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0081"/>
    <a:srgbClr val="44005E"/>
    <a:srgbClr val="CD0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3"/>
    <p:restoredTop sz="94648"/>
  </p:normalViewPr>
  <p:slideViewPr>
    <p:cSldViewPr snapToGrid="0" snapToObjects="1">
      <p:cViewPr varScale="1">
        <p:scale>
          <a:sx n="86" d="100"/>
          <a:sy n="86" d="100"/>
        </p:scale>
        <p:origin x="23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A0EE0D-92F3-854E-A493-8B999EAD427C}" type="doc">
      <dgm:prSet loTypeId="urn:microsoft.com/office/officeart/2005/8/layout/ven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F6B7D1E-C89D-2241-A542-0D86FE32EAD6}">
      <dgm:prSet custT="1"/>
      <dgm:spPr>
        <a:solidFill>
          <a:schemeClr val="bg1">
            <a:alpha val="50000"/>
          </a:schemeClr>
        </a:solidFill>
      </dgm:spPr>
      <dgm:t>
        <a:bodyPr/>
        <a:lstStyle/>
        <a:p>
          <a:r>
            <a:rPr lang="de-DE" sz="1800" b="1" dirty="0">
              <a:solidFill>
                <a:schemeClr val="bg1"/>
              </a:solidFill>
            </a:rPr>
            <a:t>Problem:</a:t>
          </a:r>
        </a:p>
        <a:p>
          <a:r>
            <a:rPr lang="de-DE" sz="1800" dirty="0">
              <a:solidFill>
                <a:schemeClr val="bg1"/>
              </a:solidFill>
            </a:rPr>
            <a:t> </a:t>
          </a:r>
          <a:r>
            <a:rPr lang="de-DE" sz="1800" dirty="0" err="1">
              <a:solidFill>
                <a:schemeClr val="bg1"/>
              </a:solidFill>
            </a:rPr>
            <a:t>Softskills</a:t>
          </a:r>
          <a:r>
            <a:rPr lang="de-DE" sz="1800" dirty="0">
              <a:solidFill>
                <a:schemeClr val="bg1"/>
              </a:solidFill>
            </a:rPr>
            <a:t> </a:t>
          </a:r>
          <a:r>
            <a:rPr lang="de-DE" sz="1800" dirty="0" err="1">
              <a:solidFill>
                <a:schemeClr val="bg1"/>
              </a:solidFill>
            </a:rPr>
            <a:t>trainierien</a:t>
          </a:r>
          <a:r>
            <a:rPr lang="de-DE" sz="1800" dirty="0">
              <a:solidFill>
                <a:schemeClr val="bg1"/>
              </a:solidFill>
            </a:rPr>
            <a:t> ist besonders schwierig, teuer und oft gibt es dafür nur begrenzte Möglichkeiten </a:t>
          </a:r>
        </a:p>
      </dgm:t>
    </dgm:pt>
    <dgm:pt modelId="{3354C11D-A504-FB48-9ADF-F12A5E731788}" type="parTrans" cxnId="{EC4D275C-12C5-6945-B3C4-E9F3EF8C41D2}">
      <dgm:prSet/>
      <dgm:spPr/>
      <dgm:t>
        <a:bodyPr/>
        <a:lstStyle/>
        <a:p>
          <a:endParaRPr lang="de-DE" sz="1800">
            <a:solidFill>
              <a:schemeClr val="bg1"/>
            </a:solidFill>
          </a:endParaRPr>
        </a:p>
      </dgm:t>
    </dgm:pt>
    <dgm:pt modelId="{34361FD3-B200-BE4E-A9AA-16973C3C26D7}" type="sibTrans" cxnId="{EC4D275C-12C5-6945-B3C4-E9F3EF8C41D2}">
      <dgm:prSet/>
      <dgm:spPr/>
      <dgm:t>
        <a:bodyPr/>
        <a:lstStyle/>
        <a:p>
          <a:endParaRPr lang="de-DE" sz="1800">
            <a:solidFill>
              <a:schemeClr val="bg1"/>
            </a:solidFill>
          </a:endParaRPr>
        </a:p>
      </dgm:t>
    </dgm:pt>
    <dgm:pt modelId="{0178B867-EF35-5A4A-8307-A7B85841A8D4}">
      <dgm:prSet custT="1"/>
      <dgm:spPr>
        <a:solidFill>
          <a:schemeClr val="bg1">
            <a:alpha val="40000"/>
          </a:schemeClr>
        </a:solidFill>
      </dgm:spPr>
      <dgm:t>
        <a:bodyPr/>
        <a:lstStyle/>
        <a:p>
          <a:r>
            <a:rPr lang="de-DE" sz="1800" b="1" dirty="0">
              <a:solidFill>
                <a:schemeClr val="bg1"/>
              </a:solidFill>
            </a:rPr>
            <a:t>Lösung:</a:t>
          </a:r>
        </a:p>
        <a:p>
          <a:r>
            <a:rPr lang="de-DE" sz="1800" dirty="0">
              <a:solidFill>
                <a:schemeClr val="bg1"/>
              </a:solidFill>
            </a:rPr>
            <a:t> KI gesteuerter Trainer, der </a:t>
          </a:r>
          <a:r>
            <a:rPr lang="de-DE" sz="1800" dirty="0" err="1">
              <a:solidFill>
                <a:schemeClr val="bg1"/>
              </a:solidFill>
            </a:rPr>
            <a:t>Softskills</a:t>
          </a:r>
          <a:r>
            <a:rPr lang="de-DE" sz="1800" dirty="0">
              <a:solidFill>
                <a:schemeClr val="bg1"/>
              </a:solidFill>
            </a:rPr>
            <a:t> in verschiedenen Situationen verbessert </a:t>
          </a:r>
        </a:p>
      </dgm:t>
    </dgm:pt>
    <dgm:pt modelId="{4E0E244D-509F-5244-AD8F-F2ABB1DAD8AA}" type="parTrans" cxnId="{8E965759-9B13-9A49-808A-CFD4477A7B5C}">
      <dgm:prSet/>
      <dgm:spPr/>
      <dgm:t>
        <a:bodyPr/>
        <a:lstStyle/>
        <a:p>
          <a:endParaRPr lang="de-DE" sz="1800">
            <a:solidFill>
              <a:schemeClr val="bg1"/>
            </a:solidFill>
          </a:endParaRPr>
        </a:p>
      </dgm:t>
    </dgm:pt>
    <dgm:pt modelId="{AA1752C2-6D8F-D041-9829-BF4B10484350}" type="sibTrans" cxnId="{8E965759-9B13-9A49-808A-CFD4477A7B5C}">
      <dgm:prSet/>
      <dgm:spPr/>
      <dgm:t>
        <a:bodyPr/>
        <a:lstStyle/>
        <a:p>
          <a:endParaRPr lang="de-DE" sz="1800">
            <a:solidFill>
              <a:schemeClr val="bg1"/>
            </a:solidFill>
          </a:endParaRPr>
        </a:p>
      </dgm:t>
    </dgm:pt>
    <dgm:pt modelId="{603F0823-7A7C-374A-98E7-40B42D24FEC3}">
      <dgm:prSet custT="1"/>
      <dgm:spPr>
        <a:solidFill>
          <a:schemeClr val="bg1">
            <a:alpha val="30000"/>
          </a:schemeClr>
        </a:solidFill>
      </dgm:spPr>
      <dgm:t>
        <a:bodyPr/>
        <a:lstStyle/>
        <a:p>
          <a:r>
            <a:rPr lang="de-DE" sz="1800" b="1" dirty="0">
              <a:solidFill>
                <a:schemeClr val="bg1"/>
              </a:solidFill>
            </a:rPr>
            <a:t>Funktionsweise:</a:t>
          </a:r>
          <a:r>
            <a:rPr lang="de-DE" sz="1800" dirty="0">
              <a:solidFill>
                <a:schemeClr val="bg1"/>
              </a:solidFill>
            </a:rPr>
            <a:t> Anwender*in spricht/tippt Antwort ein -&gt; Analyse des Sprachgebrauches und des Inhaltes -&gt; personalisierte Bewertung von Inhalt und Sprachgebrauch</a:t>
          </a:r>
        </a:p>
      </dgm:t>
    </dgm:pt>
    <dgm:pt modelId="{1D17435C-CB9E-924B-B2D8-D7628D75C2EE}" type="parTrans" cxnId="{720CCC9D-90FA-1A45-B89A-E4B931150041}">
      <dgm:prSet/>
      <dgm:spPr/>
      <dgm:t>
        <a:bodyPr/>
        <a:lstStyle/>
        <a:p>
          <a:endParaRPr lang="de-DE" sz="1800">
            <a:solidFill>
              <a:schemeClr val="bg1"/>
            </a:solidFill>
          </a:endParaRPr>
        </a:p>
      </dgm:t>
    </dgm:pt>
    <dgm:pt modelId="{E547057D-94A9-5E47-8D80-B7956FD6AA7F}" type="sibTrans" cxnId="{720CCC9D-90FA-1A45-B89A-E4B931150041}">
      <dgm:prSet/>
      <dgm:spPr/>
      <dgm:t>
        <a:bodyPr/>
        <a:lstStyle/>
        <a:p>
          <a:endParaRPr lang="de-DE" sz="1800">
            <a:solidFill>
              <a:schemeClr val="bg1"/>
            </a:solidFill>
          </a:endParaRPr>
        </a:p>
      </dgm:t>
    </dgm:pt>
    <dgm:pt modelId="{BF22D3A5-A6D2-C34C-8691-2401BBCF0B96}">
      <dgm:prSet/>
      <dgm:spPr>
        <a:solidFill>
          <a:schemeClr val="bg1">
            <a:alpha val="20000"/>
          </a:schemeClr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USP:</a:t>
          </a:r>
        </a:p>
        <a:p>
          <a:r>
            <a:rPr lang="de-DE" b="0" i="0" u="none" dirty="0">
              <a:solidFill>
                <a:schemeClr val="bg1"/>
              </a:solidFill>
            </a:rPr>
            <a:t>Training, keine Persönlichkeitsanalyse, Zugänglichkeit für jeden</a:t>
          </a:r>
        </a:p>
      </dgm:t>
    </dgm:pt>
    <dgm:pt modelId="{EFCF3ACD-AF9C-6B43-9C5F-88C1E4A925A6}" type="parTrans" cxnId="{03264B37-F3C6-3849-AF46-E613787A5500}">
      <dgm:prSet/>
      <dgm:spPr/>
      <dgm:t>
        <a:bodyPr/>
        <a:lstStyle/>
        <a:p>
          <a:endParaRPr lang="de-DE"/>
        </a:p>
      </dgm:t>
    </dgm:pt>
    <dgm:pt modelId="{D61A1446-2ACE-AD44-BB0B-00D4F3AEE749}" type="sibTrans" cxnId="{03264B37-F3C6-3849-AF46-E613787A5500}">
      <dgm:prSet/>
      <dgm:spPr/>
      <dgm:t>
        <a:bodyPr/>
        <a:lstStyle/>
        <a:p>
          <a:endParaRPr lang="de-DE"/>
        </a:p>
      </dgm:t>
    </dgm:pt>
    <dgm:pt modelId="{38C35A63-351E-F44D-9C25-36EA8C719DB9}" type="pres">
      <dgm:prSet presAssocID="{A3A0EE0D-92F3-854E-A493-8B999EAD427C}" presName="Name0" presStyleCnt="0">
        <dgm:presLayoutVars>
          <dgm:dir/>
          <dgm:resizeHandles val="exact"/>
        </dgm:presLayoutVars>
      </dgm:prSet>
      <dgm:spPr/>
    </dgm:pt>
    <dgm:pt modelId="{1EE65B82-4AA1-D14A-AFF7-771E16AF50DA}" type="pres">
      <dgm:prSet presAssocID="{5F6B7D1E-C89D-2241-A542-0D86FE32EAD6}" presName="Name5" presStyleLbl="vennNode1" presStyleIdx="0" presStyleCnt="4">
        <dgm:presLayoutVars>
          <dgm:bulletEnabled val="1"/>
        </dgm:presLayoutVars>
      </dgm:prSet>
      <dgm:spPr/>
    </dgm:pt>
    <dgm:pt modelId="{A589CDEB-2E93-754E-86BC-1031D6C9DA0C}" type="pres">
      <dgm:prSet presAssocID="{34361FD3-B200-BE4E-A9AA-16973C3C26D7}" presName="space" presStyleCnt="0"/>
      <dgm:spPr/>
    </dgm:pt>
    <dgm:pt modelId="{856D7636-EDE6-834A-BE7E-C03363E7BF80}" type="pres">
      <dgm:prSet presAssocID="{0178B867-EF35-5A4A-8307-A7B85841A8D4}" presName="Name5" presStyleLbl="vennNode1" presStyleIdx="1" presStyleCnt="4">
        <dgm:presLayoutVars>
          <dgm:bulletEnabled val="1"/>
        </dgm:presLayoutVars>
      </dgm:prSet>
      <dgm:spPr/>
    </dgm:pt>
    <dgm:pt modelId="{61E76E9C-729B-A047-96B8-4D0F0C217B99}" type="pres">
      <dgm:prSet presAssocID="{AA1752C2-6D8F-D041-9829-BF4B10484350}" presName="space" presStyleCnt="0"/>
      <dgm:spPr/>
    </dgm:pt>
    <dgm:pt modelId="{F90853B6-99E5-8746-9E80-189930D42DCF}" type="pres">
      <dgm:prSet presAssocID="{603F0823-7A7C-374A-98E7-40B42D24FEC3}" presName="Name5" presStyleLbl="vennNode1" presStyleIdx="2" presStyleCnt="4">
        <dgm:presLayoutVars>
          <dgm:bulletEnabled val="1"/>
        </dgm:presLayoutVars>
      </dgm:prSet>
      <dgm:spPr/>
    </dgm:pt>
    <dgm:pt modelId="{FF61A3B6-C5FB-E04D-A64A-A65A07763501}" type="pres">
      <dgm:prSet presAssocID="{E547057D-94A9-5E47-8D80-B7956FD6AA7F}" presName="space" presStyleCnt="0"/>
      <dgm:spPr/>
    </dgm:pt>
    <dgm:pt modelId="{273ECB26-917D-5844-AB43-8141B29B8944}" type="pres">
      <dgm:prSet presAssocID="{BF22D3A5-A6D2-C34C-8691-2401BBCF0B96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A29C4C28-D229-7B47-B212-FFDF5A39841D}" type="presOf" srcId="{603F0823-7A7C-374A-98E7-40B42D24FEC3}" destId="{F90853B6-99E5-8746-9E80-189930D42DCF}" srcOrd="0" destOrd="0" presId="urn:microsoft.com/office/officeart/2005/8/layout/venn3"/>
    <dgm:cxn modelId="{3BD30632-5F60-FD4C-BE53-33567722A8C4}" type="presOf" srcId="{BF22D3A5-A6D2-C34C-8691-2401BBCF0B96}" destId="{273ECB26-917D-5844-AB43-8141B29B8944}" srcOrd="0" destOrd="0" presId="urn:microsoft.com/office/officeart/2005/8/layout/venn3"/>
    <dgm:cxn modelId="{03264B37-F3C6-3849-AF46-E613787A5500}" srcId="{A3A0EE0D-92F3-854E-A493-8B999EAD427C}" destId="{BF22D3A5-A6D2-C34C-8691-2401BBCF0B96}" srcOrd="3" destOrd="0" parTransId="{EFCF3ACD-AF9C-6B43-9C5F-88C1E4A925A6}" sibTransId="{D61A1446-2ACE-AD44-BB0B-00D4F3AEE749}"/>
    <dgm:cxn modelId="{8E965759-9B13-9A49-808A-CFD4477A7B5C}" srcId="{A3A0EE0D-92F3-854E-A493-8B999EAD427C}" destId="{0178B867-EF35-5A4A-8307-A7B85841A8D4}" srcOrd="1" destOrd="0" parTransId="{4E0E244D-509F-5244-AD8F-F2ABB1DAD8AA}" sibTransId="{AA1752C2-6D8F-D041-9829-BF4B10484350}"/>
    <dgm:cxn modelId="{EC4D275C-12C5-6945-B3C4-E9F3EF8C41D2}" srcId="{A3A0EE0D-92F3-854E-A493-8B999EAD427C}" destId="{5F6B7D1E-C89D-2241-A542-0D86FE32EAD6}" srcOrd="0" destOrd="0" parTransId="{3354C11D-A504-FB48-9ADF-F12A5E731788}" sibTransId="{34361FD3-B200-BE4E-A9AA-16973C3C26D7}"/>
    <dgm:cxn modelId="{3A146B70-A17D-EB45-8D94-065CFD36C457}" type="presOf" srcId="{0178B867-EF35-5A4A-8307-A7B85841A8D4}" destId="{856D7636-EDE6-834A-BE7E-C03363E7BF80}" srcOrd="0" destOrd="0" presId="urn:microsoft.com/office/officeart/2005/8/layout/venn3"/>
    <dgm:cxn modelId="{720CCC9D-90FA-1A45-B89A-E4B931150041}" srcId="{A3A0EE0D-92F3-854E-A493-8B999EAD427C}" destId="{603F0823-7A7C-374A-98E7-40B42D24FEC3}" srcOrd="2" destOrd="0" parTransId="{1D17435C-CB9E-924B-B2D8-D7628D75C2EE}" sibTransId="{E547057D-94A9-5E47-8D80-B7956FD6AA7F}"/>
    <dgm:cxn modelId="{B2073DC8-6B42-B346-8135-43F4077E7263}" type="presOf" srcId="{A3A0EE0D-92F3-854E-A493-8B999EAD427C}" destId="{38C35A63-351E-F44D-9C25-36EA8C719DB9}" srcOrd="0" destOrd="0" presId="urn:microsoft.com/office/officeart/2005/8/layout/venn3"/>
    <dgm:cxn modelId="{BA5255D7-7B67-6645-B146-86FA075DDD80}" type="presOf" srcId="{5F6B7D1E-C89D-2241-A542-0D86FE32EAD6}" destId="{1EE65B82-4AA1-D14A-AFF7-771E16AF50DA}" srcOrd="0" destOrd="0" presId="urn:microsoft.com/office/officeart/2005/8/layout/venn3"/>
    <dgm:cxn modelId="{4361434F-BC3D-324B-8A06-8E3D2E615F0A}" type="presParOf" srcId="{38C35A63-351E-F44D-9C25-36EA8C719DB9}" destId="{1EE65B82-4AA1-D14A-AFF7-771E16AF50DA}" srcOrd="0" destOrd="0" presId="urn:microsoft.com/office/officeart/2005/8/layout/venn3"/>
    <dgm:cxn modelId="{D02D6378-5F4E-B744-B498-BBF547238DA7}" type="presParOf" srcId="{38C35A63-351E-F44D-9C25-36EA8C719DB9}" destId="{A589CDEB-2E93-754E-86BC-1031D6C9DA0C}" srcOrd="1" destOrd="0" presId="urn:microsoft.com/office/officeart/2005/8/layout/venn3"/>
    <dgm:cxn modelId="{A9C75F46-3DA4-1745-A195-1BF7BC711F50}" type="presParOf" srcId="{38C35A63-351E-F44D-9C25-36EA8C719DB9}" destId="{856D7636-EDE6-834A-BE7E-C03363E7BF80}" srcOrd="2" destOrd="0" presId="urn:microsoft.com/office/officeart/2005/8/layout/venn3"/>
    <dgm:cxn modelId="{0D38521D-E91E-5D42-89A0-9B83B9802CB0}" type="presParOf" srcId="{38C35A63-351E-F44D-9C25-36EA8C719DB9}" destId="{61E76E9C-729B-A047-96B8-4D0F0C217B99}" srcOrd="3" destOrd="0" presId="urn:microsoft.com/office/officeart/2005/8/layout/venn3"/>
    <dgm:cxn modelId="{8B5BD708-E045-3841-8001-45850222E35B}" type="presParOf" srcId="{38C35A63-351E-F44D-9C25-36EA8C719DB9}" destId="{F90853B6-99E5-8746-9E80-189930D42DCF}" srcOrd="4" destOrd="0" presId="urn:microsoft.com/office/officeart/2005/8/layout/venn3"/>
    <dgm:cxn modelId="{FB4BCD93-119B-504E-BEC3-ECCCEFF42BE6}" type="presParOf" srcId="{38C35A63-351E-F44D-9C25-36EA8C719DB9}" destId="{FF61A3B6-C5FB-E04D-A64A-A65A07763501}" srcOrd="5" destOrd="0" presId="urn:microsoft.com/office/officeart/2005/8/layout/venn3"/>
    <dgm:cxn modelId="{C09F4C75-5551-B74B-AA2B-AF2624180EB0}" type="presParOf" srcId="{38C35A63-351E-F44D-9C25-36EA8C719DB9}" destId="{273ECB26-917D-5844-AB43-8141B29B8944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65B82-4AA1-D14A-AFF7-771E16AF50DA}">
      <dsp:nvSpPr>
        <dsp:cNvPr id="0" name=""/>
        <dsp:cNvSpPr/>
      </dsp:nvSpPr>
      <dsp:spPr>
        <a:xfrm>
          <a:off x="3571" y="1307325"/>
          <a:ext cx="3583781" cy="3583781"/>
        </a:xfrm>
        <a:prstGeom prst="ellipse">
          <a:avLst/>
        </a:prstGeom>
        <a:solidFill>
          <a:schemeClr val="bg1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7227" tIns="22860" rIns="197227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bg1"/>
              </a:solidFill>
            </a:rPr>
            <a:t>Problem: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</a:rPr>
            <a:t> </a:t>
          </a:r>
          <a:r>
            <a:rPr lang="de-DE" sz="1800" kern="1200" dirty="0" err="1">
              <a:solidFill>
                <a:schemeClr val="bg1"/>
              </a:solidFill>
            </a:rPr>
            <a:t>Softskills</a:t>
          </a:r>
          <a:r>
            <a:rPr lang="de-DE" sz="1800" kern="1200" dirty="0">
              <a:solidFill>
                <a:schemeClr val="bg1"/>
              </a:solidFill>
            </a:rPr>
            <a:t> </a:t>
          </a:r>
          <a:r>
            <a:rPr lang="de-DE" sz="1800" kern="1200" dirty="0" err="1">
              <a:solidFill>
                <a:schemeClr val="bg1"/>
              </a:solidFill>
            </a:rPr>
            <a:t>trainierien</a:t>
          </a:r>
          <a:r>
            <a:rPr lang="de-DE" sz="1800" kern="1200" dirty="0">
              <a:solidFill>
                <a:schemeClr val="bg1"/>
              </a:solidFill>
            </a:rPr>
            <a:t> ist besonders schwierig, teuer und oft gibt es dafür nur begrenzte Möglichkeiten </a:t>
          </a:r>
        </a:p>
      </dsp:txBody>
      <dsp:txXfrm>
        <a:off x="528404" y="1832158"/>
        <a:ext cx="2534115" cy="2534115"/>
      </dsp:txXfrm>
    </dsp:sp>
    <dsp:sp modelId="{856D7636-EDE6-834A-BE7E-C03363E7BF80}">
      <dsp:nvSpPr>
        <dsp:cNvPr id="0" name=""/>
        <dsp:cNvSpPr/>
      </dsp:nvSpPr>
      <dsp:spPr>
        <a:xfrm>
          <a:off x="2870596" y="1307325"/>
          <a:ext cx="3583781" cy="3583781"/>
        </a:xfrm>
        <a:prstGeom prst="ellipse">
          <a:avLst/>
        </a:prstGeom>
        <a:solidFill>
          <a:schemeClr val="bg1">
            <a:alpha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7227" tIns="22860" rIns="197227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bg1"/>
              </a:solidFill>
            </a:rPr>
            <a:t>Lösung: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</a:rPr>
            <a:t> KI gesteuerter Trainer, der </a:t>
          </a:r>
          <a:r>
            <a:rPr lang="de-DE" sz="1800" kern="1200" dirty="0" err="1">
              <a:solidFill>
                <a:schemeClr val="bg1"/>
              </a:solidFill>
            </a:rPr>
            <a:t>Softskills</a:t>
          </a:r>
          <a:r>
            <a:rPr lang="de-DE" sz="1800" kern="1200" dirty="0">
              <a:solidFill>
                <a:schemeClr val="bg1"/>
              </a:solidFill>
            </a:rPr>
            <a:t> in verschiedenen Situationen verbessert </a:t>
          </a:r>
        </a:p>
      </dsp:txBody>
      <dsp:txXfrm>
        <a:off x="3395429" y="1832158"/>
        <a:ext cx="2534115" cy="2534115"/>
      </dsp:txXfrm>
    </dsp:sp>
    <dsp:sp modelId="{F90853B6-99E5-8746-9E80-189930D42DCF}">
      <dsp:nvSpPr>
        <dsp:cNvPr id="0" name=""/>
        <dsp:cNvSpPr/>
      </dsp:nvSpPr>
      <dsp:spPr>
        <a:xfrm>
          <a:off x="5737621" y="1307325"/>
          <a:ext cx="3583781" cy="3583781"/>
        </a:xfrm>
        <a:prstGeom prst="ellipse">
          <a:avLst/>
        </a:prstGeom>
        <a:solidFill>
          <a:schemeClr val="bg1"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7227" tIns="22860" rIns="197227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bg1"/>
              </a:solidFill>
            </a:rPr>
            <a:t>Funktionsweise:</a:t>
          </a:r>
          <a:r>
            <a:rPr lang="de-DE" sz="1800" kern="1200" dirty="0">
              <a:solidFill>
                <a:schemeClr val="bg1"/>
              </a:solidFill>
            </a:rPr>
            <a:t> Anwender*in spricht/tippt Antwort ein -&gt; Analyse des Sprachgebrauches und des Inhaltes -&gt; personalisierte Bewertung von Inhalt und Sprachgebrauch</a:t>
          </a:r>
        </a:p>
      </dsp:txBody>
      <dsp:txXfrm>
        <a:off x="6262454" y="1832158"/>
        <a:ext cx="2534115" cy="2534115"/>
      </dsp:txXfrm>
    </dsp:sp>
    <dsp:sp modelId="{273ECB26-917D-5844-AB43-8141B29B8944}">
      <dsp:nvSpPr>
        <dsp:cNvPr id="0" name=""/>
        <dsp:cNvSpPr/>
      </dsp:nvSpPr>
      <dsp:spPr>
        <a:xfrm>
          <a:off x="8604646" y="1307325"/>
          <a:ext cx="3583781" cy="3583781"/>
        </a:xfrm>
        <a:prstGeom prst="ellipse">
          <a:avLst/>
        </a:prstGeom>
        <a:solidFill>
          <a:schemeClr val="bg1">
            <a:alpha val="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7227" tIns="22860" rIns="197227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</a:rPr>
            <a:t>USP: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i="0" u="none" kern="1200" dirty="0">
              <a:solidFill>
                <a:schemeClr val="bg1"/>
              </a:solidFill>
            </a:rPr>
            <a:t>Training, keine Persönlichkeitsanalyse, Zugänglichkeit für jeden</a:t>
          </a:r>
        </a:p>
      </dsp:txBody>
      <dsp:txXfrm>
        <a:off x="9129479" y="1832158"/>
        <a:ext cx="2534115" cy="2534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DC8B4-162A-AC42-9074-F1779B38F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536915-8338-4E41-87C5-4BA7D0BC6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CF2A8-8ECE-C048-AAC7-218A3634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A47-7BDB-C84E-8A8C-76F3ED608BEB}" type="datetimeFigureOut">
              <a:rPr lang="de-DE" smtClean="0"/>
              <a:t>13.03.22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D2A9CC-930F-3546-99CD-26D42F36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0D3F20-71B8-8E49-B36D-8A630FEF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7187-30FD-0D41-890F-70C3F0D98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95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51048B-DAC4-DB43-8194-3BCADBCA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FF135B-DF08-A24C-BA1C-F1526CA36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13783E-2AFB-8748-9EEE-42149420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A47-7BDB-C84E-8A8C-76F3ED608BEB}" type="datetimeFigureOut">
              <a:rPr lang="de-DE" smtClean="0"/>
              <a:t>13.03.22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F0B9FE-83CE-9D4D-8A21-AB5945A1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4448C8-FDBB-9240-B5F9-14F4E046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7187-30FD-0D41-890F-70C3F0D98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60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1AD0B3-40C8-2E48-86FB-EC40159B0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5BC2FC-71FD-1141-B432-64C7FB629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80CE8F-8B18-9E44-8E22-449BE05E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A47-7BDB-C84E-8A8C-76F3ED608BEB}" type="datetimeFigureOut">
              <a:rPr lang="de-DE" smtClean="0"/>
              <a:t>13.03.22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1063C6-268A-8842-805D-0C0124B0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1B4838-5C5F-1041-8FC6-F94D0EBA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7187-30FD-0D41-890F-70C3F0D98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42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D05FF-F893-4B4B-84BE-0B340F3A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FA0712-880A-4C4C-81AE-F813410B7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AD9646-CE3F-0141-A6D5-88244999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A47-7BDB-C84E-8A8C-76F3ED608BEB}" type="datetimeFigureOut">
              <a:rPr lang="de-DE" smtClean="0"/>
              <a:t>13.03.22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679E97-2486-2345-93A4-542D106A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7994B4-CFBE-4E4B-B7A4-6A0858D4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7187-30FD-0D41-890F-70C3F0D98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34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EE152-FCDD-1B4A-8E46-5E28D32F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E186F0-E290-D14C-BED4-38E9BC58D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703875-BF8D-FE44-9208-D9D9BCF9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A47-7BDB-C84E-8A8C-76F3ED608BEB}" type="datetimeFigureOut">
              <a:rPr lang="de-DE" smtClean="0"/>
              <a:t>13.03.22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BDF214-255F-6E45-A76A-A5874A8B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5000CB-8C77-4645-A2C8-48D6980E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7187-30FD-0D41-890F-70C3F0D98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86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38CC8-5F34-2746-A472-77D5DF40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4EBC90-B7B7-1548-849F-61DA19BE5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9A49BD-4630-8348-B4DE-A302A74E8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BAA15C-9D94-5C44-8B43-BF10B66D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A47-7BDB-C84E-8A8C-76F3ED608BEB}" type="datetimeFigureOut">
              <a:rPr lang="de-DE" smtClean="0"/>
              <a:t>13.03.22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86B70F-3AA5-C145-9E40-698306D3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797300-9C57-0B4D-9633-15EAF980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7187-30FD-0D41-890F-70C3F0D98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95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CC995-476D-A54B-B50E-55A987E5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0AA4AC-F877-7B47-8A75-6F61A11E2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753E85-8CFF-0F48-AE42-390474FB6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790E95-4F68-734F-80FC-371B1409A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D46677-F6A1-C546-9474-3EFB4DBFE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D16FACF-E09F-2D43-B536-0305220E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A47-7BDB-C84E-8A8C-76F3ED608BEB}" type="datetimeFigureOut">
              <a:rPr lang="de-DE" smtClean="0"/>
              <a:t>13.03.22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B0924-8B8D-1F48-9E84-92ACD9AD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8F2CFF-B14D-274C-80AB-BFCD1FB1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7187-30FD-0D41-890F-70C3F0D98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03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EB1EE-68A9-E649-832B-6DB0F558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6E7C8B-1602-3246-8B81-F6193A8F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A47-7BDB-C84E-8A8C-76F3ED608BEB}" type="datetimeFigureOut">
              <a:rPr lang="de-DE" smtClean="0"/>
              <a:t>13.03.22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02B016-937E-2D40-AA8F-9C9E5C70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17C836-1EC4-6A41-B025-6B0F177F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7187-30FD-0D41-890F-70C3F0D98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85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1CE144-5A6F-DB4F-92B6-EBBB9658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A47-7BDB-C84E-8A8C-76F3ED608BEB}" type="datetimeFigureOut">
              <a:rPr lang="de-DE" smtClean="0"/>
              <a:t>13.03.22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77B62F-677E-304F-ADF2-3BF88676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15C68B-BEA5-2F4B-B1AF-1F8FE1AC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7187-30FD-0D41-890F-70C3F0D98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03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22A37-FE02-5B45-A735-A10B87DE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BCCE44-04D3-9C42-A287-E7107FE97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B888E1-5B33-4943-A8FE-E24A6451D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4D9F8B-C80A-5B4C-A3BE-81DED9FD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A47-7BDB-C84E-8A8C-76F3ED608BEB}" type="datetimeFigureOut">
              <a:rPr lang="de-DE" smtClean="0"/>
              <a:t>13.03.22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2D16F6-05C1-F04F-B2D5-8A96EE6A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F6271E-1EAA-9848-B934-9B7A69CF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7187-30FD-0D41-890F-70C3F0D98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14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96CB9-6420-224E-91E3-BFEA621B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168AFA-1C8F-5148-9CD7-2FB5E8A46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9DF681-BAAA-A04C-951B-EF62E7837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FD14F0-7A21-564E-A985-C64DD9B7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A47-7BDB-C84E-8A8C-76F3ED608BEB}" type="datetimeFigureOut">
              <a:rPr lang="de-DE" smtClean="0"/>
              <a:t>13.03.22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3BFCEF-B05B-A74A-B3B5-A39CF7FA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C31F4E-7541-2E4D-AEE5-EBBCB258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7187-30FD-0D41-890F-70C3F0D98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01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CA7779-F026-194F-A9E5-19A59F3AA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3FF6FF-6198-FA44-AC6A-87BAFC5E8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07E1B2-5275-8247-9007-6D8B08948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9DA47-7BDB-C84E-8A8C-76F3ED608BEB}" type="datetimeFigureOut">
              <a:rPr lang="de-DE" smtClean="0"/>
              <a:t>13.03.22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82D201-1F33-7F40-97DA-1E06C75F5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334B5E-D198-7241-80F1-0FCD92CDD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87187-30FD-0D41-890F-70C3F0D98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92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44005E"/>
            </a:gs>
            <a:gs pos="0">
              <a:srgbClr val="6C008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5308A047-ED06-D84A-84EC-1C704FAE59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3727354"/>
              </p:ext>
            </p:extLst>
          </p:nvPr>
        </p:nvGraphicFramePr>
        <p:xfrm>
          <a:off x="0" y="659566"/>
          <a:ext cx="12192000" cy="6198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Grafik 21">
            <a:extLst>
              <a:ext uri="{FF2B5EF4-FFF2-40B4-BE49-F238E27FC236}">
                <a16:creationId xmlns:a16="http://schemas.microsoft.com/office/drawing/2014/main" id="{0B934429-8A97-664C-9B7A-05233D7734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0"/>
            <a:ext cx="12192001" cy="65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62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Macintosh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Boehm Natalie (wi21161)</dc:creator>
  <cp:lastModifiedBy>Boehm Natalie (wi21161)</cp:lastModifiedBy>
  <cp:revision>1</cp:revision>
  <dcterms:created xsi:type="dcterms:W3CDTF">2022-03-13T09:13:19Z</dcterms:created>
  <dcterms:modified xsi:type="dcterms:W3CDTF">2022-03-13T09:57:21Z</dcterms:modified>
</cp:coreProperties>
</file>