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Playfair Display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C48988-3698-4141-8B14-10FC4BB522F5}">
  <a:tblStyle styleId="{DAC48988-3698-4141-8B14-10FC4BB522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直弥 遠藤" userId="b35e19d68ac1f78f" providerId="LiveId" clId="{1FB24160-1CE2-485B-8F4C-25D0B33AFCAD}"/>
    <pc:docChg chg="undo custSel addSld delSld delMainMaster">
      <pc:chgData name="直弥 遠藤" userId="b35e19d68ac1f78f" providerId="LiveId" clId="{1FB24160-1CE2-485B-8F4C-25D0B33AFCAD}" dt="2025-02-16T05:20:36.547" v="68" actId="47"/>
      <pc:docMkLst>
        <pc:docMk/>
      </pc:docMkLst>
      <pc:sldChg chg="del">
        <pc:chgData name="直弥 遠藤" userId="b35e19d68ac1f78f" providerId="LiveId" clId="{1FB24160-1CE2-485B-8F4C-25D0B33AFCAD}" dt="2025-02-16T05:20:04.782" v="14" actId="47"/>
        <pc:sldMkLst>
          <pc:docMk/>
          <pc:sldMk cId="0" sldId="256"/>
        </pc:sldMkLst>
      </pc:sldChg>
      <pc:sldChg chg="del">
        <pc:chgData name="直弥 遠藤" userId="b35e19d68ac1f78f" providerId="LiveId" clId="{1FB24160-1CE2-485B-8F4C-25D0B33AFCAD}" dt="2025-02-16T05:20:04.918" v="15" actId="47"/>
        <pc:sldMkLst>
          <pc:docMk/>
          <pc:sldMk cId="0" sldId="257"/>
        </pc:sldMkLst>
      </pc:sldChg>
      <pc:sldChg chg="del">
        <pc:chgData name="直弥 遠藤" userId="b35e19d68ac1f78f" providerId="LiveId" clId="{1FB24160-1CE2-485B-8F4C-25D0B33AFCAD}" dt="2025-02-16T05:20:05.069" v="16" actId="47"/>
        <pc:sldMkLst>
          <pc:docMk/>
          <pc:sldMk cId="0" sldId="258"/>
        </pc:sldMkLst>
      </pc:sldChg>
      <pc:sldChg chg="del">
        <pc:chgData name="直弥 遠藤" userId="b35e19d68ac1f78f" providerId="LiveId" clId="{1FB24160-1CE2-485B-8F4C-25D0B33AFCAD}" dt="2025-02-16T05:20:05.195" v="17" actId="47"/>
        <pc:sldMkLst>
          <pc:docMk/>
          <pc:sldMk cId="0" sldId="259"/>
        </pc:sldMkLst>
      </pc:sldChg>
      <pc:sldChg chg="del">
        <pc:chgData name="直弥 遠藤" userId="b35e19d68ac1f78f" providerId="LiveId" clId="{1FB24160-1CE2-485B-8F4C-25D0B33AFCAD}" dt="2025-02-16T05:20:05.338" v="18" actId="47"/>
        <pc:sldMkLst>
          <pc:docMk/>
          <pc:sldMk cId="0" sldId="260"/>
        </pc:sldMkLst>
      </pc:sldChg>
      <pc:sldChg chg="del">
        <pc:chgData name="直弥 遠藤" userId="b35e19d68ac1f78f" providerId="LiveId" clId="{1FB24160-1CE2-485B-8F4C-25D0B33AFCAD}" dt="2025-02-16T05:20:05.495" v="19" actId="47"/>
        <pc:sldMkLst>
          <pc:docMk/>
          <pc:sldMk cId="0" sldId="261"/>
        </pc:sldMkLst>
      </pc:sldChg>
      <pc:sldChg chg="del">
        <pc:chgData name="直弥 遠藤" userId="b35e19d68ac1f78f" providerId="LiveId" clId="{1FB24160-1CE2-485B-8F4C-25D0B33AFCAD}" dt="2025-02-16T05:20:06.110" v="20" actId="47"/>
        <pc:sldMkLst>
          <pc:docMk/>
          <pc:sldMk cId="0" sldId="262"/>
        </pc:sldMkLst>
      </pc:sldChg>
      <pc:sldChg chg="del">
        <pc:chgData name="直弥 遠藤" userId="b35e19d68ac1f78f" providerId="LiveId" clId="{1FB24160-1CE2-485B-8F4C-25D0B33AFCAD}" dt="2025-02-16T05:20:06.263" v="21" actId="47"/>
        <pc:sldMkLst>
          <pc:docMk/>
          <pc:sldMk cId="0" sldId="263"/>
        </pc:sldMkLst>
      </pc:sldChg>
      <pc:sldChg chg="del">
        <pc:chgData name="直弥 遠藤" userId="b35e19d68ac1f78f" providerId="LiveId" clId="{1FB24160-1CE2-485B-8F4C-25D0B33AFCAD}" dt="2025-02-16T05:20:06.414" v="22" actId="47"/>
        <pc:sldMkLst>
          <pc:docMk/>
          <pc:sldMk cId="0" sldId="264"/>
        </pc:sldMkLst>
      </pc:sldChg>
      <pc:sldChg chg="del">
        <pc:chgData name="直弥 遠藤" userId="b35e19d68ac1f78f" providerId="LiveId" clId="{1FB24160-1CE2-485B-8F4C-25D0B33AFCAD}" dt="2025-02-16T05:20:06.664" v="23" actId="47"/>
        <pc:sldMkLst>
          <pc:docMk/>
          <pc:sldMk cId="0" sldId="265"/>
        </pc:sldMkLst>
      </pc:sldChg>
      <pc:sldChg chg="del">
        <pc:chgData name="直弥 遠藤" userId="b35e19d68ac1f78f" providerId="LiveId" clId="{1FB24160-1CE2-485B-8F4C-25D0B33AFCAD}" dt="2025-02-16T05:20:07.195" v="24" actId="47"/>
        <pc:sldMkLst>
          <pc:docMk/>
          <pc:sldMk cId="0" sldId="266"/>
        </pc:sldMkLst>
      </pc:sldChg>
      <pc:sldChg chg="del">
        <pc:chgData name="直弥 遠藤" userId="b35e19d68ac1f78f" providerId="LiveId" clId="{1FB24160-1CE2-485B-8F4C-25D0B33AFCAD}" dt="2025-02-16T05:20:07.353" v="25" actId="47"/>
        <pc:sldMkLst>
          <pc:docMk/>
          <pc:sldMk cId="0" sldId="267"/>
        </pc:sldMkLst>
      </pc:sldChg>
      <pc:sldChg chg="del">
        <pc:chgData name="直弥 遠藤" userId="b35e19d68ac1f78f" providerId="LiveId" clId="{1FB24160-1CE2-485B-8F4C-25D0B33AFCAD}" dt="2025-02-16T05:20:07.497" v="26" actId="47"/>
        <pc:sldMkLst>
          <pc:docMk/>
          <pc:sldMk cId="0" sldId="268"/>
        </pc:sldMkLst>
      </pc:sldChg>
      <pc:sldChg chg="del">
        <pc:chgData name="直弥 遠藤" userId="b35e19d68ac1f78f" providerId="LiveId" clId="{1FB24160-1CE2-485B-8F4C-25D0B33AFCAD}" dt="2025-02-16T05:20:07.655" v="27" actId="47"/>
        <pc:sldMkLst>
          <pc:docMk/>
          <pc:sldMk cId="0" sldId="269"/>
        </pc:sldMkLst>
      </pc:sldChg>
      <pc:sldChg chg="del">
        <pc:chgData name="直弥 遠藤" userId="b35e19d68ac1f78f" providerId="LiveId" clId="{1FB24160-1CE2-485B-8F4C-25D0B33AFCAD}" dt="2025-02-16T05:20:08.199" v="28" actId="47"/>
        <pc:sldMkLst>
          <pc:docMk/>
          <pc:sldMk cId="0" sldId="270"/>
        </pc:sldMkLst>
      </pc:sldChg>
      <pc:sldChg chg="del">
        <pc:chgData name="直弥 遠藤" userId="b35e19d68ac1f78f" providerId="LiveId" clId="{1FB24160-1CE2-485B-8F4C-25D0B33AFCAD}" dt="2025-02-16T05:20:08.422" v="29" actId="47"/>
        <pc:sldMkLst>
          <pc:docMk/>
          <pc:sldMk cId="0" sldId="271"/>
        </pc:sldMkLst>
      </pc:sldChg>
      <pc:sldChg chg="del">
        <pc:chgData name="直弥 遠藤" userId="b35e19d68ac1f78f" providerId="LiveId" clId="{1FB24160-1CE2-485B-8F4C-25D0B33AFCAD}" dt="2025-02-16T05:20:08.918" v="30" actId="47"/>
        <pc:sldMkLst>
          <pc:docMk/>
          <pc:sldMk cId="0" sldId="272"/>
        </pc:sldMkLst>
      </pc:sldChg>
      <pc:sldChg chg="add del">
        <pc:chgData name="直弥 遠藤" userId="b35e19d68ac1f78f" providerId="LiveId" clId="{1FB24160-1CE2-485B-8F4C-25D0B33AFCAD}" dt="2025-02-16T05:20:09.538" v="31" actId="47"/>
        <pc:sldMkLst>
          <pc:docMk/>
          <pc:sldMk cId="0" sldId="273"/>
        </pc:sldMkLst>
      </pc:sldChg>
      <pc:sldChg chg="add del">
        <pc:chgData name="直弥 遠藤" userId="b35e19d68ac1f78f" providerId="LiveId" clId="{1FB24160-1CE2-485B-8F4C-25D0B33AFCAD}" dt="2025-02-16T05:20:00.687" v="12" actId="47"/>
        <pc:sldMkLst>
          <pc:docMk/>
          <pc:sldMk cId="0" sldId="274"/>
        </pc:sldMkLst>
      </pc:sldChg>
      <pc:sldChg chg="add del">
        <pc:chgData name="直弥 遠藤" userId="b35e19d68ac1f78f" providerId="LiveId" clId="{1FB24160-1CE2-485B-8F4C-25D0B33AFCAD}" dt="2025-02-16T05:20:00.536" v="11" actId="47"/>
        <pc:sldMkLst>
          <pc:docMk/>
          <pc:sldMk cId="0" sldId="275"/>
        </pc:sldMkLst>
      </pc:sldChg>
      <pc:sldChg chg="add del">
        <pc:chgData name="直弥 遠藤" userId="b35e19d68ac1f78f" providerId="LiveId" clId="{1FB24160-1CE2-485B-8F4C-25D0B33AFCAD}" dt="2025-02-16T05:20:00.324" v="10" actId="47"/>
        <pc:sldMkLst>
          <pc:docMk/>
          <pc:sldMk cId="0" sldId="276"/>
        </pc:sldMkLst>
      </pc:sldChg>
      <pc:sldChg chg="add del">
        <pc:chgData name="直弥 遠藤" userId="b35e19d68ac1f78f" providerId="LiveId" clId="{1FB24160-1CE2-485B-8F4C-25D0B33AFCAD}" dt="2025-02-16T05:20:00.161" v="9" actId="47"/>
        <pc:sldMkLst>
          <pc:docMk/>
          <pc:sldMk cId="0" sldId="277"/>
        </pc:sldMkLst>
      </pc:sldChg>
      <pc:sldChg chg="add del">
        <pc:chgData name="直弥 遠藤" userId="b35e19d68ac1f78f" providerId="LiveId" clId="{1FB24160-1CE2-485B-8F4C-25D0B33AFCAD}" dt="2025-02-16T05:20:21.475" v="54" actId="47"/>
        <pc:sldMkLst>
          <pc:docMk/>
          <pc:sldMk cId="0" sldId="278"/>
        </pc:sldMkLst>
      </pc:sldChg>
      <pc:sldChg chg="add del">
        <pc:chgData name="直弥 遠藤" userId="b35e19d68ac1f78f" providerId="LiveId" clId="{1FB24160-1CE2-485B-8F4C-25D0B33AFCAD}" dt="2025-02-16T05:20:21.843" v="55" actId="47"/>
        <pc:sldMkLst>
          <pc:docMk/>
          <pc:sldMk cId="0" sldId="279"/>
        </pc:sldMkLst>
      </pc:sldChg>
      <pc:sldChg chg="add del">
        <pc:chgData name="直弥 遠藤" userId="b35e19d68ac1f78f" providerId="LiveId" clId="{1FB24160-1CE2-485B-8F4C-25D0B33AFCAD}" dt="2025-02-16T05:20:22.769" v="56" actId="47"/>
        <pc:sldMkLst>
          <pc:docMk/>
          <pc:sldMk cId="0" sldId="280"/>
        </pc:sldMkLst>
      </pc:sldChg>
      <pc:sldChg chg="del">
        <pc:chgData name="直弥 遠藤" userId="b35e19d68ac1f78f" providerId="LiveId" clId="{1FB24160-1CE2-485B-8F4C-25D0B33AFCAD}" dt="2025-02-16T05:20:15.942" v="32" actId="47"/>
        <pc:sldMkLst>
          <pc:docMk/>
          <pc:sldMk cId="0" sldId="281"/>
        </pc:sldMkLst>
      </pc:sldChg>
      <pc:sldChg chg="del">
        <pc:chgData name="直弥 遠藤" userId="b35e19d68ac1f78f" providerId="LiveId" clId="{1FB24160-1CE2-485B-8F4C-25D0B33AFCAD}" dt="2025-02-16T05:20:16.094" v="33" actId="47"/>
        <pc:sldMkLst>
          <pc:docMk/>
          <pc:sldMk cId="0" sldId="282"/>
        </pc:sldMkLst>
      </pc:sldChg>
      <pc:sldChg chg="del">
        <pc:chgData name="直弥 遠藤" userId="b35e19d68ac1f78f" providerId="LiveId" clId="{1FB24160-1CE2-485B-8F4C-25D0B33AFCAD}" dt="2025-02-16T05:20:16.206" v="34" actId="47"/>
        <pc:sldMkLst>
          <pc:docMk/>
          <pc:sldMk cId="0" sldId="283"/>
        </pc:sldMkLst>
      </pc:sldChg>
      <pc:sldChg chg="del">
        <pc:chgData name="直弥 遠藤" userId="b35e19d68ac1f78f" providerId="LiveId" clId="{1FB24160-1CE2-485B-8F4C-25D0B33AFCAD}" dt="2025-02-16T05:20:16.341" v="35" actId="47"/>
        <pc:sldMkLst>
          <pc:docMk/>
          <pc:sldMk cId="0" sldId="284"/>
        </pc:sldMkLst>
      </pc:sldChg>
      <pc:sldChg chg="del">
        <pc:chgData name="直弥 遠藤" userId="b35e19d68ac1f78f" providerId="LiveId" clId="{1FB24160-1CE2-485B-8F4C-25D0B33AFCAD}" dt="2025-02-16T05:20:16.476" v="36" actId="47"/>
        <pc:sldMkLst>
          <pc:docMk/>
          <pc:sldMk cId="0" sldId="285"/>
        </pc:sldMkLst>
      </pc:sldChg>
      <pc:sldChg chg="del">
        <pc:chgData name="直弥 遠藤" userId="b35e19d68ac1f78f" providerId="LiveId" clId="{1FB24160-1CE2-485B-8F4C-25D0B33AFCAD}" dt="2025-02-16T05:20:16.607" v="37" actId="47"/>
        <pc:sldMkLst>
          <pc:docMk/>
          <pc:sldMk cId="0" sldId="286"/>
        </pc:sldMkLst>
      </pc:sldChg>
      <pc:sldChg chg="del">
        <pc:chgData name="直弥 遠藤" userId="b35e19d68ac1f78f" providerId="LiveId" clId="{1FB24160-1CE2-485B-8F4C-25D0B33AFCAD}" dt="2025-02-16T05:20:16.731" v="38" actId="47"/>
        <pc:sldMkLst>
          <pc:docMk/>
          <pc:sldMk cId="0" sldId="287"/>
        </pc:sldMkLst>
      </pc:sldChg>
      <pc:sldChg chg="del">
        <pc:chgData name="直弥 遠藤" userId="b35e19d68ac1f78f" providerId="LiveId" clId="{1FB24160-1CE2-485B-8F4C-25D0B33AFCAD}" dt="2025-02-16T05:20:16.865" v="39" actId="47"/>
        <pc:sldMkLst>
          <pc:docMk/>
          <pc:sldMk cId="0" sldId="288"/>
        </pc:sldMkLst>
      </pc:sldChg>
      <pc:sldChg chg="del">
        <pc:chgData name="直弥 遠藤" userId="b35e19d68ac1f78f" providerId="LiveId" clId="{1FB24160-1CE2-485B-8F4C-25D0B33AFCAD}" dt="2025-02-16T05:20:17.020" v="40" actId="47"/>
        <pc:sldMkLst>
          <pc:docMk/>
          <pc:sldMk cId="0" sldId="289"/>
        </pc:sldMkLst>
      </pc:sldChg>
      <pc:sldChg chg="del">
        <pc:chgData name="直弥 遠藤" userId="b35e19d68ac1f78f" providerId="LiveId" clId="{1FB24160-1CE2-485B-8F4C-25D0B33AFCAD}" dt="2025-02-16T05:20:17.176" v="41" actId="47"/>
        <pc:sldMkLst>
          <pc:docMk/>
          <pc:sldMk cId="0" sldId="290"/>
        </pc:sldMkLst>
      </pc:sldChg>
      <pc:sldChg chg="del">
        <pc:chgData name="直弥 遠藤" userId="b35e19d68ac1f78f" providerId="LiveId" clId="{1FB24160-1CE2-485B-8F4C-25D0B33AFCAD}" dt="2025-02-16T05:20:17.327" v="42" actId="47"/>
        <pc:sldMkLst>
          <pc:docMk/>
          <pc:sldMk cId="0" sldId="291"/>
        </pc:sldMkLst>
      </pc:sldChg>
      <pc:sldChg chg="del">
        <pc:chgData name="直弥 遠藤" userId="b35e19d68ac1f78f" providerId="LiveId" clId="{1FB24160-1CE2-485B-8F4C-25D0B33AFCAD}" dt="2025-02-16T05:20:17.497" v="43" actId="47"/>
        <pc:sldMkLst>
          <pc:docMk/>
          <pc:sldMk cId="0" sldId="292"/>
        </pc:sldMkLst>
      </pc:sldChg>
      <pc:sldChg chg="del">
        <pc:chgData name="直弥 遠藤" userId="b35e19d68ac1f78f" providerId="LiveId" clId="{1FB24160-1CE2-485B-8F4C-25D0B33AFCAD}" dt="2025-02-16T05:20:17.650" v="44" actId="47"/>
        <pc:sldMkLst>
          <pc:docMk/>
          <pc:sldMk cId="0" sldId="293"/>
        </pc:sldMkLst>
      </pc:sldChg>
      <pc:sldChg chg="add del">
        <pc:chgData name="直弥 遠藤" userId="b35e19d68ac1f78f" providerId="LiveId" clId="{1FB24160-1CE2-485B-8F4C-25D0B33AFCAD}" dt="2025-02-16T05:20:35.353" v="63" actId="47"/>
        <pc:sldMkLst>
          <pc:docMk/>
          <pc:sldMk cId="0" sldId="294"/>
        </pc:sldMkLst>
      </pc:sldChg>
      <pc:sldChg chg="add del">
        <pc:chgData name="直弥 遠藤" userId="b35e19d68ac1f78f" providerId="LiveId" clId="{1FB24160-1CE2-485B-8F4C-25D0B33AFCAD}" dt="2025-02-16T05:20:35.550" v="64" actId="47"/>
        <pc:sldMkLst>
          <pc:docMk/>
          <pc:sldMk cId="0" sldId="295"/>
        </pc:sldMkLst>
      </pc:sldChg>
      <pc:sldChg chg="add del">
        <pc:chgData name="直弥 遠藤" userId="b35e19d68ac1f78f" providerId="LiveId" clId="{1FB24160-1CE2-485B-8F4C-25D0B33AFCAD}" dt="2025-02-16T05:20:35.750" v="65" actId="47"/>
        <pc:sldMkLst>
          <pc:docMk/>
          <pc:sldMk cId="0" sldId="296"/>
        </pc:sldMkLst>
      </pc:sldChg>
      <pc:sldChg chg="add del">
        <pc:chgData name="直弥 遠藤" userId="b35e19d68ac1f78f" providerId="LiveId" clId="{1FB24160-1CE2-485B-8F4C-25D0B33AFCAD}" dt="2025-02-16T05:20:35.942" v="66" actId="47"/>
        <pc:sldMkLst>
          <pc:docMk/>
          <pc:sldMk cId="0" sldId="297"/>
        </pc:sldMkLst>
      </pc:sldChg>
      <pc:sldChg chg="add del">
        <pc:chgData name="直弥 遠藤" userId="b35e19d68ac1f78f" providerId="LiveId" clId="{1FB24160-1CE2-485B-8F4C-25D0B33AFCAD}" dt="2025-02-16T05:20:36.196" v="67" actId="47"/>
        <pc:sldMkLst>
          <pc:docMk/>
          <pc:sldMk cId="0" sldId="298"/>
        </pc:sldMkLst>
      </pc:sldChg>
      <pc:sldChg chg="add del">
        <pc:chgData name="直弥 遠藤" userId="b35e19d68ac1f78f" providerId="LiveId" clId="{1FB24160-1CE2-485B-8F4C-25D0B33AFCAD}" dt="2025-02-16T05:20:36.547" v="68" actId="47"/>
        <pc:sldMkLst>
          <pc:docMk/>
          <pc:sldMk cId="0" sldId="299"/>
        </pc:sldMkLst>
      </pc:sldChg>
      <pc:sldMasterChg chg="addSldLayout delSldLayout">
        <pc:chgData name="直弥 遠藤" userId="b35e19d68ac1f78f" providerId="LiveId" clId="{1FB24160-1CE2-485B-8F4C-25D0B33AFCAD}" dt="2025-02-16T05:20:36.547" v="68" actId="47"/>
        <pc:sldMasterMkLst>
          <pc:docMk/>
          <pc:sldMasterMk cId="0" sldId="2147483682"/>
        </pc:sldMasterMkLst>
        <pc:sldLayoutChg chg="del">
          <pc:chgData name="直弥 遠藤" userId="b35e19d68ac1f78f" providerId="LiveId" clId="{1FB24160-1CE2-485B-8F4C-25D0B33AFCAD}" dt="2025-02-16T05:20:15.942" v="32" actId="47"/>
          <pc:sldLayoutMkLst>
            <pc:docMk/>
            <pc:sldMasterMk cId="0" sldId="2147483682"/>
            <pc:sldLayoutMk cId="0" sldId="2147483648"/>
          </pc:sldLayoutMkLst>
        </pc:sldLayoutChg>
        <pc:sldLayoutChg chg="add del">
          <pc:chgData name="直弥 遠藤" userId="b35e19d68ac1f78f" providerId="LiveId" clId="{1FB24160-1CE2-485B-8F4C-25D0B33AFCAD}" dt="2025-02-16T05:20:36.547" v="68" actId="47"/>
          <pc:sldLayoutMkLst>
            <pc:docMk/>
            <pc:sldMasterMk cId="0" sldId="2147483682"/>
            <pc:sldLayoutMk cId="0" sldId="2147483659"/>
          </pc:sldLayoutMkLst>
        </pc:sldLayoutChg>
      </pc:sldMasterChg>
      <pc:sldMasterChg chg="del delSldLayout">
        <pc:chgData name="直弥 遠藤" userId="b35e19d68ac1f78f" providerId="LiveId" clId="{1FB24160-1CE2-485B-8F4C-25D0B33AFCAD}" dt="2025-02-16T05:20:09.538" v="31" actId="47"/>
        <pc:sldMasterMkLst>
          <pc:docMk/>
          <pc:sldMasterMk cId="0" sldId="2147483683"/>
        </pc:sldMasterMkLst>
        <pc:sldLayoutChg chg="del">
          <pc:chgData name="直弥 遠藤" userId="b35e19d68ac1f78f" providerId="LiveId" clId="{1FB24160-1CE2-485B-8F4C-25D0B33AFCAD}" dt="2025-02-16T05:20:09.538" v="31" actId="47"/>
          <pc:sldLayoutMkLst>
            <pc:docMk/>
            <pc:sldMasterMk cId="0" sldId="2147483683"/>
            <pc:sldLayoutMk cId="0" sldId="2147483660"/>
          </pc:sldLayoutMkLst>
        </pc:sldLayoutChg>
        <pc:sldLayoutChg chg="del">
          <pc:chgData name="直弥 遠藤" userId="b35e19d68ac1f78f" providerId="LiveId" clId="{1FB24160-1CE2-485B-8F4C-25D0B33AFCAD}" dt="2025-02-16T05:20:09.538" v="31" actId="47"/>
          <pc:sldLayoutMkLst>
            <pc:docMk/>
            <pc:sldMasterMk cId="0" sldId="2147483683"/>
            <pc:sldLayoutMk cId="0" sldId="2147483661"/>
          </pc:sldLayoutMkLst>
        </pc:sldLayoutChg>
        <pc:sldLayoutChg chg="del">
          <pc:chgData name="直弥 遠藤" userId="b35e19d68ac1f78f" providerId="LiveId" clId="{1FB24160-1CE2-485B-8F4C-25D0B33AFCAD}" dt="2025-02-16T05:20:09.538" v="31" actId="47"/>
          <pc:sldLayoutMkLst>
            <pc:docMk/>
            <pc:sldMasterMk cId="0" sldId="2147483683"/>
            <pc:sldLayoutMk cId="0" sldId="2147483662"/>
          </pc:sldLayoutMkLst>
        </pc:sldLayoutChg>
        <pc:sldLayoutChg chg="del">
          <pc:chgData name="直弥 遠藤" userId="b35e19d68ac1f78f" providerId="LiveId" clId="{1FB24160-1CE2-485B-8F4C-25D0B33AFCAD}" dt="2025-02-16T05:20:09.538" v="31" actId="47"/>
          <pc:sldLayoutMkLst>
            <pc:docMk/>
            <pc:sldMasterMk cId="0" sldId="2147483683"/>
            <pc:sldLayoutMk cId="0" sldId="2147483663"/>
          </pc:sldLayoutMkLst>
        </pc:sldLayoutChg>
        <pc:sldLayoutChg chg="del">
          <pc:chgData name="直弥 遠藤" userId="b35e19d68ac1f78f" providerId="LiveId" clId="{1FB24160-1CE2-485B-8F4C-25D0B33AFCAD}" dt="2025-02-16T05:20:09.538" v="31" actId="47"/>
          <pc:sldLayoutMkLst>
            <pc:docMk/>
            <pc:sldMasterMk cId="0" sldId="2147483683"/>
            <pc:sldLayoutMk cId="0" sldId="2147483664"/>
          </pc:sldLayoutMkLst>
        </pc:sldLayoutChg>
        <pc:sldLayoutChg chg="del">
          <pc:chgData name="直弥 遠藤" userId="b35e19d68ac1f78f" providerId="LiveId" clId="{1FB24160-1CE2-485B-8F4C-25D0B33AFCAD}" dt="2025-02-16T05:20:09.538" v="31" actId="47"/>
          <pc:sldLayoutMkLst>
            <pc:docMk/>
            <pc:sldMasterMk cId="0" sldId="2147483683"/>
            <pc:sldLayoutMk cId="0" sldId="2147483665"/>
          </pc:sldLayoutMkLst>
        </pc:sldLayoutChg>
        <pc:sldLayoutChg chg="del">
          <pc:chgData name="直弥 遠藤" userId="b35e19d68ac1f78f" providerId="LiveId" clId="{1FB24160-1CE2-485B-8F4C-25D0B33AFCAD}" dt="2025-02-16T05:20:09.538" v="31" actId="47"/>
          <pc:sldLayoutMkLst>
            <pc:docMk/>
            <pc:sldMasterMk cId="0" sldId="2147483683"/>
            <pc:sldLayoutMk cId="0" sldId="2147483666"/>
          </pc:sldLayoutMkLst>
        </pc:sldLayoutChg>
        <pc:sldLayoutChg chg="del">
          <pc:chgData name="直弥 遠藤" userId="b35e19d68ac1f78f" providerId="LiveId" clId="{1FB24160-1CE2-485B-8F4C-25D0B33AFCAD}" dt="2025-02-16T05:20:09.538" v="31" actId="47"/>
          <pc:sldLayoutMkLst>
            <pc:docMk/>
            <pc:sldMasterMk cId="0" sldId="2147483683"/>
            <pc:sldLayoutMk cId="0" sldId="2147483667"/>
          </pc:sldLayoutMkLst>
        </pc:sldLayoutChg>
        <pc:sldLayoutChg chg="del">
          <pc:chgData name="直弥 遠藤" userId="b35e19d68ac1f78f" providerId="LiveId" clId="{1FB24160-1CE2-485B-8F4C-25D0B33AFCAD}" dt="2025-02-16T05:20:09.538" v="31" actId="47"/>
          <pc:sldLayoutMkLst>
            <pc:docMk/>
            <pc:sldMasterMk cId="0" sldId="2147483683"/>
            <pc:sldLayoutMk cId="0" sldId="2147483668"/>
          </pc:sldLayoutMkLst>
        </pc:sldLayoutChg>
        <pc:sldLayoutChg chg="del">
          <pc:chgData name="直弥 遠藤" userId="b35e19d68ac1f78f" providerId="LiveId" clId="{1FB24160-1CE2-485B-8F4C-25D0B33AFCAD}" dt="2025-02-16T05:20:09.538" v="31" actId="47"/>
          <pc:sldLayoutMkLst>
            <pc:docMk/>
            <pc:sldMasterMk cId="0" sldId="2147483683"/>
            <pc:sldLayoutMk cId="0" sldId="2147483669"/>
          </pc:sldLayoutMkLst>
        </pc:sldLayoutChg>
        <pc:sldLayoutChg chg="del">
          <pc:chgData name="直弥 遠藤" userId="b35e19d68ac1f78f" providerId="LiveId" clId="{1FB24160-1CE2-485B-8F4C-25D0B33AFCAD}" dt="2025-02-16T05:20:05.495" v="19" actId="47"/>
          <pc:sldLayoutMkLst>
            <pc:docMk/>
            <pc:sldMasterMk cId="0" sldId="2147483683"/>
            <pc:sldLayoutMk cId="0" sldId="2147483670"/>
          </pc:sldLayoutMkLst>
        </pc:sldLayoutChg>
      </pc:sldMasterChg>
      <pc:sldMasterChg chg="del delSldLayout">
        <pc:chgData name="直弥 遠藤" userId="b35e19d68ac1f78f" providerId="LiveId" clId="{1FB24160-1CE2-485B-8F4C-25D0B33AFCAD}" dt="2025-02-16T05:20:16.094" v="33" actId="47"/>
        <pc:sldMasterMkLst>
          <pc:docMk/>
          <pc:sldMasterMk cId="0" sldId="2147483684"/>
        </pc:sldMasterMkLst>
        <pc:sldLayoutChg chg="del">
          <pc:chgData name="直弥 遠藤" userId="b35e19d68ac1f78f" providerId="LiveId" clId="{1FB24160-1CE2-485B-8F4C-25D0B33AFCAD}" dt="2025-02-16T05:20:16.094" v="33" actId="47"/>
          <pc:sldLayoutMkLst>
            <pc:docMk/>
            <pc:sldMasterMk cId="0" sldId="2147483684"/>
            <pc:sldLayoutMk cId="0" sldId="2147483671"/>
          </pc:sldLayoutMkLst>
        </pc:sldLayoutChg>
        <pc:sldLayoutChg chg="del">
          <pc:chgData name="直弥 遠藤" userId="b35e19d68ac1f78f" providerId="LiveId" clId="{1FB24160-1CE2-485B-8F4C-25D0B33AFCAD}" dt="2025-02-16T05:20:16.094" v="33" actId="47"/>
          <pc:sldLayoutMkLst>
            <pc:docMk/>
            <pc:sldMasterMk cId="0" sldId="2147483684"/>
            <pc:sldLayoutMk cId="0" sldId="2147483672"/>
          </pc:sldLayoutMkLst>
        </pc:sldLayoutChg>
        <pc:sldLayoutChg chg="del">
          <pc:chgData name="直弥 遠藤" userId="b35e19d68ac1f78f" providerId="LiveId" clId="{1FB24160-1CE2-485B-8F4C-25D0B33AFCAD}" dt="2025-02-16T05:20:16.094" v="33" actId="47"/>
          <pc:sldLayoutMkLst>
            <pc:docMk/>
            <pc:sldMasterMk cId="0" sldId="2147483684"/>
            <pc:sldLayoutMk cId="0" sldId="2147483673"/>
          </pc:sldLayoutMkLst>
        </pc:sldLayoutChg>
        <pc:sldLayoutChg chg="del">
          <pc:chgData name="直弥 遠藤" userId="b35e19d68ac1f78f" providerId="LiveId" clId="{1FB24160-1CE2-485B-8F4C-25D0B33AFCAD}" dt="2025-02-16T05:20:16.094" v="33" actId="47"/>
          <pc:sldLayoutMkLst>
            <pc:docMk/>
            <pc:sldMasterMk cId="0" sldId="2147483684"/>
            <pc:sldLayoutMk cId="0" sldId="2147483674"/>
          </pc:sldLayoutMkLst>
        </pc:sldLayoutChg>
        <pc:sldLayoutChg chg="del">
          <pc:chgData name="直弥 遠藤" userId="b35e19d68ac1f78f" providerId="LiveId" clId="{1FB24160-1CE2-485B-8F4C-25D0B33AFCAD}" dt="2025-02-16T05:20:16.094" v="33" actId="47"/>
          <pc:sldLayoutMkLst>
            <pc:docMk/>
            <pc:sldMasterMk cId="0" sldId="2147483684"/>
            <pc:sldLayoutMk cId="0" sldId="2147483675"/>
          </pc:sldLayoutMkLst>
        </pc:sldLayoutChg>
        <pc:sldLayoutChg chg="del">
          <pc:chgData name="直弥 遠藤" userId="b35e19d68ac1f78f" providerId="LiveId" clId="{1FB24160-1CE2-485B-8F4C-25D0B33AFCAD}" dt="2025-02-16T05:20:16.094" v="33" actId="47"/>
          <pc:sldLayoutMkLst>
            <pc:docMk/>
            <pc:sldMasterMk cId="0" sldId="2147483684"/>
            <pc:sldLayoutMk cId="0" sldId="2147483676"/>
          </pc:sldLayoutMkLst>
        </pc:sldLayoutChg>
        <pc:sldLayoutChg chg="del">
          <pc:chgData name="直弥 遠藤" userId="b35e19d68ac1f78f" providerId="LiveId" clId="{1FB24160-1CE2-485B-8F4C-25D0B33AFCAD}" dt="2025-02-16T05:20:16.094" v="33" actId="47"/>
          <pc:sldLayoutMkLst>
            <pc:docMk/>
            <pc:sldMasterMk cId="0" sldId="2147483684"/>
            <pc:sldLayoutMk cId="0" sldId="2147483677"/>
          </pc:sldLayoutMkLst>
        </pc:sldLayoutChg>
        <pc:sldLayoutChg chg="del">
          <pc:chgData name="直弥 遠藤" userId="b35e19d68ac1f78f" providerId="LiveId" clId="{1FB24160-1CE2-485B-8F4C-25D0B33AFCAD}" dt="2025-02-16T05:20:16.094" v="33" actId="47"/>
          <pc:sldLayoutMkLst>
            <pc:docMk/>
            <pc:sldMasterMk cId="0" sldId="2147483684"/>
            <pc:sldLayoutMk cId="0" sldId="2147483678"/>
          </pc:sldLayoutMkLst>
        </pc:sldLayoutChg>
        <pc:sldLayoutChg chg="del">
          <pc:chgData name="直弥 遠藤" userId="b35e19d68ac1f78f" providerId="LiveId" clId="{1FB24160-1CE2-485B-8F4C-25D0B33AFCAD}" dt="2025-02-16T05:20:16.094" v="33" actId="47"/>
          <pc:sldLayoutMkLst>
            <pc:docMk/>
            <pc:sldMasterMk cId="0" sldId="2147483684"/>
            <pc:sldLayoutMk cId="0" sldId="2147483679"/>
          </pc:sldLayoutMkLst>
        </pc:sldLayoutChg>
        <pc:sldLayoutChg chg="del">
          <pc:chgData name="直弥 遠藤" userId="b35e19d68ac1f78f" providerId="LiveId" clId="{1FB24160-1CE2-485B-8F4C-25D0B33AFCAD}" dt="2025-02-16T05:20:16.094" v="33" actId="47"/>
          <pc:sldLayoutMkLst>
            <pc:docMk/>
            <pc:sldMasterMk cId="0" sldId="2147483684"/>
            <pc:sldLayoutMk cId="0" sldId="2147483680"/>
          </pc:sldLayoutMkLst>
        </pc:sldLayoutChg>
        <pc:sldLayoutChg chg="del">
          <pc:chgData name="直弥 遠藤" userId="b35e19d68ac1f78f" providerId="LiveId" clId="{1FB24160-1CE2-485B-8F4C-25D0B33AFCAD}" dt="2025-02-16T05:20:16.094" v="33" actId="47"/>
          <pc:sldLayoutMkLst>
            <pc:docMk/>
            <pc:sldMasterMk cId="0" sldId="2147483684"/>
            <pc:sldLayoutMk cId="0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6f83aa9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6f83aa9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2c1ea609c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2c1ea609c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24c3be1bc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24c3be1bc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2c1ea609c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2c1ea609c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2c1ea609c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2c1ea609c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c1ea609c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2c1ea609c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3521ef5ce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3521ef5ce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4200"/>
              <a:buNone/>
              <a:defRPr sz="4200">
                <a:solidFill>
                  <a:srgbClr val="6FA8D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>
            <a:spLocks noGrp="1"/>
          </p:cNvSpPr>
          <p:nvPr>
            <p:ph type="body" idx="2"/>
          </p:nvPr>
        </p:nvSpPr>
        <p:spPr>
          <a:xfrm>
            <a:off x="5011225" y="71972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2800" b="1"/>
              <a:t>サイバー空間の情報はどのように守られているだろうか？</a:t>
            </a:r>
            <a:endParaRPr sz="1000" b="1"/>
          </a:p>
        </p:txBody>
      </p:sp>
      <p:pic>
        <p:nvPicPr>
          <p:cNvPr id="370" name="Google Shape;370;p56" title="file-BDfVG1wAywt5rdx5icC4Zk (1).webp"/>
          <p:cNvPicPr preferRelativeResize="0"/>
          <p:nvPr/>
        </p:nvPicPr>
        <p:blipFill rotWithShape="1">
          <a:blip r:embed="rId3">
            <a:alphaModFix/>
          </a:blip>
          <a:srcRect l="1693" r="9155"/>
          <a:stretch/>
        </p:blipFill>
        <p:spPr>
          <a:xfrm>
            <a:off x="-46325" y="0"/>
            <a:ext cx="4618324" cy="518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57" descr="&lt;span class=&quot;entry-title-primary&quot;&gt;インターネット（Internet）&lt;/span&gt; &lt;span class=&quot;entry-subtitle&quot;&gt;世界中につながる情報通信のネットワーク&lt;/span&g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0"/>
            <a:ext cx="89461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7"/>
          <p:cNvSpPr txBox="1"/>
          <p:nvPr/>
        </p:nvSpPr>
        <p:spPr>
          <a:xfrm>
            <a:off x="129275" y="207825"/>
            <a:ext cx="286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インターネット</a:t>
            </a:r>
            <a:endParaRPr sz="3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8"/>
          <p:cNvSpPr txBox="1">
            <a:spLocks noGrp="1"/>
          </p:cNvSpPr>
          <p:nvPr>
            <p:ph type="title" idx="4294967295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8E7CC3"/>
                </a:solidFill>
              </a:rPr>
              <a:t>情報セキュリティーの３要素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382" name="Google Shape;382;p58"/>
          <p:cNvSpPr txBox="1"/>
          <p:nvPr/>
        </p:nvSpPr>
        <p:spPr>
          <a:xfrm>
            <a:off x="210700" y="695050"/>
            <a:ext cx="7116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Char char="●"/>
            </a:pPr>
            <a:r>
              <a:rPr lang="ja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機密性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3" name="Google Shape;383;p58"/>
          <p:cNvSpPr txBox="1"/>
          <p:nvPr/>
        </p:nvSpPr>
        <p:spPr>
          <a:xfrm>
            <a:off x="217275" y="1939175"/>
            <a:ext cx="7116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Char char="●"/>
            </a:pPr>
            <a:r>
              <a:rPr lang="ja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完全性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4" name="Google Shape;384;p58"/>
          <p:cNvSpPr txBox="1"/>
          <p:nvPr/>
        </p:nvSpPr>
        <p:spPr>
          <a:xfrm>
            <a:off x="217275" y="3235175"/>
            <a:ext cx="7116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ato"/>
              <a:buChar char="●"/>
            </a:pPr>
            <a:r>
              <a:rPr lang="ja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可用性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58"/>
          <p:cNvSpPr txBox="1"/>
          <p:nvPr/>
        </p:nvSpPr>
        <p:spPr>
          <a:xfrm>
            <a:off x="746275" y="1216575"/>
            <a:ext cx="4176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許可された人だけ情報を扱う</a:t>
            </a:r>
            <a:endParaRPr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58"/>
          <p:cNvSpPr txBox="1"/>
          <p:nvPr/>
        </p:nvSpPr>
        <p:spPr>
          <a:xfrm>
            <a:off x="723075" y="2526275"/>
            <a:ext cx="4176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情報を勝手に変えられない</a:t>
            </a:r>
            <a:endParaRPr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58"/>
          <p:cNvSpPr txBox="1"/>
          <p:nvPr/>
        </p:nvSpPr>
        <p:spPr>
          <a:xfrm>
            <a:off x="729650" y="3835975"/>
            <a:ext cx="4176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必要な時にいつでも使える</a:t>
            </a:r>
            <a:endParaRPr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58"/>
          <p:cNvSpPr txBox="1"/>
          <p:nvPr/>
        </p:nvSpPr>
        <p:spPr>
          <a:xfrm>
            <a:off x="5073950" y="1071950"/>
            <a:ext cx="3758400" cy="70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/>
              <a:t>手紙や日記の内容を他人に勝手に読まれないようにする</a:t>
            </a:r>
            <a:endParaRPr sz="1700"/>
          </a:p>
        </p:txBody>
      </p:sp>
      <p:sp>
        <p:nvSpPr>
          <p:cNvPr id="389" name="Google Shape;389;p58"/>
          <p:cNvSpPr txBox="1"/>
          <p:nvPr/>
        </p:nvSpPr>
        <p:spPr>
          <a:xfrm>
            <a:off x="4965675" y="2291650"/>
            <a:ext cx="4099200" cy="70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/>
              <a:t>ノートに落書きをしたり、ページを破ったりすると、ノートの内容が変わる</a:t>
            </a:r>
            <a:endParaRPr sz="1700"/>
          </a:p>
        </p:txBody>
      </p:sp>
      <p:sp>
        <p:nvSpPr>
          <p:cNvPr id="390" name="Google Shape;390;p58"/>
          <p:cNvSpPr txBox="1"/>
          <p:nvPr/>
        </p:nvSpPr>
        <p:spPr>
          <a:xfrm>
            <a:off x="4922575" y="3663750"/>
            <a:ext cx="3995400" cy="70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700"/>
              <a:t>学校の図書館がいつでも開いていて本を借りられる</a:t>
            </a:r>
            <a:endParaRPr sz="1700"/>
          </a:p>
        </p:txBody>
      </p:sp>
      <p:sp>
        <p:nvSpPr>
          <p:cNvPr id="391" name="Google Shape;391;p58"/>
          <p:cNvSpPr txBox="1"/>
          <p:nvPr/>
        </p:nvSpPr>
        <p:spPr>
          <a:xfrm>
            <a:off x="158875" y="4406175"/>
            <a:ext cx="4806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この３要素のバランスが大切！</a:t>
            </a:r>
            <a:endParaRPr sz="23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>
            <a:spLocks noGrp="1"/>
          </p:cNvSpPr>
          <p:nvPr>
            <p:ph type="title" idx="4294967295"/>
          </p:nvPr>
        </p:nvSpPr>
        <p:spPr>
          <a:xfrm>
            <a:off x="997500" y="1839150"/>
            <a:ext cx="7098000" cy="1130400"/>
          </a:xfrm>
          <a:prstGeom prst="rect">
            <a:avLst/>
          </a:prstGeom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8E7CC3"/>
                </a:solidFill>
              </a:rPr>
              <a:t>情報セキュリティー技術を活用して、自分たちの情報をまもろう</a:t>
            </a:r>
            <a:endParaRPr>
              <a:solidFill>
                <a:srgbClr val="8E7CC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/>
        </p:nvSpPr>
        <p:spPr>
          <a:xfrm>
            <a:off x="345000" y="364425"/>
            <a:ext cx="84540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/>
              <a:t>機密性に偏りすぎると</a:t>
            </a:r>
            <a:r>
              <a:rPr lang="ja" sz="2100"/>
              <a:t>：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/>
              <a:t>「機密性」を優先しすぎるあまり、アクセス制限が多くなりすぎて、必要な人が情報にアクセスできない問題が発生します。これにより、可用性が低下し、業務が滞る可能性があります。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/>
              <a:t>可用性を優先しすぎると</a:t>
            </a:r>
            <a:r>
              <a:rPr lang="ja" sz="2100"/>
              <a:t>：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/>
              <a:t>「可用性」を重視しすぎると、セキュリティ対策が緩くなり、誰でも簡単にアクセスできる状態になることがあります。これにより、機密性と完全性が脅かされます。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b="1"/>
              <a:t>完全性に偏りすぎると</a:t>
            </a:r>
            <a:r>
              <a:rPr lang="ja" sz="2100"/>
              <a:t>：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/>
              <a:t>「完全性」を確保するために過度なチェックや制御を導入しすぎると、可用性が低下し、システムの利用が難しくなることがあります。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1"/>
          <p:cNvSpPr txBox="1">
            <a:spLocks noGrp="1"/>
          </p:cNvSpPr>
          <p:nvPr>
            <p:ph type="title" idx="4294967295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rgbClr val="8E7CC3"/>
                </a:solidFill>
              </a:rPr>
              <a:t>個人認証</a:t>
            </a:r>
            <a:endParaRPr>
              <a:solidFill>
                <a:srgbClr val="8E7CC3"/>
              </a:solidFill>
            </a:endParaRPr>
          </a:p>
        </p:txBody>
      </p:sp>
      <p:sp>
        <p:nvSpPr>
          <p:cNvPr id="407" name="Google Shape;407;p61"/>
          <p:cNvSpPr txBox="1"/>
          <p:nvPr/>
        </p:nvSpPr>
        <p:spPr>
          <a:xfrm>
            <a:off x="515500" y="1152250"/>
            <a:ext cx="7116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機密性を高める技術例：個人認証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8" name="Google Shape;40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550" y="1668925"/>
            <a:ext cx="534235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1"/>
          <p:cNvSpPr txBox="1"/>
          <p:nvPr/>
        </p:nvSpPr>
        <p:spPr>
          <a:xfrm>
            <a:off x="82675" y="2653575"/>
            <a:ext cx="3434400" cy="892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パスワード突破ゲームで</a:t>
            </a:r>
            <a:endParaRPr sz="23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情報を盗んでみよう</a:t>
            </a:r>
            <a:endParaRPr sz="2300"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>
            <a:spLocks noGrp="1"/>
          </p:cNvSpPr>
          <p:nvPr>
            <p:ph type="title" idx="4294967295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900">
                <a:solidFill>
                  <a:srgbClr val="8E7CC3"/>
                </a:solidFill>
              </a:rPr>
              <a:t>パスワードはどのように設定すればよいだろう？</a:t>
            </a:r>
            <a:endParaRPr sz="2900">
              <a:solidFill>
                <a:srgbClr val="8E7CC3"/>
              </a:solidFill>
            </a:endParaRPr>
          </a:p>
        </p:txBody>
      </p:sp>
      <p:sp>
        <p:nvSpPr>
          <p:cNvPr id="415" name="Google Shape;415;p62"/>
          <p:cNvSpPr txBox="1"/>
          <p:nvPr/>
        </p:nvSpPr>
        <p:spPr>
          <a:xfrm>
            <a:off x="815075" y="1510550"/>
            <a:ext cx="71169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・誕生日や名前など個人の情報をつかわない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・「１２３４」など分かりやすいものにしない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・大文字や小文字、記号などを混ぜる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・短くしすぎず、覚えられるものにする</a:t>
            </a:r>
            <a:endParaRPr sz="2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画面に合わせる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Playfair Display</vt:lpstr>
      <vt:lpstr>Lato</vt:lpstr>
      <vt:lpstr>Coral</vt:lpstr>
      <vt:lpstr>PowerPoint プレゼンテーション</vt:lpstr>
      <vt:lpstr>PowerPoint プレゼンテーション</vt:lpstr>
      <vt:lpstr>情報セキュリティーの３要素</vt:lpstr>
      <vt:lpstr>情報セキュリティー技術を活用して、自分たちの情報をまもろう</vt:lpstr>
      <vt:lpstr>PowerPoint プレゼンテーション</vt:lpstr>
      <vt:lpstr>個人認証</vt:lpstr>
      <vt:lpstr>パスワードはどのように設定すればよいだろう？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直弥 遠藤</cp:lastModifiedBy>
  <cp:revision>1</cp:revision>
  <dcterms:modified xsi:type="dcterms:W3CDTF">2025-02-16T05:20:44Z</dcterms:modified>
</cp:coreProperties>
</file>