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10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Play" panose="020B0600070205080204" charset="0"/>
      <p:regular r:id="rId15"/>
      <p:bold r:id="rId16"/>
    </p:embeddedFont>
    <p:embeddedFont>
      <p:font typeface="Playfair Display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C48988-3698-4141-8B14-10FC4BB522F5}">
  <a:tblStyle styleId="{DAC48988-3698-4141-8B14-10FC4BB522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直弥 遠藤" userId="b35e19d68ac1f78f" providerId="LiveId" clId="{17C44674-B4F9-4DE5-8806-C6E1D85650ED}"/>
    <pc:docChg chg="delSld delMainMaster">
      <pc:chgData name="直弥 遠藤" userId="b35e19d68ac1f78f" providerId="LiveId" clId="{17C44674-B4F9-4DE5-8806-C6E1D85650ED}" dt="2025-02-16T05:21:10.631" v="36" actId="47"/>
      <pc:docMkLst>
        <pc:docMk/>
      </pc:docMkLst>
      <pc:sldChg chg="del">
        <pc:chgData name="直弥 遠藤" userId="b35e19d68ac1f78f" providerId="LiveId" clId="{17C44674-B4F9-4DE5-8806-C6E1D85650ED}" dt="2025-02-16T05:20:57.236" v="0" actId="47"/>
        <pc:sldMkLst>
          <pc:docMk/>
          <pc:sldMk cId="0" sldId="256"/>
        </pc:sldMkLst>
      </pc:sldChg>
      <pc:sldChg chg="del">
        <pc:chgData name="直弥 遠藤" userId="b35e19d68ac1f78f" providerId="LiveId" clId="{17C44674-B4F9-4DE5-8806-C6E1D85650ED}" dt="2025-02-16T05:20:57.380" v="1" actId="47"/>
        <pc:sldMkLst>
          <pc:docMk/>
          <pc:sldMk cId="0" sldId="257"/>
        </pc:sldMkLst>
      </pc:sldChg>
      <pc:sldChg chg="del">
        <pc:chgData name="直弥 遠藤" userId="b35e19d68ac1f78f" providerId="LiveId" clId="{17C44674-B4F9-4DE5-8806-C6E1D85650ED}" dt="2025-02-16T05:20:57.526" v="2" actId="47"/>
        <pc:sldMkLst>
          <pc:docMk/>
          <pc:sldMk cId="0" sldId="258"/>
        </pc:sldMkLst>
      </pc:sldChg>
      <pc:sldChg chg="del">
        <pc:chgData name="直弥 遠藤" userId="b35e19d68ac1f78f" providerId="LiveId" clId="{17C44674-B4F9-4DE5-8806-C6E1D85650ED}" dt="2025-02-16T05:20:57.660" v="3" actId="47"/>
        <pc:sldMkLst>
          <pc:docMk/>
          <pc:sldMk cId="0" sldId="259"/>
        </pc:sldMkLst>
      </pc:sldChg>
      <pc:sldChg chg="del">
        <pc:chgData name="直弥 遠藤" userId="b35e19d68ac1f78f" providerId="LiveId" clId="{17C44674-B4F9-4DE5-8806-C6E1D85650ED}" dt="2025-02-16T05:20:57.800" v="4" actId="47"/>
        <pc:sldMkLst>
          <pc:docMk/>
          <pc:sldMk cId="0" sldId="260"/>
        </pc:sldMkLst>
      </pc:sldChg>
      <pc:sldChg chg="del">
        <pc:chgData name="直弥 遠藤" userId="b35e19d68ac1f78f" providerId="LiveId" clId="{17C44674-B4F9-4DE5-8806-C6E1D85650ED}" dt="2025-02-16T05:20:57.952" v="5" actId="47"/>
        <pc:sldMkLst>
          <pc:docMk/>
          <pc:sldMk cId="0" sldId="261"/>
        </pc:sldMkLst>
      </pc:sldChg>
      <pc:sldChg chg="del">
        <pc:chgData name="直弥 遠藤" userId="b35e19d68ac1f78f" providerId="LiveId" clId="{17C44674-B4F9-4DE5-8806-C6E1D85650ED}" dt="2025-02-16T05:20:58.094" v="6" actId="47"/>
        <pc:sldMkLst>
          <pc:docMk/>
          <pc:sldMk cId="0" sldId="262"/>
        </pc:sldMkLst>
      </pc:sldChg>
      <pc:sldChg chg="del">
        <pc:chgData name="直弥 遠藤" userId="b35e19d68ac1f78f" providerId="LiveId" clId="{17C44674-B4F9-4DE5-8806-C6E1D85650ED}" dt="2025-02-16T05:20:58.255" v="7" actId="47"/>
        <pc:sldMkLst>
          <pc:docMk/>
          <pc:sldMk cId="0" sldId="263"/>
        </pc:sldMkLst>
      </pc:sldChg>
      <pc:sldChg chg="del">
        <pc:chgData name="直弥 遠藤" userId="b35e19d68ac1f78f" providerId="LiveId" clId="{17C44674-B4F9-4DE5-8806-C6E1D85650ED}" dt="2025-02-16T05:20:58.415" v="8" actId="47"/>
        <pc:sldMkLst>
          <pc:docMk/>
          <pc:sldMk cId="0" sldId="264"/>
        </pc:sldMkLst>
      </pc:sldChg>
      <pc:sldChg chg="del">
        <pc:chgData name="直弥 遠藤" userId="b35e19d68ac1f78f" providerId="LiveId" clId="{17C44674-B4F9-4DE5-8806-C6E1D85650ED}" dt="2025-02-16T05:20:58.580" v="9" actId="47"/>
        <pc:sldMkLst>
          <pc:docMk/>
          <pc:sldMk cId="0" sldId="265"/>
        </pc:sldMkLst>
      </pc:sldChg>
      <pc:sldChg chg="del">
        <pc:chgData name="直弥 遠藤" userId="b35e19d68ac1f78f" providerId="LiveId" clId="{17C44674-B4F9-4DE5-8806-C6E1D85650ED}" dt="2025-02-16T05:20:58.731" v="10" actId="47"/>
        <pc:sldMkLst>
          <pc:docMk/>
          <pc:sldMk cId="0" sldId="266"/>
        </pc:sldMkLst>
      </pc:sldChg>
      <pc:sldChg chg="del">
        <pc:chgData name="直弥 遠藤" userId="b35e19d68ac1f78f" providerId="LiveId" clId="{17C44674-B4F9-4DE5-8806-C6E1D85650ED}" dt="2025-02-16T05:20:58.883" v="11" actId="47"/>
        <pc:sldMkLst>
          <pc:docMk/>
          <pc:sldMk cId="0" sldId="267"/>
        </pc:sldMkLst>
      </pc:sldChg>
      <pc:sldChg chg="del">
        <pc:chgData name="直弥 遠藤" userId="b35e19d68ac1f78f" providerId="LiveId" clId="{17C44674-B4F9-4DE5-8806-C6E1D85650ED}" dt="2025-02-16T05:20:59.032" v="12" actId="47"/>
        <pc:sldMkLst>
          <pc:docMk/>
          <pc:sldMk cId="0" sldId="268"/>
        </pc:sldMkLst>
      </pc:sldChg>
      <pc:sldChg chg="del">
        <pc:chgData name="直弥 遠藤" userId="b35e19d68ac1f78f" providerId="LiveId" clId="{17C44674-B4F9-4DE5-8806-C6E1D85650ED}" dt="2025-02-16T05:20:59.196" v="13" actId="47"/>
        <pc:sldMkLst>
          <pc:docMk/>
          <pc:sldMk cId="0" sldId="269"/>
        </pc:sldMkLst>
      </pc:sldChg>
      <pc:sldChg chg="del">
        <pc:chgData name="直弥 遠藤" userId="b35e19d68ac1f78f" providerId="LiveId" clId="{17C44674-B4F9-4DE5-8806-C6E1D85650ED}" dt="2025-02-16T05:20:59.350" v="14" actId="47"/>
        <pc:sldMkLst>
          <pc:docMk/>
          <pc:sldMk cId="0" sldId="270"/>
        </pc:sldMkLst>
      </pc:sldChg>
      <pc:sldChg chg="del">
        <pc:chgData name="直弥 遠藤" userId="b35e19d68ac1f78f" providerId="LiveId" clId="{17C44674-B4F9-4DE5-8806-C6E1D85650ED}" dt="2025-02-16T05:20:59.756" v="15" actId="47"/>
        <pc:sldMkLst>
          <pc:docMk/>
          <pc:sldMk cId="0" sldId="271"/>
        </pc:sldMkLst>
      </pc:sldChg>
      <pc:sldChg chg="del">
        <pc:chgData name="直弥 遠藤" userId="b35e19d68ac1f78f" providerId="LiveId" clId="{17C44674-B4F9-4DE5-8806-C6E1D85650ED}" dt="2025-02-16T05:20:59.931" v="16" actId="47"/>
        <pc:sldMkLst>
          <pc:docMk/>
          <pc:sldMk cId="0" sldId="272"/>
        </pc:sldMkLst>
      </pc:sldChg>
      <pc:sldChg chg="del">
        <pc:chgData name="直弥 遠藤" userId="b35e19d68ac1f78f" providerId="LiveId" clId="{17C44674-B4F9-4DE5-8806-C6E1D85650ED}" dt="2025-02-16T05:21:00.138" v="17" actId="47"/>
        <pc:sldMkLst>
          <pc:docMk/>
          <pc:sldMk cId="0" sldId="273"/>
        </pc:sldMkLst>
      </pc:sldChg>
      <pc:sldChg chg="del">
        <pc:chgData name="直弥 遠藤" userId="b35e19d68ac1f78f" providerId="LiveId" clId="{17C44674-B4F9-4DE5-8806-C6E1D85650ED}" dt="2025-02-16T05:21:00.433" v="18" actId="47"/>
        <pc:sldMkLst>
          <pc:docMk/>
          <pc:sldMk cId="0" sldId="274"/>
        </pc:sldMkLst>
      </pc:sldChg>
      <pc:sldChg chg="del">
        <pc:chgData name="直弥 遠藤" userId="b35e19d68ac1f78f" providerId="LiveId" clId="{17C44674-B4F9-4DE5-8806-C6E1D85650ED}" dt="2025-02-16T05:21:00.618" v="19" actId="47"/>
        <pc:sldMkLst>
          <pc:docMk/>
          <pc:sldMk cId="0" sldId="275"/>
        </pc:sldMkLst>
      </pc:sldChg>
      <pc:sldChg chg="del">
        <pc:chgData name="直弥 遠藤" userId="b35e19d68ac1f78f" providerId="LiveId" clId="{17C44674-B4F9-4DE5-8806-C6E1D85650ED}" dt="2025-02-16T05:21:00.770" v="20" actId="47"/>
        <pc:sldMkLst>
          <pc:docMk/>
          <pc:sldMk cId="0" sldId="276"/>
        </pc:sldMkLst>
      </pc:sldChg>
      <pc:sldChg chg="del">
        <pc:chgData name="直弥 遠藤" userId="b35e19d68ac1f78f" providerId="LiveId" clId="{17C44674-B4F9-4DE5-8806-C6E1D85650ED}" dt="2025-02-16T05:21:00.945" v="21" actId="47"/>
        <pc:sldMkLst>
          <pc:docMk/>
          <pc:sldMk cId="0" sldId="277"/>
        </pc:sldMkLst>
      </pc:sldChg>
      <pc:sldChg chg="del">
        <pc:chgData name="直弥 遠藤" userId="b35e19d68ac1f78f" providerId="LiveId" clId="{17C44674-B4F9-4DE5-8806-C6E1D85650ED}" dt="2025-02-16T05:21:01.152" v="22" actId="47"/>
        <pc:sldMkLst>
          <pc:docMk/>
          <pc:sldMk cId="0" sldId="278"/>
        </pc:sldMkLst>
      </pc:sldChg>
      <pc:sldChg chg="del">
        <pc:chgData name="直弥 遠藤" userId="b35e19d68ac1f78f" providerId="LiveId" clId="{17C44674-B4F9-4DE5-8806-C6E1D85650ED}" dt="2025-02-16T05:21:01.979" v="23" actId="47"/>
        <pc:sldMkLst>
          <pc:docMk/>
          <pc:sldMk cId="0" sldId="279"/>
        </pc:sldMkLst>
      </pc:sldChg>
      <pc:sldChg chg="del">
        <pc:chgData name="直弥 遠藤" userId="b35e19d68ac1f78f" providerId="LiveId" clId="{17C44674-B4F9-4DE5-8806-C6E1D85650ED}" dt="2025-02-16T05:21:02.515" v="24" actId="47"/>
        <pc:sldMkLst>
          <pc:docMk/>
          <pc:sldMk cId="0" sldId="280"/>
        </pc:sldMkLst>
      </pc:sldChg>
      <pc:sldChg chg="del">
        <pc:chgData name="直弥 遠藤" userId="b35e19d68ac1f78f" providerId="LiveId" clId="{17C44674-B4F9-4DE5-8806-C6E1D85650ED}" dt="2025-02-16T05:21:05.578" v="25" actId="47"/>
        <pc:sldMkLst>
          <pc:docMk/>
          <pc:sldMk cId="0" sldId="288"/>
        </pc:sldMkLst>
      </pc:sldChg>
      <pc:sldChg chg="del">
        <pc:chgData name="直弥 遠藤" userId="b35e19d68ac1f78f" providerId="LiveId" clId="{17C44674-B4F9-4DE5-8806-C6E1D85650ED}" dt="2025-02-16T05:21:05.707" v="26" actId="47"/>
        <pc:sldMkLst>
          <pc:docMk/>
          <pc:sldMk cId="0" sldId="289"/>
        </pc:sldMkLst>
      </pc:sldChg>
      <pc:sldChg chg="del">
        <pc:chgData name="直弥 遠藤" userId="b35e19d68ac1f78f" providerId="LiveId" clId="{17C44674-B4F9-4DE5-8806-C6E1D85650ED}" dt="2025-02-16T05:21:05.864" v="27" actId="47"/>
        <pc:sldMkLst>
          <pc:docMk/>
          <pc:sldMk cId="0" sldId="290"/>
        </pc:sldMkLst>
      </pc:sldChg>
      <pc:sldChg chg="del">
        <pc:chgData name="直弥 遠藤" userId="b35e19d68ac1f78f" providerId="LiveId" clId="{17C44674-B4F9-4DE5-8806-C6E1D85650ED}" dt="2025-02-16T05:21:06.025" v="28" actId="47"/>
        <pc:sldMkLst>
          <pc:docMk/>
          <pc:sldMk cId="0" sldId="291"/>
        </pc:sldMkLst>
      </pc:sldChg>
      <pc:sldChg chg="del">
        <pc:chgData name="直弥 遠藤" userId="b35e19d68ac1f78f" providerId="LiveId" clId="{17C44674-B4F9-4DE5-8806-C6E1D85650ED}" dt="2025-02-16T05:21:06.687" v="29" actId="47"/>
        <pc:sldMkLst>
          <pc:docMk/>
          <pc:sldMk cId="0" sldId="292"/>
        </pc:sldMkLst>
      </pc:sldChg>
      <pc:sldChg chg="del">
        <pc:chgData name="直弥 遠藤" userId="b35e19d68ac1f78f" providerId="LiveId" clId="{17C44674-B4F9-4DE5-8806-C6E1D85650ED}" dt="2025-02-16T05:21:06.869" v="30" actId="47"/>
        <pc:sldMkLst>
          <pc:docMk/>
          <pc:sldMk cId="0" sldId="293"/>
        </pc:sldMkLst>
      </pc:sldChg>
      <pc:sldChg chg="del">
        <pc:chgData name="直弥 遠藤" userId="b35e19d68ac1f78f" providerId="LiveId" clId="{17C44674-B4F9-4DE5-8806-C6E1D85650ED}" dt="2025-02-16T05:21:07.462" v="31" actId="47"/>
        <pc:sldMkLst>
          <pc:docMk/>
          <pc:sldMk cId="0" sldId="294"/>
        </pc:sldMkLst>
      </pc:sldChg>
      <pc:sldChg chg="del">
        <pc:chgData name="直弥 遠藤" userId="b35e19d68ac1f78f" providerId="LiveId" clId="{17C44674-B4F9-4DE5-8806-C6E1D85650ED}" dt="2025-02-16T05:21:08.002" v="32" actId="47"/>
        <pc:sldMkLst>
          <pc:docMk/>
          <pc:sldMk cId="0" sldId="295"/>
        </pc:sldMkLst>
      </pc:sldChg>
      <pc:sldChg chg="del">
        <pc:chgData name="直弥 遠藤" userId="b35e19d68ac1f78f" providerId="LiveId" clId="{17C44674-B4F9-4DE5-8806-C6E1D85650ED}" dt="2025-02-16T05:21:08.542" v="33" actId="47"/>
        <pc:sldMkLst>
          <pc:docMk/>
          <pc:sldMk cId="0" sldId="296"/>
        </pc:sldMkLst>
      </pc:sldChg>
      <pc:sldChg chg="del">
        <pc:chgData name="直弥 遠藤" userId="b35e19d68ac1f78f" providerId="LiveId" clId="{17C44674-B4F9-4DE5-8806-C6E1D85650ED}" dt="2025-02-16T05:21:09.143" v="34" actId="47"/>
        <pc:sldMkLst>
          <pc:docMk/>
          <pc:sldMk cId="0" sldId="297"/>
        </pc:sldMkLst>
      </pc:sldChg>
      <pc:sldChg chg="del">
        <pc:chgData name="直弥 遠藤" userId="b35e19d68ac1f78f" providerId="LiveId" clId="{17C44674-B4F9-4DE5-8806-C6E1D85650ED}" dt="2025-02-16T05:21:09.572" v="35" actId="47"/>
        <pc:sldMkLst>
          <pc:docMk/>
          <pc:sldMk cId="0" sldId="298"/>
        </pc:sldMkLst>
      </pc:sldChg>
      <pc:sldChg chg="del">
        <pc:chgData name="直弥 遠藤" userId="b35e19d68ac1f78f" providerId="LiveId" clId="{17C44674-B4F9-4DE5-8806-C6E1D85650ED}" dt="2025-02-16T05:21:10.631" v="36" actId="47"/>
        <pc:sldMkLst>
          <pc:docMk/>
          <pc:sldMk cId="0" sldId="299"/>
        </pc:sldMkLst>
      </pc:sldChg>
      <pc:sldMasterChg chg="delSldLayout">
        <pc:chgData name="直弥 遠藤" userId="b35e19d68ac1f78f" providerId="LiveId" clId="{17C44674-B4F9-4DE5-8806-C6E1D85650ED}" dt="2025-02-16T05:21:05.578" v="25" actId="47"/>
        <pc:sldMasterMkLst>
          <pc:docMk/>
          <pc:sldMasterMk cId="0" sldId="2147483682"/>
        </pc:sldMasterMkLst>
        <pc:sldLayoutChg chg="del">
          <pc:chgData name="直弥 遠藤" userId="b35e19d68ac1f78f" providerId="LiveId" clId="{17C44674-B4F9-4DE5-8806-C6E1D85650ED}" dt="2025-02-16T05:21:05.578" v="25" actId="47"/>
          <pc:sldLayoutMkLst>
            <pc:docMk/>
            <pc:sldMasterMk cId="0" sldId="2147483682"/>
            <pc:sldLayoutMk cId="0" sldId="2147483655"/>
          </pc:sldLayoutMkLst>
        </pc:sldLayoutChg>
      </pc:sldMasterChg>
      <pc:sldMasterChg chg="del delSldLayout">
        <pc:chgData name="直弥 遠藤" userId="b35e19d68ac1f78f" providerId="LiveId" clId="{17C44674-B4F9-4DE5-8806-C6E1D85650ED}" dt="2025-02-16T05:21:00.138" v="17" actId="47"/>
        <pc:sldMasterMkLst>
          <pc:docMk/>
          <pc:sldMasterMk cId="0" sldId="2147483683"/>
        </pc:sldMasterMkLst>
        <pc:sldLayoutChg chg="del">
          <pc:chgData name="直弥 遠藤" userId="b35e19d68ac1f78f" providerId="LiveId" clId="{17C44674-B4F9-4DE5-8806-C6E1D85650ED}" dt="2025-02-16T05:21:00.138" v="17" actId="47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直弥 遠藤" userId="b35e19d68ac1f78f" providerId="LiveId" clId="{17C44674-B4F9-4DE5-8806-C6E1D85650ED}" dt="2025-02-16T05:21:00.138" v="17" actId="47"/>
          <pc:sldLayoutMkLst>
            <pc:docMk/>
            <pc:sldMasterMk cId="0" sldId="2147483683"/>
            <pc:sldLayoutMk cId="0" sldId="2147483661"/>
          </pc:sldLayoutMkLst>
        </pc:sldLayoutChg>
        <pc:sldLayoutChg chg="del">
          <pc:chgData name="直弥 遠藤" userId="b35e19d68ac1f78f" providerId="LiveId" clId="{17C44674-B4F9-4DE5-8806-C6E1D85650ED}" dt="2025-02-16T05:21:00.138" v="17" actId="47"/>
          <pc:sldLayoutMkLst>
            <pc:docMk/>
            <pc:sldMasterMk cId="0" sldId="2147483683"/>
            <pc:sldLayoutMk cId="0" sldId="2147483662"/>
          </pc:sldLayoutMkLst>
        </pc:sldLayoutChg>
        <pc:sldLayoutChg chg="del">
          <pc:chgData name="直弥 遠藤" userId="b35e19d68ac1f78f" providerId="LiveId" clId="{17C44674-B4F9-4DE5-8806-C6E1D85650ED}" dt="2025-02-16T05:21:00.138" v="17" actId="47"/>
          <pc:sldLayoutMkLst>
            <pc:docMk/>
            <pc:sldMasterMk cId="0" sldId="2147483683"/>
            <pc:sldLayoutMk cId="0" sldId="2147483663"/>
          </pc:sldLayoutMkLst>
        </pc:sldLayoutChg>
        <pc:sldLayoutChg chg="del">
          <pc:chgData name="直弥 遠藤" userId="b35e19d68ac1f78f" providerId="LiveId" clId="{17C44674-B4F9-4DE5-8806-C6E1D85650ED}" dt="2025-02-16T05:21:00.138" v="17" actId="47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直弥 遠藤" userId="b35e19d68ac1f78f" providerId="LiveId" clId="{17C44674-B4F9-4DE5-8806-C6E1D85650ED}" dt="2025-02-16T05:21:00.138" v="17" actId="47"/>
          <pc:sldLayoutMkLst>
            <pc:docMk/>
            <pc:sldMasterMk cId="0" sldId="2147483683"/>
            <pc:sldLayoutMk cId="0" sldId="2147483665"/>
          </pc:sldLayoutMkLst>
        </pc:sldLayoutChg>
        <pc:sldLayoutChg chg="del">
          <pc:chgData name="直弥 遠藤" userId="b35e19d68ac1f78f" providerId="LiveId" clId="{17C44674-B4F9-4DE5-8806-C6E1D85650ED}" dt="2025-02-16T05:21:00.138" v="17" actId="47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直弥 遠藤" userId="b35e19d68ac1f78f" providerId="LiveId" clId="{17C44674-B4F9-4DE5-8806-C6E1D85650ED}" dt="2025-02-16T05:21:00.138" v="17" actId="47"/>
          <pc:sldLayoutMkLst>
            <pc:docMk/>
            <pc:sldMasterMk cId="0" sldId="2147483683"/>
            <pc:sldLayoutMk cId="0" sldId="2147483667"/>
          </pc:sldLayoutMkLst>
        </pc:sldLayoutChg>
        <pc:sldLayoutChg chg="del">
          <pc:chgData name="直弥 遠藤" userId="b35e19d68ac1f78f" providerId="LiveId" clId="{17C44674-B4F9-4DE5-8806-C6E1D85650ED}" dt="2025-02-16T05:21:00.138" v="17" actId="47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直弥 遠藤" userId="b35e19d68ac1f78f" providerId="LiveId" clId="{17C44674-B4F9-4DE5-8806-C6E1D85650ED}" dt="2025-02-16T05:21:00.138" v="17" actId="47"/>
          <pc:sldLayoutMkLst>
            <pc:docMk/>
            <pc:sldMasterMk cId="0" sldId="2147483683"/>
            <pc:sldLayoutMk cId="0" sldId="2147483669"/>
          </pc:sldLayoutMkLst>
        </pc:sldLayoutChg>
        <pc:sldLayoutChg chg="del">
          <pc:chgData name="直弥 遠藤" userId="b35e19d68ac1f78f" providerId="LiveId" clId="{17C44674-B4F9-4DE5-8806-C6E1D85650ED}" dt="2025-02-16T05:20:57.952" v="5" actId="47"/>
          <pc:sldLayoutMkLst>
            <pc:docMk/>
            <pc:sldMasterMk cId="0" sldId="2147483683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280c6eae9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g3280c6eae9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AI によって生成されたコンテンツは間違っている可能性があります。</a:t>
            </a:r>
            <a:br>
              <a:rPr lang="ja"/>
            </a:br>
            <a:br>
              <a:rPr lang="ja"/>
            </a:br>
            <a:r>
              <a:rPr lang="ja"/>
              <a:t>---</a:t>
            </a:r>
            <a:br>
              <a:rPr lang="ja"/>
            </a:br>
            <a:br>
              <a:rPr lang="ja"/>
            </a:br>
            <a:r>
              <a:rPr lang="ja"/>
              <a:t>このプレゼンテーションでは、暗号化の基本概念から歴史的な重要性、そして現代社会におけるその応用に至るまでを探ります。エニグマの時代から現在のインターネットのセキュリティに至るまでの進化を見ていきましょう。</a:t>
            </a:r>
            <a:br>
              <a:rPr lang="ja"/>
            </a:br>
            <a:br>
              <a:rPr lang="ja"/>
            </a:br>
            <a:endParaRPr/>
          </a:p>
        </p:txBody>
      </p:sp>
      <p:sp>
        <p:nvSpPr>
          <p:cNvPr id="419" name="Google Shape;419;g3280c6eae98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280c6eae9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g3280c6eae98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暗号化は、情報を特定のルールに従って変換し、権限のない者が理解できない形にする技術です。主な目的は、データの機密性と完全性を保つことです。暗号化の基本的な仕組みを理解することで、その重要性が明らかになります。</a:t>
            </a:r>
            <a:endParaRPr/>
          </a:p>
        </p:txBody>
      </p:sp>
      <p:sp>
        <p:nvSpPr>
          <p:cNvPr id="430" name="Google Shape;430;g3280c6eae98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280c6eae9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g3280c6eae98_0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暗号化の歴史は古く、シーザー暗号のような単純なものから始まりました。20世紀に入ると、エニグマのような複雑な暗号化機械が登場し、暗号化の技術は飛躍的に進化しました。これらの歴史的な文脈を理解することで、暗号化の重要性がより深まります。</a:t>
            </a:r>
            <a:endParaRPr/>
          </a:p>
        </p:txBody>
      </p:sp>
      <p:sp>
        <p:nvSpPr>
          <p:cNvPr id="442" name="Google Shape;442;g3280c6eae98_0_2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2c1ea609c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2c1ea609c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280c6eae98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280c6eae98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2c1ea609c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2c1ea609c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280c6eae98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3280c6eae98_0_3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ンターネット通信のセキュリティを確保するために、HTTPSが広く使用されています。これは、HTTP通信をSSL/TLSで暗号化する仕組みであり、ユーザーのデータを保護します。ウェブサイトにアクセスする際の安全性を高め、情報漏洩を防ぎます。</a:t>
            </a:r>
            <a:endParaRPr/>
          </a:p>
        </p:txBody>
      </p:sp>
      <p:sp>
        <p:nvSpPr>
          <p:cNvPr id="498" name="Google Shape;498;g3280c6eae98_0_3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80059" y="1028701"/>
            <a:ext cx="81681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80060" y="1975104"/>
            <a:ext cx="39093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marL="914400" lvl="1" indent="-304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marL="1371600" lvl="2" indent="-304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marL="1828800" lvl="3" indent="-304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marL="2286000" lvl="4" indent="-304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4739196" y="1975104"/>
            <a:ext cx="39093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marL="914400" lvl="1" indent="-304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marL="1371600" lvl="2" indent="-304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marL="1828800" lvl="3" indent="-304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marL="2286000" lvl="4" indent="-304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4800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5075717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480059" y="1028701"/>
            <a:ext cx="81681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480060" y="1975104"/>
            <a:ext cx="39093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2"/>
          </p:nvPr>
        </p:nvSpPr>
        <p:spPr>
          <a:xfrm>
            <a:off x="4739196" y="1975104"/>
            <a:ext cx="39093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dt" idx="10"/>
          </p:nvPr>
        </p:nvSpPr>
        <p:spPr>
          <a:xfrm>
            <a:off x="4800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ftr" idx="11"/>
          </p:nvPr>
        </p:nvSpPr>
        <p:spPr>
          <a:xfrm>
            <a:off x="5075717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480059" y="1028701"/>
            <a:ext cx="81681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480060" y="1975104"/>
            <a:ext cx="8168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dt" idx="10"/>
          </p:nvPr>
        </p:nvSpPr>
        <p:spPr>
          <a:xfrm>
            <a:off x="4800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ftr" idx="11"/>
          </p:nvPr>
        </p:nvSpPr>
        <p:spPr>
          <a:xfrm>
            <a:off x="5075717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ldNum" idx="12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ctrTitle"/>
          </p:nvPr>
        </p:nvSpPr>
        <p:spPr>
          <a:xfrm>
            <a:off x="480060" y="1028699"/>
            <a:ext cx="5006400" cy="22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Play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480060" y="3438659"/>
            <a:ext cx="5006400" cy="9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 b="1" cap="none"/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dt" idx="10"/>
          </p:nvPr>
        </p:nvSpPr>
        <p:spPr>
          <a:xfrm>
            <a:off x="4800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ftr" idx="11"/>
          </p:nvPr>
        </p:nvSpPr>
        <p:spPr>
          <a:xfrm>
            <a:off x="5075717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480060" y="968525"/>
            <a:ext cx="69111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Play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480060" y="3763925"/>
            <a:ext cx="59304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dt" idx="10"/>
          </p:nvPr>
        </p:nvSpPr>
        <p:spPr>
          <a:xfrm>
            <a:off x="4800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ftr" idx="11"/>
          </p:nvPr>
        </p:nvSpPr>
        <p:spPr>
          <a:xfrm>
            <a:off x="5075717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cxnSp>
        <p:nvCxnSpPr>
          <p:cNvPr id="172" name="Google Shape;172;p30"/>
          <p:cNvCxnSpPr/>
          <p:nvPr/>
        </p:nvCxnSpPr>
        <p:spPr>
          <a:xfrm>
            <a:off x="537211" y="3536425"/>
            <a:ext cx="7341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480059" y="1028699"/>
            <a:ext cx="81681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480059" y="1733514"/>
            <a:ext cx="39093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 b="1" cap="none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2"/>
          </p:nvPr>
        </p:nvSpPr>
        <p:spPr>
          <a:xfrm>
            <a:off x="480059" y="2255044"/>
            <a:ext cx="3909300" cy="2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3"/>
          </p:nvPr>
        </p:nvSpPr>
        <p:spPr>
          <a:xfrm>
            <a:off x="4739196" y="1733514"/>
            <a:ext cx="39093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 b="1" cap="none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4"/>
          </p:nvPr>
        </p:nvSpPr>
        <p:spPr>
          <a:xfrm>
            <a:off x="4739196" y="2255044"/>
            <a:ext cx="3909300" cy="2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dt" idx="10"/>
          </p:nvPr>
        </p:nvSpPr>
        <p:spPr>
          <a:xfrm>
            <a:off x="4800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ftr" idx="11"/>
          </p:nvPr>
        </p:nvSpPr>
        <p:spPr>
          <a:xfrm>
            <a:off x="5075717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ldNum" idx="12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480059" y="1028701"/>
            <a:ext cx="81681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dt" idx="10"/>
          </p:nvPr>
        </p:nvSpPr>
        <p:spPr>
          <a:xfrm>
            <a:off x="4800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ftr" idx="11"/>
          </p:nvPr>
        </p:nvSpPr>
        <p:spPr>
          <a:xfrm>
            <a:off x="5075717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sldNum" idx="12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9" name="Google Shape;189;p33"/>
          <p:cNvSpPr txBox="1">
            <a:spLocks noGrp="1"/>
          </p:cNvSpPr>
          <p:nvPr>
            <p:ph type="dt" idx="10"/>
          </p:nvPr>
        </p:nvSpPr>
        <p:spPr>
          <a:xfrm>
            <a:off x="4800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ftr" idx="11"/>
          </p:nvPr>
        </p:nvSpPr>
        <p:spPr>
          <a:xfrm>
            <a:off x="5075717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sldNum" idx="12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80060" y="1028700"/>
            <a:ext cx="2894700" cy="1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la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3702389" y="773251"/>
            <a:ext cx="4946100" cy="3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100"/>
            </a:lvl1pPr>
            <a:lvl2pPr marL="914400" lvl="1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800"/>
            </a:lvl2pPr>
            <a:lvl3pPr marL="1371600" lvl="2" indent="-3111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500"/>
            </a:lvl3pPr>
            <a:lvl4pPr marL="1828800" lvl="3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4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2"/>
          </p:nvPr>
        </p:nvSpPr>
        <p:spPr>
          <a:xfrm>
            <a:off x="480060" y="2229126"/>
            <a:ext cx="2894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dt" idx="10"/>
          </p:nvPr>
        </p:nvSpPr>
        <p:spPr>
          <a:xfrm>
            <a:off x="4800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ftr" idx="11"/>
          </p:nvPr>
        </p:nvSpPr>
        <p:spPr>
          <a:xfrm>
            <a:off x="5075717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sldNum" idx="12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480060" y="1028700"/>
            <a:ext cx="2894700" cy="1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la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5"/>
          <p:cNvSpPr>
            <a:spLocks noGrp="1"/>
          </p:cNvSpPr>
          <p:nvPr>
            <p:ph type="pic" idx="2"/>
          </p:nvPr>
        </p:nvSpPr>
        <p:spPr>
          <a:xfrm>
            <a:off x="3703320" y="774953"/>
            <a:ext cx="4944600" cy="387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480060" y="2229125"/>
            <a:ext cx="2894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200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1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8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dt" idx="10"/>
          </p:nvPr>
        </p:nvSpPr>
        <p:spPr>
          <a:xfrm>
            <a:off x="4800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ftr" idx="11"/>
          </p:nvPr>
        </p:nvSpPr>
        <p:spPr>
          <a:xfrm>
            <a:off x="5075717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sldNum" idx="12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title"/>
          </p:nvPr>
        </p:nvSpPr>
        <p:spPr>
          <a:xfrm>
            <a:off x="480059" y="1028701"/>
            <a:ext cx="81681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body" idx="1"/>
          </p:nvPr>
        </p:nvSpPr>
        <p:spPr>
          <a:xfrm rot="5400000">
            <a:off x="3226956" y="-771696"/>
            <a:ext cx="2674500" cy="81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dt" idx="10"/>
          </p:nvPr>
        </p:nvSpPr>
        <p:spPr>
          <a:xfrm>
            <a:off x="4800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ftr" idx="11"/>
          </p:nvPr>
        </p:nvSpPr>
        <p:spPr>
          <a:xfrm>
            <a:off x="5075717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sldNum" idx="12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 rot="5400000">
            <a:off x="5510094" y="1877009"/>
            <a:ext cx="4152600" cy="13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1"/>
          </p:nvPr>
        </p:nvSpPr>
        <p:spPr>
          <a:xfrm rot="5400000">
            <a:off x="1558427" y="-598290"/>
            <a:ext cx="4152600" cy="6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dt" idx="10"/>
          </p:nvPr>
        </p:nvSpPr>
        <p:spPr>
          <a:xfrm>
            <a:off x="4800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7"/>
          <p:cNvSpPr txBox="1">
            <a:spLocks noGrp="1"/>
          </p:cNvSpPr>
          <p:nvPr>
            <p:ph type="ftr" idx="11"/>
          </p:nvPr>
        </p:nvSpPr>
        <p:spPr>
          <a:xfrm>
            <a:off x="5075717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sldNum" idx="12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cxnSp>
        <p:nvCxnSpPr>
          <p:cNvPr id="219" name="Google Shape;219;p37"/>
          <p:cNvCxnSpPr/>
          <p:nvPr/>
        </p:nvCxnSpPr>
        <p:spPr>
          <a:xfrm rot="5400000">
            <a:off x="8154139" y="894305"/>
            <a:ext cx="7341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480059" y="1028701"/>
            <a:ext cx="81681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  <a:defRPr sz="30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480060" y="1975104"/>
            <a:ext cx="8168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111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0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2921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2857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2857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4800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5075717" y="4767263"/>
            <a:ext cx="3030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7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105996" y="4767263"/>
            <a:ext cx="54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0" marR="0" lvl="1" indent="0" algn="r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0" marR="0" lvl="2" indent="0" algn="r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0" marR="0" lvl="3" indent="0" algn="r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0" marR="0" lvl="4" indent="0" algn="r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0" marR="0" lvl="5" indent="0" algn="r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0" marR="0" lvl="6" indent="0" algn="r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0" marR="0" lvl="7" indent="0" algn="r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0" marR="0" lvl="8" indent="0" algn="r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cxnSp>
        <p:nvCxnSpPr>
          <p:cNvPr id="145" name="Google Shape;145;p26"/>
          <p:cNvCxnSpPr/>
          <p:nvPr/>
        </p:nvCxnSpPr>
        <p:spPr>
          <a:xfrm>
            <a:off x="534924" y="773251"/>
            <a:ext cx="7341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dotech.github.io/encryp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</a:pPr>
            <a:endParaRPr sz="1400" b="0" i="0" u="none" strike="noStrike" cap="non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422" name="Google Shape;422;p63" descr="疑問符を印刷する準備ができているタイプバー"/>
          <p:cNvPicPr preferRelativeResize="0"/>
          <p:nvPr/>
        </p:nvPicPr>
        <p:blipFill rotWithShape="1">
          <a:blip r:embed="rId3">
            <a:alphaModFix/>
          </a:blip>
          <a:srcRect t="15732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3"/>
          <p:cNvSpPr/>
          <p:nvPr/>
        </p:nvSpPr>
        <p:spPr>
          <a:xfrm rot="5400000">
            <a:off x="-129871" y="129900"/>
            <a:ext cx="5143500" cy="4883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6000">
                <a:srgbClr val="000000">
                  <a:alpha val="16862"/>
                </a:srgbClr>
              </a:gs>
              <a:gs pos="46000">
                <a:srgbClr val="000000">
                  <a:alpha val="29803"/>
                </a:srgbClr>
              </a:gs>
              <a:gs pos="100000">
                <a:srgbClr val="000000">
                  <a:alpha val="4470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3"/>
          <p:cNvSpPr txBox="1">
            <a:spLocks noGrp="1"/>
          </p:cNvSpPr>
          <p:nvPr>
            <p:ph type="ctrTitle"/>
          </p:nvPr>
        </p:nvSpPr>
        <p:spPr>
          <a:xfrm>
            <a:off x="342900" y="4336475"/>
            <a:ext cx="62553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lay"/>
              <a:buNone/>
            </a:pPr>
            <a:r>
              <a:rPr lang="ja" sz="3800">
                <a:solidFill>
                  <a:srgbClr val="FFFFFF"/>
                </a:solidFill>
              </a:rPr>
              <a:t>暗号化が果たしている役割は？</a:t>
            </a:r>
            <a:endParaRPr sz="3800">
              <a:solidFill>
                <a:srgbClr val="FFFFFF"/>
              </a:solidFill>
            </a:endParaRPr>
          </a:p>
        </p:txBody>
      </p:sp>
      <p:cxnSp>
        <p:nvCxnSpPr>
          <p:cNvPr id="425" name="Google Shape;425;p63"/>
          <p:cNvCxnSpPr/>
          <p:nvPr/>
        </p:nvCxnSpPr>
        <p:spPr>
          <a:xfrm>
            <a:off x="405247" y="3645905"/>
            <a:ext cx="7341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6" name="Google Shape;426;p63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u="sng">
                <a:solidFill>
                  <a:srgbClr val="1A73E8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https://endotech.github.io/encrypt/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2" name="Google Shape;432;p64"/>
          <p:cNvCxnSpPr/>
          <p:nvPr/>
        </p:nvCxnSpPr>
        <p:spPr>
          <a:xfrm>
            <a:off x="534924" y="773251"/>
            <a:ext cx="7341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3" name="Google Shape;433;p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434" name="Google Shape;434;p64" descr="抽象的なネットワークとセキュリティ最適化とインターネット技術の概念を示すデジタル概念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1460" r="24914"/>
          <a:stretch/>
        </p:blipFill>
        <p:spPr>
          <a:xfrm>
            <a:off x="15" y="685799"/>
            <a:ext cx="3312600" cy="401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64"/>
          <p:cNvCxnSpPr/>
          <p:nvPr/>
        </p:nvCxnSpPr>
        <p:spPr>
          <a:xfrm>
            <a:off x="0" y="4700942"/>
            <a:ext cx="3312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6" name="Google Shape;436;p64"/>
          <p:cNvSpPr txBox="1">
            <a:spLocks noGrp="1"/>
          </p:cNvSpPr>
          <p:nvPr>
            <p:ph type="title"/>
          </p:nvPr>
        </p:nvSpPr>
        <p:spPr>
          <a:xfrm>
            <a:off x="3771900" y="685800"/>
            <a:ext cx="48765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ja"/>
              <a:t>暗号化とは？</a:t>
            </a:r>
            <a:endParaRPr/>
          </a:p>
        </p:txBody>
      </p:sp>
      <p:sp>
        <p:nvSpPr>
          <p:cNvPr id="437" name="Google Shape;437;p64"/>
          <p:cNvSpPr txBox="1">
            <a:spLocks noGrp="1"/>
          </p:cNvSpPr>
          <p:nvPr>
            <p:ph type="body" idx="2"/>
          </p:nvPr>
        </p:nvSpPr>
        <p:spPr>
          <a:xfrm>
            <a:off x="3771900" y="1327226"/>
            <a:ext cx="4876500" cy="1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1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ja" sz="2000"/>
              <a:t>暗号化は、データを</a:t>
            </a:r>
            <a:r>
              <a:rPr lang="ja" sz="2000" b="1">
                <a:solidFill>
                  <a:srgbClr val="FF0000"/>
                </a:solidFill>
              </a:rPr>
              <a:t>特定のルール</a:t>
            </a:r>
            <a:r>
              <a:rPr lang="ja" sz="2000"/>
              <a:t>に基づいて変換し、</a:t>
            </a:r>
            <a:r>
              <a:rPr lang="ja" sz="2000" b="1">
                <a:solidFill>
                  <a:srgbClr val="FF0000"/>
                </a:solidFill>
              </a:rPr>
              <a:t>もとの意味が分からない</a:t>
            </a:r>
            <a:r>
              <a:rPr lang="ja" sz="2000"/>
              <a:t>ようにする。</a:t>
            </a:r>
            <a:endParaRPr/>
          </a:p>
        </p:txBody>
      </p:sp>
      <p:sp>
        <p:nvSpPr>
          <p:cNvPr id="438" name="Google Shape;438;p64"/>
          <p:cNvSpPr txBox="1"/>
          <p:nvPr/>
        </p:nvSpPr>
        <p:spPr>
          <a:xfrm>
            <a:off x="3961325" y="3065625"/>
            <a:ext cx="4611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400" b="1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機密性</a:t>
            </a:r>
            <a:r>
              <a:rPr lang="ja" sz="2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と</a:t>
            </a:r>
            <a:r>
              <a:rPr lang="ja" sz="3400" b="1">
                <a:solidFill>
                  <a:schemeClr val="accent6"/>
                </a:solidFill>
                <a:latin typeface="Play"/>
                <a:ea typeface="Play"/>
                <a:cs typeface="Play"/>
                <a:sym typeface="Play"/>
              </a:rPr>
              <a:t>完全性</a:t>
            </a:r>
            <a:r>
              <a:rPr lang="ja" sz="2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を高める</a:t>
            </a:r>
            <a:endParaRPr sz="2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4" name="Google Shape;444;p65"/>
          <p:cNvCxnSpPr/>
          <p:nvPr/>
        </p:nvCxnSpPr>
        <p:spPr>
          <a:xfrm>
            <a:off x="534924" y="773251"/>
            <a:ext cx="7341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45" name="Google Shape;445;p65" descr="1810年代の古い地図に描かれたザンジバル島。セレクティブフォーカスとCanon EOS 5D Mark IIとMP-E 65mmマクロレンズ。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8975" r="35958"/>
          <a:stretch/>
        </p:blipFill>
        <p:spPr>
          <a:xfrm>
            <a:off x="15" y="685799"/>
            <a:ext cx="3312600" cy="401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6" name="Google Shape;446;p65"/>
          <p:cNvCxnSpPr/>
          <p:nvPr/>
        </p:nvCxnSpPr>
        <p:spPr>
          <a:xfrm>
            <a:off x="0" y="4700942"/>
            <a:ext cx="3312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7" name="Google Shape;447;p65"/>
          <p:cNvSpPr txBox="1">
            <a:spLocks noGrp="1"/>
          </p:cNvSpPr>
          <p:nvPr>
            <p:ph type="title"/>
          </p:nvPr>
        </p:nvSpPr>
        <p:spPr>
          <a:xfrm>
            <a:off x="3771900" y="152400"/>
            <a:ext cx="52251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</a:pPr>
            <a:r>
              <a:rPr lang="ja" sz="2700"/>
              <a:t>暗号化技術が発展した理由は？</a:t>
            </a:r>
            <a:endParaRPr sz="2700"/>
          </a:p>
        </p:txBody>
      </p:sp>
      <p:pic>
        <p:nvPicPr>
          <p:cNvPr id="448" name="Google Shape;44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3800" y="77890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5"/>
          <p:cNvSpPr txBox="1"/>
          <p:nvPr/>
        </p:nvSpPr>
        <p:spPr>
          <a:xfrm>
            <a:off x="5460600" y="778900"/>
            <a:ext cx="3148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b="1">
                <a:solidFill>
                  <a:srgbClr val="202122"/>
                </a:solidFill>
                <a:highlight>
                  <a:srgbClr val="FFFFFF"/>
                </a:highlight>
              </a:rPr>
              <a:t>ガイウス・ユリウス・カエサル</a:t>
            </a:r>
            <a:endParaRPr sz="15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b="1">
                <a:solidFill>
                  <a:srgbClr val="202122"/>
                </a:solidFill>
                <a:highlight>
                  <a:srgbClr val="FFFFFF"/>
                </a:highlight>
              </a:rPr>
              <a:t>（シーザー）</a:t>
            </a:r>
            <a:endParaRPr sz="1500" b="1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450" name="Google Shape;450;p65"/>
          <p:cNvSpPr txBox="1"/>
          <p:nvPr/>
        </p:nvSpPr>
        <p:spPr>
          <a:xfrm>
            <a:off x="5818475" y="1520775"/>
            <a:ext cx="2474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 b="1">
                <a:solidFill>
                  <a:srgbClr val="202122"/>
                </a:solidFill>
                <a:highlight>
                  <a:srgbClr val="FFFFFF"/>
                </a:highlight>
              </a:rPr>
              <a:t>シーザー暗号</a:t>
            </a:r>
            <a:endParaRPr sz="2700" b="1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451" name="Google Shape;45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7175" y="2623900"/>
            <a:ext cx="1314475" cy="1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5"/>
          <p:cNvSpPr txBox="1"/>
          <p:nvPr/>
        </p:nvSpPr>
        <p:spPr>
          <a:xfrm>
            <a:off x="5674875" y="2781613"/>
            <a:ext cx="3148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 b="1">
                <a:solidFill>
                  <a:srgbClr val="202122"/>
                </a:solidFill>
                <a:highlight>
                  <a:srgbClr val="FFFFFF"/>
                </a:highlight>
              </a:rPr>
              <a:t>ナチス・ドイツ</a:t>
            </a:r>
            <a:endParaRPr sz="1500" b="1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453" name="Google Shape;453;p65"/>
          <p:cNvSpPr txBox="1"/>
          <p:nvPr/>
        </p:nvSpPr>
        <p:spPr>
          <a:xfrm>
            <a:off x="6011925" y="3273688"/>
            <a:ext cx="2474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 b="1">
                <a:solidFill>
                  <a:srgbClr val="202122"/>
                </a:solidFill>
                <a:highlight>
                  <a:srgbClr val="FFFFFF"/>
                </a:highlight>
              </a:rPr>
              <a:t>エニグマ</a:t>
            </a:r>
            <a:endParaRPr sz="2700" b="1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454" name="Google Shape;454;p65"/>
          <p:cNvSpPr txBox="1"/>
          <p:nvPr/>
        </p:nvSpPr>
        <p:spPr>
          <a:xfrm>
            <a:off x="3768400" y="4477150"/>
            <a:ext cx="5058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 b="1" u="sng">
                <a:solidFill>
                  <a:schemeClr val="dk1"/>
                </a:solidFill>
                <a:highlight>
                  <a:srgbClr val="FFFFFF"/>
                </a:highlight>
              </a:rPr>
              <a:t>戦争によって発展した暗号技術</a:t>
            </a:r>
            <a:endParaRPr sz="2700" b="1" u="sng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6"/>
          <p:cNvSpPr txBox="1">
            <a:spLocks noGrp="1"/>
          </p:cNvSpPr>
          <p:nvPr>
            <p:ph type="title" idx="4294967295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8E7CC3"/>
                </a:solidFill>
              </a:rPr>
              <a:t>情報社会で暗号化がとても重要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460" name="Google Shape;46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25" y="1620301"/>
            <a:ext cx="2083750" cy="20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650" y="1772700"/>
            <a:ext cx="1948625" cy="194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66"/>
          <p:cNvCxnSpPr/>
          <p:nvPr/>
        </p:nvCxnSpPr>
        <p:spPr>
          <a:xfrm>
            <a:off x="3158900" y="2722075"/>
            <a:ext cx="346710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66"/>
          <p:cNvSpPr txBox="1"/>
          <p:nvPr/>
        </p:nvSpPr>
        <p:spPr>
          <a:xfrm>
            <a:off x="131675" y="3704025"/>
            <a:ext cx="316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明日マルコデュパン集合で！！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66"/>
          <p:cNvSpPr txBox="1"/>
          <p:nvPr/>
        </p:nvSpPr>
        <p:spPr>
          <a:xfrm>
            <a:off x="3018976" y="1484275"/>
            <a:ext cx="34671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明日マルコデュパン集合で！！</a:t>
            </a:r>
            <a:endParaRPr sz="2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5" name="Google Shape;465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0400" y="2945425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6"/>
          <p:cNvSpPr txBox="1"/>
          <p:nvPr/>
        </p:nvSpPr>
        <p:spPr>
          <a:xfrm>
            <a:off x="3353750" y="4398825"/>
            <a:ext cx="246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そうか、ししし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66"/>
          <p:cNvSpPr txBox="1"/>
          <p:nvPr/>
        </p:nvSpPr>
        <p:spPr>
          <a:xfrm>
            <a:off x="201301" y="1017450"/>
            <a:ext cx="3467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暗号化しないと...</a:t>
            </a:r>
            <a:endParaRPr sz="2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66"/>
          <p:cNvSpPr txBox="1"/>
          <p:nvPr/>
        </p:nvSpPr>
        <p:spPr>
          <a:xfrm>
            <a:off x="3858901" y="1093650"/>
            <a:ext cx="1464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 b="1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ネット上</a:t>
            </a:r>
            <a:endParaRPr sz="2300" b="1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p66"/>
          <p:cNvSpPr txBox="1"/>
          <p:nvPr/>
        </p:nvSpPr>
        <p:spPr>
          <a:xfrm>
            <a:off x="6362750" y="3645125"/>
            <a:ext cx="2868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明日マルコデュパン集合で！！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7"/>
          <p:cNvSpPr txBox="1">
            <a:spLocks noGrp="1"/>
          </p:cNvSpPr>
          <p:nvPr>
            <p:ph type="title" idx="4294967295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8E7CC3"/>
                </a:solidFill>
              </a:rPr>
              <a:t>情報社会で暗号化がとても重要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475" name="Google Shape;47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25" y="1620301"/>
            <a:ext cx="2083750" cy="20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650" y="1772700"/>
            <a:ext cx="1948625" cy="194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Google Shape;477;p67"/>
          <p:cNvCxnSpPr/>
          <p:nvPr/>
        </p:nvCxnSpPr>
        <p:spPr>
          <a:xfrm>
            <a:off x="3158900" y="2722075"/>
            <a:ext cx="346710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8" name="Google Shape;478;p67"/>
          <p:cNvSpPr txBox="1"/>
          <p:nvPr/>
        </p:nvSpPr>
        <p:spPr>
          <a:xfrm>
            <a:off x="131675" y="3704025"/>
            <a:ext cx="3160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明日マルコデュパン集合で！！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479;p67"/>
          <p:cNvSpPr txBox="1"/>
          <p:nvPr/>
        </p:nvSpPr>
        <p:spPr>
          <a:xfrm>
            <a:off x="2942775" y="1560475"/>
            <a:ext cx="3787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1qi+1qeV07Ou07Ob07KD07O307OV07</a:t>
            </a:r>
            <a:endParaRPr sz="17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Oh07OD2au21aC407GX34yx34yx</a:t>
            </a:r>
            <a:endParaRPr sz="17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0" name="Google Shape;480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0400" y="2945425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7"/>
          <p:cNvSpPr txBox="1"/>
          <p:nvPr/>
        </p:nvSpPr>
        <p:spPr>
          <a:xfrm>
            <a:off x="3506150" y="4398825"/>
            <a:ext cx="219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なんだこれは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67"/>
          <p:cNvSpPr txBox="1"/>
          <p:nvPr/>
        </p:nvSpPr>
        <p:spPr>
          <a:xfrm>
            <a:off x="201301" y="1017450"/>
            <a:ext cx="3467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暗号化すると...</a:t>
            </a:r>
            <a:endParaRPr sz="2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67"/>
          <p:cNvSpPr txBox="1"/>
          <p:nvPr/>
        </p:nvSpPr>
        <p:spPr>
          <a:xfrm>
            <a:off x="3858901" y="1093650"/>
            <a:ext cx="1464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 b="1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ネット上</a:t>
            </a:r>
            <a:endParaRPr sz="2300" b="1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67"/>
          <p:cNvSpPr txBox="1"/>
          <p:nvPr/>
        </p:nvSpPr>
        <p:spPr>
          <a:xfrm>
            <a:off x="6362750" y="3645125"/>
            <a:ext cx="2868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明日マルコデュパン集合で！！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（復号化）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8"/>
          <p:cNvSpPr txBox="1">
            <a:spLocks noGrp="1"/>
          </p:cNvSpPr>
          <p:nvPr>
            <p:ph type="title" idx="4294967295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8E7CC3"/>
                </a:solidFill>
              </a:rPr>
              <a:t>公開鍵暗号方式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490" name="Google Shape;49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25" y="1620301"/>
            <a:ext cx="2083750" cy="20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650" y="1772700"/>
            <a:ext cx="1948625" cy="194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p68"/>
          <p:cNvCxnSpPr/>
          <p:nvPr/>
        </p:nvCxnSpPr>
        <p:spPr>
          <a:xfrm>
            <a:off x="3158900" y="2722075"/>
            <a:ext cx="346710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68"/>
          <p:cNvSpPr txBox="1"/>
          <p:nvPr/>
        </p:nvSpPr>
        <p:spPr>
          <a:xfrm>
            <a:off x="207875" y="3704025"/>
            <a:ext cx="249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公開鍵で暗号化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68"/>
          <p:cNvSpPr txBox="1"/>
          <p:nvPr/>
        </p:nvSpPr>
        <p:spPr>
          <a:xfrm>
            <a:off x="6626000" y="3721325"/>
            <a:ext cx="249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秘密鍵で複合化</a:t>
            </a:r>
            <a:endParaRPr sz="24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0" name="Google Shape;500;p69"/>
          <p:cNvCxnSpPr/>
          <p:nvPr/>
        </p:nvCxnSpPr>
        <p:spPr>
          <a:xfrm>
            <a:off x="534924" y="773251"/>
            <a:ext cx="7341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1" name="Google Shape;501;p69"/>
          <p:cNvCxnSpPr/>
          <p:nvPr/>
        </p:nvCxnSpPr>
        <p:spPr>
          <a:xfrm>
            <a:off x="0" y="4700942"/>
            <a:ext cx="3312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2" name="Google Shape;502;p69"/>
          <p:cNvSpPr txBox="1">
            <a:spLocks noGrp="1"/>
          </p:cNvSpPr>
          <p:nvPr>
            <p:ph type="title"/>
          </p:nvPr>
        </p:nvSpPr>
        <p:spPr>
          <a:xfrm>
            <a:off x="592350" y="152400"/>
            <a:ext cx="77031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</a:pPr>
            <a:r>
              <a:rPr lang="ja" sz="2900"/>
              <a:t>サイトが暗号化されているかどう見分ける？</a:t>
            </a:r>
            <a:endParaRPr sz="2900"/>
          </a:p>
        </p:txBody>
      </p:sp>
      <p:pic>
        <p:nvPicPr>
          <p:cNvPr id="503" name="Google Shape;50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50" y="1112675"/>
            <a:ext cx="8768410" cy="31315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shVTI">
  <a:themeElements>
    <a:clrScheme name="Custom 6">
      <a:dk1>
        <a:srgbClr val="000000"/>
      </a:dk1>
      <a:lt1>
        <a:srgbClr val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画面に合わせる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Arial</vt:lpstr>
      <vt:lpstr>Play</vt:lpstr>
      <vt:lpstr>Lato</vt:lpstr>
      <vt:lpstr>Playfair Display</vt:lpstr>
      <vt:lpstr>Coral</vt:lpstr>
      <vt:lpstr>DashVTI</vt:lpstr>
      <vt:lpstr>暗号化が果たしている役割は？</vt:lpstr>
      <vt:lpstr>暗号化とは？</vt:lpstr>
      <vt:lpstr>暗号化技術が発展した理由は？</vt:lpstr>
      <vt:lpstr>情報社会で暗号化がとても重要</vt:lpstr>
      <vt:lpstr>情報社会で暗号化がとても重要</vt:lpstr>
      <vt:lpstr>公開鍵暗号方式</vt:lpstr>
      <vt:lpstr>サイトが暗号化されているかどう見分ける？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直弥 遠藤</cp:lastModifiedBy>
  <cp:revision>1</cp:revision>
  <dcterms:modified xsi:type="dcterms:W3CDTF">2025-02-16T05:21:11Z</dcterms:modified>
</cp:coreProperties>
</file>