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3" r:id="rId5"/>
    <p:sldId id="262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D6FDED-C7C6-4960-80DB-FD8DA2DDB2D2}">
          <p14:sldIdLst>
            <p14:sldId id="257"/>
            <p14:sldId id="256"/>
            <p14:sldId id="258"/>
            <p14:sldId id="263"/>
            <p14:sldId id="262"/>
            <p14:sldId id="264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breast-cancer-wisconsin-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99" y="509768"/>
            <a:ext cx="2143125" cy="1808430"/>
          </a:xfrm>
        </p:spPr>
      </p:pic>
      <p:sp>
        <p:nvSpPr>
          <p:cNvPr id="7" name="TextBox 6"/>
          <p:cNvSpPr txBox="1"/>
          <p:nvPr/>
        </p:nvSpPr>
        <p:spPr>
          <a:xfrm>
            <a:off x="1073534" y="3026536"/>
            <a:ext cx="102851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Comparing various Machine learning models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Used in Detecting and Diagnosing 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Breast Cancer</a:t>
            </a:r>
          </a:p>
        </p:txBody>
      </p:sp>
    </p:spTree>
    <p:extLst>
      <p:ext uri="{BB962C8B-B14F-4D97-AF65-F5344CB8AC3E}">
        <p14:creationId xmlns:p14="http://schemas.microsoft.com/office/powerpoint/2010/main" val="29097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(DSCI-6612-01 Fall 2021)</a:t>
            </a:r>
          </a:p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Rajendra Kumar Vechalapu</a:t>
            </a:r>
          </a:p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Ganesh Bedaduri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02" y="497681"/>
            <a:ext cx="2143125" cy="18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5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8034" y="901946"/>
            <a:ext cx="8824913" cy="182245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21" y="515758"/>
            <a:ext cx="2143125" cy="1854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17" y="2502704"/>
            <a:ext cx="107340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Used machine learning classification models like Logistic Regression, Decision Tree, </a:t>
            </a:r>
          </a:p>
          <a:p>
            <a:r>
              <a:rPr lang="en-US" dirty="0"/>
              <a:t>    Random Forest, KNN, SVM and Naïve Bayes on Breast Cancer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Calculated various set of metrics like Accuracy, Precision, F1 score for each model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Also plotted ROC curve and calculated AUC for each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Also plotted Precision-Recall curve and calculated Average Precision score for each model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following dataset is used for training the machine learning model available on</a:t>
            </a:r>
          </a:p>
          <a:p>
            <a:r>
              <a:rPr lang="en-US" dirty="0"/>
              <a:t>     UCI Machine Learning Repository:</a:t>
            </a:r>
          </a:p>
          <a:p>
            <a:r>
              <a:rPr lang="en-US" dirty="0"/>
              <a:t>     </a:t>
            </a:r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Breast Cancer Wisconsin (Diagnostic) Data Set</a:t>
            </a:r>
            <a:endParaRPr lang="en-US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16445-996A-4B93-82C4-7260276F9B1A}"/>
              </a:ext>
            </a:extLst>
          </p:cNvPr>
          <p:cNvSpPr txBox="1"/>
          <p:nvPr/>
        </p:nvSpPr>
        <p:spPr>
          <a:xfrm flipH="1">
            <a:off x="954017" y="1009828"/>
            <a:ext cx="47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7689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EAA3E-E24A-4371-BDED-EF8E0B05D78C}"/>
              </a:ext>
            </a:extLst>
          </p:cNvPr>
          <p:cNvSpPr txBox="1"/>
          <p:nvPr/>
        </p:nvSpPr>
        <p:spPr>
          <a:xfrm>
            <a:off x="1173018" y="1052946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Defining various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897EF-EF92-4741-8FD4-4CD9C68A2D46}"/>
              </a:ext>
            </a:extLst>
          </p:cNvPr>
          <p:cNvSpPr txBox="1"/>
          <p:nvPr/>
        </p:nvSpPr>
        <p:spPr>
          <a:xfrm>
            <a:off x="1265382" y="2964872"/>
            <a:ext cx="9227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Accuracy: how close the predicted value is to true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Ideally, it should be 100%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F1 score: It is the harmonic mean of precision and recall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It is a good measure to evaluate model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better to have F1 score of 1 ideally</a:t>
            </a:r>
          </a:p>
        </p:txBody>
      </p:sp>
    </p:spTree>
    <p:extLst>
      <p:ext uri="{BB962C8B-B14F-4D97-AF65-F5344CB8AC3E}">
        <p14:creationId xmlns:p14="http://schemas.microsoft.com/office/powerpoint/2010/main" val="56489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59D4C-FC79-4BAE-8C73-C25EFA7E8CA2}"/>
              </a:ext>
            </a:extLst>
          </p:cNvPr>
          <p:cNvSpPr txBox="1"/>
          <p:nvPr/>
        </p:nvSpPr>
        <p:spPr>
          <a:xfrm>
            <a:off x="489527" y="2844800"/>
            <a:ext cx="11305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 curve: It is used to find the optimal threshold value for a particular model so that the model</a:t>
            </a:r>
          </a:p>
          <a:p>
            <a:r>
              <a:rPr lang="en-US" dirty="0"/>
              <a:t>     better classifies the given data (high true positive rate and low false positive rate)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Efficiency of the Classifier can be determined given the Area under the ROC curve: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 LT Std"/>
              </a:rPr>
              <a:t>0.90-1 = excellent (A)</a:t>
            </a:r>
            <a:br>
              <a:rPr lang="en-IN" dirty="0"/>
            </a:br>
            <a:r>
              <a:rPr lang="en-IN" dirty="0"/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 LT Std"/>
              </a:rPr>
              <a:t>0.80-0.90 = good (B)</a:t>
            </a:r>
            <a:br>
              <a:rPr lang="en-IN" dirty="0"/>
            </a:br>
            <a:r>
              <a:rPr lang="en-IN" dirty="0"/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 LT Std"/>
              </a:rPr>
              <a:t>0.70-0.80 = fair (C)</a:t>
            </a:r>
            <a:br>
              <a:rPr lang="en-IN" dirty="0"/>
            </a:br>
            <a:r>
              <a:rPr lang="en-IN" dirty="0"/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 LT Std"/>
              </a:rPr>
              <a:t>0.60-0.70 = poor (D)</a:t>
            </a:r>
            <a:br>
              <a:rPr lang="en-IN" dirty="0"/>
            </a:br>
            <a:r>
              <a:rPr lang="en-IN" dirty="0"/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Avenir LT Std"/>
              </a:rPr>
              <a:t>0.50-0.60 = fail (F)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A7EC-1CAD-445F-A6E3-94B2B0C51349}"/>
              </a:ext>
            </a:extLst>
          </p:cNvPr>
          <p:cNvSpPr txBox="1"/>
          <p:nvPr/>
        </p:nvSpPr>
        <p:spPr>
          <a:xfrm>
            <a:off x="877454" y="1150878"/>
            <a:ext cx="810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Receiver Operating Characteristics curve</a:t>
            </a:r>
          </a:p>
        </p:txBody>
      </p:sp>
    </p:spTree>
    <p:extLst>
      <p:ext uri="{BB962C8B-B14F-4D97-AF65-F5344CB8AC3E}">
        <p14:creationId xmlns:p14="http://schemas.microsoft.com/office/powerpoint/2010/main" val="16891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247F2-FC16-4733-9E4B-754112B9C435}"/>
              </a:ext>
            </a:extLst>
          </p:cNvPr>
          <p:cNvSpPr txBox="1"/>
          <p:nvPr/>
        </p:nvSpPr>
        <p:spPr>
          <a:xfrm>
            <a:off x="825623" y="1074198"/>
            <a:ext cx="609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Precision-Recall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E9AA6-F5F4-4162-AE06-EFC0780A9607}"/>
              </a:ext>
            </a:extLst>
          </p:cNvPr>
          <p:cNvSpPr txBox="1"/>
          <p:nvPr/>
        </p:nvSpPr>
        <p:spPr>
          <a:xfrm>
            <a:off x="884808" y="2902998"/>
            <a:ext cx="1042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Precision: quantifies the number of positive class predictions that actually belong to the </a:t>
            </a:r>
          </a:p>
          <a:p>
            <a:r>
              <a:rPr lang="en-US" dirty="0"/>
              <a:t>     positive class</a:t>
            </a:r>
          </a:p>
          <a:p>
            <a:endParaRPr lang="en-US" dirty="0"/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/>
              <a:t>Recall: quantifies the number of positive class predictions made out of all positive samples       in a given dataset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Precision-Recall curve generally indicates whether a given model is performing better or not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Ideally, average precision score should be close to 1</a:t>
            </a:r>
          </a:p>
        </p:txBody>
      </p:sp>
    </p:spTree>
    <p:extLst>
      <p:ext uri="{BB962C8B-B14F-4D97-AF65-F5344CB8AC3E}">
        <p14:creationId xmlns:p14="http://schemas.microsoft.com/office/powerpoint/2010/main" val="183878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8783392" cy="766763"/>
          </a:xfrm>
        </p:spPr>
        <p:txBody>
          <a:bodyPr/>
          <a:lstStyle/>
          <a:p>
            <a:r>
              <a:rPr lang="en-US" dirty="0"/>
              <a:t>    Evaluation methodology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800" y="515155"/>
            <a:ext cx="2143125" cy="18159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9251" y="3361386"/>
            <a:ext cx="10645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Evaluating the behavior of various models using </a:t>
            </a:r>
            <a:r>
              <a:rPr lang="en-US" b="1" dirty="0"/>
              <a:t>accuracy, precision and recall </a:t>
            </a:r>
            <a:r>
              <a:rPr lang="en-US" dirty="0"/>
              <a:t>metrics </a:t>
            </a:r>
          </a:p>
          <a:p>
            <a:r>
              <a:rPr lang="en-US" dirty="0"/>
              <a:t>    and F1 scores and also comparing the behavior of various models on cross-validation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Evaluating output quality through receiver operating curves(ROC).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Evaluating output quality through Precision-Recall curves.</a:t>
            </a:r>
          </a:p>
        </p:txBody>
      </p:sp>
    </p:spTree>
    <p:extLst>
      <p:ext uri="{BB962C8B-B14F-4D97-AF65-F5344CB8AC3E}">
        <p14:creationId xmlns:p14="http://schemas.microsoft.com/office/powerpoint/2010/main" val="57080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670" y="502879"/>
            <a:ext cx="8824913" cy="1822450"/>
          </a:xfrm>
        </p:spPr>
        <p:txBody>
          <a:bodyPr/>
          <a:lstStyle/>
          <a:p>
            <a:r>
              <a:rPr lang="en-US" dirty="0"/>
              <a:t>Approach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22" y="502879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158" y="3400023"/>
            <a:ext cx="5028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tools and softwares are used: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Google colab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Scikit-learn (sklearn)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Seaborn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918</TotalTime>
  <Words>405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LT Std</vt:lpstr>
      <vt:lpstr>Century Gothic</vt:lpstr>
      <vt:lpstr>Wingdings</vt:lpstr>
      <vt:lpstr>Wingdings 3</vt:lpstr>
      <vt:lpstr>Ion Boardroom</vt:lpstr>
      <vt:lpstr>Project topic </vt:lpstr>
      <vt:lpstr>Team Members</vt:lpstr>
      <vt:lpstr> </vt:lpstr>
      <vt:lpstr>PowerPoint Presentation</vt:lpstr>
      <vt:lpstr>PowerPoint Presentation</vt:lpstr>
      <vt:lpstr>PowerPoint Presentation</vt:lpstr>
      <vt:lpstr>    Evaluation methodology </vt:lpstr>
      <vt:lpstr>Approach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ganesh bedaduri</dc:creator>
  <cp:lastModifiedBy>Vechalapu, Rajendra Kumar</cp:lastModifiedBy>
  <cp:revision>18</cp:revision>
  <dcterms:created xsi:type="dcterms:W3CDTF">2021-11-13T03:33:17Z</dcterms:created>
  <dcterms:modified xsi:type="dcterms:W3CDTF">2021-12-07T04:05:09Z</dcterms:modified>
</cp:coreProperties>
</file>