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64B-C964-E74F-B5FD-4EEC4A21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7077C-2DA3-894F-9014-7DC965C75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B045-9179-D040-889B-BDEA0E70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E20F-1080-2C44-9E13-27DDD4CBDBB1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65CF-769A-A441-97D4-CDD19745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68EA-9E76-C542-96DF-4343DB15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4F96-12E9-7F4F-A791-24D46C6A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44C5-6631-0E4F-9320-6D5C2498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5A292-6098-9643-96FC-5D9E657C6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B64FB-E747-364B-AF16-E40C7214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E20F-1080-2C44-9E13-27DDD4CBDBB1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3BBEC-BD19-4D42-B094-4D905DF3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5D8A-50C9-C04B-822B-776C5AB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4F96-12E9-7F4F-A791-24D46C6A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9CC58-C8CD-B340-9325-B2521940C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AC6D4-9E2E-B64F-ABAC-D98C3962F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6146-6156-814A-BF5F-F67869D8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E20F-1080-2C44-9E13-27DDD4CBDBB1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A40E-C765-5C4C-A755-8FDECC26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173B-2D9A-E14C-ADFD-F5889807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4F96-12E9-7F4F-A791-24D46C6A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20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2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CECC-C2D4-FD42-90A6-BC448BCB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CF1C-85BE-CA44-B7F8-C6B0F327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D3FF-1896-3440-9DB6-C2F0118A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E20F-1080-2C44-9E13-27DDD4CBDBB1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51F4-29C5-DF4C-9D6A-AD3FF957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E4E6B-72E5-FD40-AA5B-FD84C1C8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4F96-12E9-7F4F-A791-24D46C6A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08E9-8F11-8049-9137-6F02DA05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3E036-D27B-284F-9350-EF623FC9F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46FF-4EDA-1146-999C-94E7808E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E20F-1080-2C44-9E13-27DDD4CBDBB1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590E-8C1D-D54D-978F-EBD2BE2F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C680-F1F3-6544-885F-5276B066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4F96-12E9-7F4F-A791-24D46C6A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9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0457-D38A-6149-B9AC-111E8C4F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B05E-D66B-9E4D-856B-40DB9B92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1DCF-2DE1-5846-A5C4-15EAE118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7F9B-FDE9-6D4B-AE7A-25A13A18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E20F-1080-2C44-9E13-27DDD4CBDBB1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548FA-70BE-5B4D-8677-96EA5D96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AE5B-0785-6C40-B59E-A6BBB6D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4F96-12E9-7F4F-A791-24D46C6A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2C9-8BB0-1D4A-9B7F-A22C5BD3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2CF05-3EBF-8C4C-99F1-D120C7D47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58B61-EC0E-E048-9DC9-C724E9FBA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19A6-4D16-1545-B41F-900937B56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4E6A4-138E-F343-98A1-771370A60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F9D4A-A721-1D4D-A6CB-53E3DC59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E20F-1080-2C44-9E13-27DDD4CBDBB1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2C1BA-29A6-8D45-983C-964691E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DE024-70AA-E84B-B968-D6669397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4F96-12E9-7F4F-A791-24D46C6A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8C08-89A5-BF48-8068-0C30E1F3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8D62E-840D-FA49-9DA9-E026E586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E20F-1080-2C44-9E13-27DDD4CBDBB1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C5F66-2F87-7B46-A2EC-DE1B2062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36B81-3BCB-594F-8CF2-E5EBA8FE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4F96-12E9-7F4F-A791-24D46C6A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1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B4020-FE13-954A-B0E4-2F280A23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E20F-1080-2C44-9E13-27DDD4CBDBB1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D058-042E-3444-9A3F-5C73A0E6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F518D-EE67-ED4B-9F47-44DFF3AC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4F96-12E9-7F4F-A791-24D46C6A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5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52C3-7192-DF4E-BF8B-A5F0E08F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700E-F04D-7347-81F9-EFB1582A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2A13E-FAE5-A94F-AFFD-07F08B224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CDAC0-A83F-D046-B915-D2137983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E20F-1080-2C44-9E13-27DDD4CBDBB1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E29AB-EE42-AE48-B3BB-D144B7C4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77430-BB71-0F4A-A49C-0620EBD9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4F96-12E9-7F4F-A791-24D46C6A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2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A945-A2EC-8846-A134-171CDA75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97991-75A0-D24C-ADED-3ACFA4E20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350F5-3194-4344-920E-184760AB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BCD34-8EB0-B34A-86BE-284A2DCD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E20F-1080-2C44-9E13-27DDD4CBDBB1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BC76D-3269-CE4B-AFF8-340AC084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6DFDF-D9FC-D645-9170-D90D0077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4F96-12E9-7F4F-A791-24D46C6A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7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1578D-163E-A140-8DDD-EFA9470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0D29F-3249-CE4C-A93A-57023A42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673E2-DCE9-C84F-BBD5-414F1B206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E20F-1080-2C44-9E13-27DDD4CBDBB1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71ED-7291-3C49-8630-A5D3A5E02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CB771-8E6B-C140-8D1C-EC7D57FA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A4F96-12E9-7F4F-A791-24D46C6A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99" y="509768"/>
            <a:ext cx="2143125" cy="1808430"/>
          </a:xfrm>
        </p:spPr>
      </p:pic>
      <p:sp>
        <p:nvSpPr>
          <p:cNvPr id="7" name="TextBox 6"/>
          <p:cNvSpPr txBox="1"/>
          <p:nvPr/>
        </p:nvSpPr>
        <p:spPr>
          <a:xfrm>
            <a:off x="1073534" y="3026536"/>
            <a:ext cx="9554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Twitter Sentiment Analysis of Stocks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and Cryptocurrency during conflict of war</a:t>
            </a:r>
          </a:p>
        </p:txBody>
      </p:sp>
    </p:spTree>
    <p:extLst>
      <p:ext uri="{BB962C8B-B14F-4D97-AF65-F5344CB8AC3E}">
        <p14:creationId xmlns:p14="http://schemas.microsoft.com/office/powerpoint/2010/main" val="290971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Team Members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Thriloknath Kandimalla-DSCI-6007-02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Rajendra kumar Vechalapu-DSCI-6007-01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3045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8034" y="901946"/>
            <a:ext cx="8824913" cy="182245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921" y="515758"/>
            <a:ext cx="2143125" cy="1854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017" y="2502704"/>
            <a:ext cx="112726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As of March 10, 2022, as stated in </a:t>
            </a:r>
            <a:r>
              <a:rPr lang="en-US" dirty="0" err="1"/>
              <a:t>fortune.com</a:t>
            </a:r>
            <a:r>
              <a:rPr lang="en-US" dirty="0"/>
              <a:t>, </a:t>
            </a:r>
            <a:r>
              <a:rPr lang="en-US" dirty="0" err="1"/>
              <a:t>Stoxx</a:t>
            </a:r>
            <a:r>
              <a:rPr lang="en-US" dirty="0"/>
              <a:t> Europe 600 was trading 3% higher and DAX </a:t>
            </a:r>
          </a:p>
          <a:p>
            <a:r>
              <a:rPr lang="en-US" dirty="0"/>
              <a:t>    was up by 4.6% while bitcoin jumped by 8%.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 general, if there is a conflict especially like war, the market economy crashes but surprisingly </a:t>
            </a:r>
          </a:p>
          <a:p>
            <a:r>
              <a:rPr lang="en-US" dirty="0"/>
              <a:t>    market was soaring as of March 10, 2022.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This caught our attention and we are interested in analyzing the sentiments of people in twitter</a:t>
            </a:r>
          </a:p>
          <a:p>
            <a:r>
              <a:rPr lang="en-US" dirty="0"/>
              <a:t>    regarding stocks and cryptos and finding whether it reflexes the rise in the stock markets and </a:t>
            </a:r>
          </a:p>
          <a:p>
            <a:r>
              <a:rPr lang="en-US" dirty="0"/>
              <a:t>    cryptocurrencies.</a:t>
            </a:r>
          </a:p>
          <a:p>
            <a:endParaRPr lang="en-US" dirty="0"/>
          </a:p>
          <a:p>
            <a:r>
              <a:rPr lang="en-US" dirty="0"/>
              <a:t>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16445-996A-4B93-82C4-7260276F9B1A}"/>
              </a:ext>
            </a:extLst>
          </p:cNvPr>
          <p:cNvSpPr txBox="1"/>
          <p:nvPr/>
        </p:nvSpPr>
        <p:spPr>
          <a:xfrm flipH="1">
            <a:off x="954017" y="1021117"/>
            <a:ext cx="478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247689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8034" y="901946"/>
            <a:ext cx="8824913" cy="182245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921" y="515758"/>
            <a:ext cx="2143125" cy="1854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017" y="2502704"/>
            <a:ext cx="20537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Python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Pandas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Tweepy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NLTK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Matplotlib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AWS</a:t>
            </a:r>
          </a:p>
          <a:p>
            <a:endParaRPr lang="en-US" dirty="0"/>
          </a:p>
          <a:p>
            <a:r>
              <a:rPr lang="en-US" dirty="0"/>
              <a:t>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16445-996A-4B93-82C4-7260276F9B1A}"/>
              </a:ext>
            </a:extLst>
          </p:cNvPr>
          <p:cNvSpPr txBox="1"/>
          <p:nvPr/>
        </p:nvSpPr>
        <p:spPr>
          <a:xfrm flipH="1">
            <a:off x="825429" y="1009828"/>
            <a:ext cx="478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Tools that will be used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7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140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Project topic </vt:lpstr>
      <vt:lpstr>Team Members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 </dc:title>
  <dc:creator>Vechalapu, Rajendra Kumar</dc:creator>
  <cp:lastModifiedBy>Vechalapu, Rajendra Kumar</cp:lastModifiedBy>
  <cp:revision>1</cp:revision>
  <dcterms:created xsi:type="dcterms:W3CDTF">2022-03-11T02:24:21Z</dcterms:created>
  <dcterms:modified xsi:type="dcterms:W3CDTF">2022-03-11T02:28:32Z</dcterms:modified>
</cp:coreProperties>
</file>