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>
        <p:scale>
          <a:sx n="100" d="100"/>
          <a:sy n="100" d="100"/>
        </p:scale>
        <p:origin x="9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0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24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55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65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5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340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7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07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39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29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595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1268-E16E-4314-BEF8-00FCA15F56E0}" type="datetimeFigureOut">
              <a:rPr lang="hu-HU" smtClean="0"/>
              <a:t>2018. 10. 13.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BD170-1F91-42FD-8C44-857375A22F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5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2950" y="0"/>
            <a:ext cx="11449050" cy="7429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0"/>
            <a:ext cx="742950" cy="7429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5724" y="828674"/>
            <a:ext cx="2238375" cy="5934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428874" y="828674"/>
            <a:ext cx="9658351" cy="5934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/>
              <p:cNvSpPr txBox="1"/>
              <p:nvPr/>
            </p:nvSpPr>
            <p:spPr>
              <a:xfrm>
                <a:off x="85724" y="94476"/>
                <a:ext cx="5429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hu-HU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" y="94476"/>
                <a:ext cx="542926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/>
          <p:cNvSpPr txBox="1"/>
          <p:nvPr/>
        </p:nvSpPr>
        <p:spPr>
          <a:xfrm>
            <a:off x="895706" y="186809"/>
            <a:ext cx="118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WELCOME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324099" y="1868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SITE1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2514957" y="958333"/>
            <a:ext cx="9486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WELCOME site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hu-HU" b="1" dirty="0" smtClean="0">
                <a:solidFill>
                  <a:schemeClr val="bg1"/>
                </a:solidFill>
              </a:rPr>
              <a:t>"</a:t>
            </a:r>
            <a:r>
              <a:rPr lang="hu-HU" b="1" dirty="0" err="1" smtClean="0">
                <a:solidFill>
                  <a:schemeClr val="bg1"/>
                </a:solidFill>
              </a:rPr>
              <a:t>Lorem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ipsum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dolor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sit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amet</a:t>
            </a:r>
            <a:r>
              <a:rPr lang="hu-HU" b="1" dirty="0" smtClean="0">
                <a:solidFill>
                  <a:schemeClr val="bg1"/>
                </a:solidFill>
              </a:rPr>
              <a:t>, </a:t>
            </a:r>
            <a:r>
              <a:rPr lang="hu-HU" b="1" dirty="0" err="1" smtClean="0">
                <a:solidFill>
                  <a:schemeClr val="bg1"/>
                </a:solidFill>
              </a:rPr>
              <a:t>consectetur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adipiscing</a:t>
            </a:r>
            <a:r>
              <a:rPr lang="hu-HU" b="1" dirty="0" smtClean="0">
                <a:solidFill>
                  <a:schemeClr val="bg1"/>
                </a:solidFill>
              </a:rPr>
              <a:t> elit, </a:t>
            </a:r>
            <a:r>
              <a:rPr lang="hu-HU" b="1" dirty="0" err="1" smtClean="0">
                <a:solidFill>
                  <a:schemeClr val="bg1"/>
                </a:solidFill>
              </a:rPr>
              <a:t>sed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eiusmod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tempor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incididunt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ut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labore</a:t>
            </a:r>
            <a:r>
              <a:rPr lang="hu-HU" b="1" dirty="0" smtClean="0">
                <a:solidFill>
                  <a:schemeClr val="bg1"/>
                </a:solidFill>
              </a:rPr>
              <a:t> et </a:t>
            </a:r>
            <a:r>
              <a:rPr lang="hu-HU" b="1" dirty="0" err="1" smtClean="0">
                <a:solidFill>
                  <a:schemeClr val="bg1"/>
                </a:solidFill>
              </a:rPr>
              <a:t>dolore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magna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aliqua</a:t>
            </a:r>
            <a:r>
              <a:rPr lang="hu-HU" b="1" dirty="0" smtClean="0">
                <a:solidFill>
                  <a:schemeClr val="bg1"/>
                </a:solidFill>
              </a:rPr>
              <a:t>. </a:t>
            </a:r>
            <a:r>
              <a:rPr lang="hu-HU" b="1" dirty="0" err="1" smtClean="0">
                <a:solidFill>
                  <a:schemeClr val="bg1"/>
                </a:solidFill>
              </a:rPr>
              <a:t>Ut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enim</a:t>
            </a:r>
            <a:r>
              <a:rPr lang="hu-HU" b="1" dirty="0" smtClean="0">
                <a:solidFill>
                  <a:schemeClr val="bg1"/>
                </a:solidFill>
              </a:rPr>
              <a:t> ad minim </a:t>
            </a:r>
            <a:r>
              <a:rPr lang="hu-HU" b="1" dirty="0" err="1" smtClean="0">
                <a:solidFill>
                  <a:schemeClr val="bg1"/>
                </a:solidFill>
              </a:rPr>
              <a:t>veniam</a:t>
            </a:r>
            <a:r>
              <a:rPr lang="hu-HU" b="1" dirty="0" smtClean="0">
                <a:solidFill>
                  <a:schemeClr val="bg1"/>
                </a:solidFill>
              </a:rPr>
              <a:t>, </a:t>
            </a:r>
            <a:r>
              <a:rPr lang="hu-HU" b="1" dirty="0" err="1" smtClean="0">
                <a:solidFill>
                  <a:schemeClr val="bg1"/>
                </a:solidFill>
              </a:rPr>
              <a:t>quis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nostrud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exercitation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ullamco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laboris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nisi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ut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aliquip</a:t>
            </a:r>
            <a:r>
              <a:rPr lang="hu-HU" b="1" dirty="0" smtClean="0">
                <a:solidFill>
                  <a:schemeClr val="bg1"/>
                </a:solidFill>
              </a:rPr>
              <a:t> ex </a:t>
            </a:r>
            <a:r>
              <a:rPr lang="hu-HU" b="1" dirty="0" err="1" smtClean="0">
                <a:solidFill>
                  <a:schemeClr val="bg1"/>
                </a:solidFill>
              </a:rPr>
              <a:t>ea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commodo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consequat</a:t>
            </a:r>
            <a:r>
              <a:rPr lang="hu-HU" b="1" dirty="0" smtClean="0">
                <a:solidFill>
                  <a:schemeClr val="bg1"/>
                </a:solidFill>
              </a:rPr>
              <a:t>. </a:t>
            </a:r>
            <a:r>
              <a:rPr lang="hu-HU" b="1" dirty="0" err="1" smtClean="0">
                <a:solidFill>
                  <a:schemeClr val="bg1"/>
                </a:solidFill>
              </a:rPr>
              <a:t>Duis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aute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irure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dolor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reprehenderit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voluptate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velit</a:t>
            </a:r>
            <a:r>
              <a:rPr lang="hu-HU" b="1" dirty="0" smtClean="0">
                <a:solidFill>
                  <a:schemeClr val="bg1"/>
                </a:solidFill>
              </a:rPr>
              <a:t> esse </a:t>
            </a:r>
            <a:r>
              <a:rPr lang="hu-HU" b="1" dirty="0" err="1" smtClean="0">
                <a:solidFill>
                  <a:schemeClr val="bg1"/>
                </a:solidFill>
              </a:rPr>
              <a:t>cillum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dolore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eu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fugiat</a:t>
            </a:r>
            <a:r>
              <a:rPr lang="hu-HU" b="1" dirty="0" smtClean="0">
                <a:solidFill>
                  <a:schemeClr val="bg1"/>
                </a:solidFill>
              </a:rPr>
              <a:t> nulla </a:t>
            </a:r>
            <a:r>
              <a:rPr lang="hu-HU" b="1" dirty="0" err="1" smtClean="0">
                <a:solidFill>
                  <a:schemeClr val="bg1"/>
                </a:solidFill>
              </a:rPr>
              <a:t>pariatur</a:t>
            </a:r>
            <a:r>
              <a:rPr lang="hu-HU" b="1" dirty="0" smtClean="0">
                <a:solidFill>
                  <a:schemeClr val="bg1"/>
                </a:solidFill>
              </a:rPr>
              <a:t>. </a:t>
            </a:r>
            <a:r>
              <a:rPr lang="hu-HU" b="1" dirty="0" err="1" smtClean="0">
                <a:solidFill>
                  <a:schemeClr val="bg1"/>
                </a:solidFill>
              </a:rPr>
              <a:t>Excepteur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sint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occaecat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cupidatat</a:t>
            </a:r>
            <a:r>
              <a:rPr lang="hu-HU" b="1" dirty="0" smtClean="0">
                <a:solidFill>
                  <a:schemeClr val="bg1"/>
                </a:solidFill>
              </a:rPr>
              <a:t> non </a:t>
            </a:r>
            <a:r>
              <a:rPr lang="hu-HU" b="1" dirty="0" err="1" smtClean="0">
                <a:solidFill>
                  <a:schemeClr val="bg1"/>
                </a:solidFill>
              </a:rPr>
              <a:t>proident</a:t>
            </a:r>
            <a:r>
              <a:rPr lang="hu-HU" b="1" dirty="0" smtClean="0">
                <a:solidFill>
                  <a:schemeClr val="bg1"/>
                </a:solidFill>
              </a:rPr>
              <a:t>, </a:t>
            </a:r>
            <a:r>
              <a:rPr lang="hu-HU" b="1" dirty="0" err="1" smtClean="0">
                <a:solidFill>
                  <a:schemeClr val="bg1"/>
                </a:solidFill>
              </a:rPr>
              <a:t>sunt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</a:t>
            </a:r>
            <a:r>
              <a:rPr lang="hu-HU" b="1" dirty="0" smtClean="0">
                <a:solidFill>
                  <a:schemeClr val="bg1"/>
                </a:solidFill>
              </a:rPr>
              <a:t> culpa </a:t>
            </a:r>
            <a:r>
              <a:rPr lang="hu-HU" b="1" dirty="0" err="1" smtClean="0">
                <a:solidFill>
                  <a:schemeClr val="bg1"/>
                </a:solidFill>
              </a:rPr>
              <a:t>qui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officia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deserunt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mollit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anim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id</a:t>
            </a:r>
            <a:r>
              <a:rPr lang="hu-HU" b="1" dirty="0" smtClean="0">
                <a:solidFill>
                  <a:schemeClr val="bg1"/>
                </a:solidFill>
              </a:rPr>
              <a:t> est </a:t>
            </a:r>
            <a:r>
              <a:rPr lang="hu-HU" b="1" dirty="0" err="1" smtClean="0">
                <a:solidFill>
                  <a:schemeClr val="bg1"/>
                </a:solidFill>
              </a:rPr>
              <a:t>laborum</a:t>
            </a:r>
            <a:r>
              <a:rPr lang="hu-HU" b="1" dirty="0" smtClean="0">
                <a:solidFill>
                  <a:schemeClr val="bg1"/>
                </a:solidFill>
              </a:rPr>
              <a:t>."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0955184" y="18680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HU EN GE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89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42950" y="0"/>
            <a:ext cx="11449050" cy="7429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0"/>
            <a:ext cx="742950" cy="74295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85724" y="828674"/>
            <a:ext cx="2238375" cy="59340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2428874" y="828674"/>
            <a:ext cx="9658351" cy="59340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Szövegdoboz 7"/>
              <p:cNvSpPr txBox="1"/>
              <p:nvPr/>
            </p:nvSpPr>
            <p:spPr>
              <a:xfrm>
                <a:off x="85724" y="94476"/>
                <a:ext cx="54292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hu-HU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" y="94476"/>
                <a:ext cx="542926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/>
          <p:cNvSpPr txBox="1"/>
          <p:nvPr/>
        </p:nvSpPr>
        <p:spPr>
          <a:xfrm>
            <a:off x="895706" y="186809"/>
            <a:ext cx="118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WELCOME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324099" y="1868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SITE1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2514957" y="958333"/>
            <a:ext cx="9486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SITE1 </a:t>
            </a:r>
            <a:r>
              <a:rPr lang="en-US" b="1" dirty="0" smtClean="0">
                <a:solidFill>
                  <a:schemeClr val="bg1"/>
                </a:solidFill>
              </a:rPr>
              <a:t>site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hu-HU" b="1" dirty="0" smtClean="0">
                <a:solidFill>
                  <a:schemeClr val="bg1"/>
                </a:solidFill>
              </a:rPr>
              <a:t>"</a:t>
            </a:r>
            <a:r>
              <a:rPr lang="hu-HU" b="1" dirty="0" err="1" smtClean="0">
                <a:solidFill>
                  <a:schemeClr val="bg1"/>
                </a:solidFill>
              </a:rPr>
              <a:t>Lorem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ipsum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dolor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sit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amet</a:t>
            </a:r>
            <a:r>
              <a:rPr lang="hu-HU" b="1" dirty="0" smtClean="0">
                <a:solidFill>
                  <a:schemeClr val="bg1"/>
                </a:solidFill>
              </a:rPr>
              <a:t>, </a:t>
            </a:r>
            <a:r>
              <a:rPr lang="hu-HU" b="1" dirty="0" err="1" smtClean="0">
                <a:solidFill>
                  <a:schemeClr val="bg1"/>
                </a:solidFill>
              </a:rPr>
              <a:t>consectetur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adipiscing</a:t>
            </a:r>
            <a:r>
              <a:rPr lang="hu-HU" b="1" dirty="0" smtClean="0">
                <a:solidFill>
                  <a:schemeClr val="bg1"/>
                </a:solidFill>
              </a:rPr>
              <a:t> elit, </a:t>
            </a:r>
            <a:r>
              <a:rPr lang="hu-HU" b="1" dirty="0" err="1" smtClean="0">
                <a:solidFill>
                  <a:schemeClr val="bg1"/>
                </a:solidFill>
              </a:rPr>
              <a:t>sed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eiusmod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tempor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incididunt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ut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labore</a:t>
            </a:r>
            <a:r>
              <a:rPr lang="hu-HU" b="1" dirty="0" smtClean="0">
                <a:solidFill>
                  <a:schemeClr val="bg1"/>
                </a:solidFill>
              </a:rPr>
              <a:t> et </a:t>
            </a:r>
            <a:r>
              <a:rPr lang="hu-HU" b="1" dirty="0" err="1" smtClean="0">
                <a:solidFill>
                  <a:schemeClr val="bg1"/>
                </a:solidFill>
              </a:rPr>
              <a:t>dolore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magna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aliqua</a:t>
            </a:r>
            <a:r>
              <a:rPr lang="hu-HU" b="1" dirty="0" smtClean="0">
                <a:solidFill>
                  <a:schemeClr val="bg1"/>
                </a:solidFill>
              </a:rPr>
              <a:t>. </a:t>
            </a:r>
            <a:r>
              <a:rPr lang="hu-HU" b="1" dirty="0" err="1" smtClean="0">
                <a:solidFill>
                  <a:schemeClr val="bg1"/>
                </a:solidFill>
              </a:rPr>
              <a:t>Ut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enim</a:t>
            </a:r>
            <a:r>
              <a:rPr lang="hu-HU" b="1" dirty="0" smtClean="0">
                <a:solidFill>
                  <a:schemeClr val="bg1"/>
                </a:solidFill>
              </a:rPr>
              <a:t> ad minim </a:t>
            </a:r>
            <a:r>
              <a:rPr lang="hu-HU" b="1" dirty="0" err="1" smtClean="0">
                <a:solidFill>
                  <a:schemeClr val="bg1"/>
                </a:solidFill>
              </a:rPr>
              <a:t>veniam</a:t>
            </a:r>
            <a:r>
              <a:rPr lang="hu-HU" b="1" dirty="0" smtClean="0">
                <a:solidFill>
                  <a:schemeClr val="bg1"/>
                </a:solidFill>
              </a:rPr>
              <a:t>, </a:t>
            </a:r>
            <a:r>
              <a:rPr lang="hu-HU" b="1" dirty="0" err="1" smtClean="0">
                <a:solidFill>
                  <a:schemeClr val="bg1"/>
                </a:solidFill>
              </a:rPr>
              <a:t>quis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nostrud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exercitation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ullamco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laboris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nisi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ut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aliquip</a:t>
            </a:r>
            <a:r>
              <a:rPr lang="hu-HU" b="1" dirty="0" smtClean="0">
                <a:solidFill>
                  <a:schemeClr val="bg1"/>
                </a:solidFill>
              </a:rPr>
              <a:t> ex </a:t>
            </a:r>
            <a:r>
              <a:rPr lang="hu-HU" b="1" dirty="0" err="1" smtClean="0">
                <a:solidFill>
                  <a:schemeClr val="bg1"/>
                </a:solidFill>
              </a:rPr>
              <a:t>ea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commodo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consequat</a:t>
            </a:r>
            <a:r>
              <a:rPr lang="hu-HU" b="1" dirty="0" smtClean="0">
                <a:solidFill>
                  <a:schemeClr val="bg1"/>
                </a:solidFill>
              </a:rPr>
              <a:t>. </a:t>
            </a:r>
            <a:r>
              <a:rPr lang="hu-HU" b="1" dirty="0" err="1" smtClean="0">
                <a:solidFill>
                  <a:schemeClr val="bg1"/>
                </a:solidFill>
              </a:rPr>
              <a:t>Duis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aute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irure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dolor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reprehenderit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voluptate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velit</a:t>
            </a:r>
            <a:r>
              <a:rPr lang="hu-HU" b="1" dirty="0" smtClean="0">
                <a:solidFill>
                  <a:schemeClr val="bg1"/>
                </a:solidFill>
              </a:rPr>
              <a:t> esse </a:t>
            </a:r>
            <a:r>
              <a:rPr lang="hu-HU" b="1" dirty="0" err="1" smtClean="0">
                <a:solidFill>
                  <a:schemeClr val="bg1"/>
                </a:solidFill>
              </a:rPr>
              <a:t>cillum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dolore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eu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fugiat</a:t>
            </a:r>
            <a:r>
              <a:rPr lang="hu-HU" b="1" dirty="0" smtClean="0">
                <a:solidFill>
                  <a:schemeClr val="bg1"/>
                </a:solidFill>
              </a:rPr>
              <a:t> nulla </a:t>
            </a:r>
            <a:r>
              <a:rPr lang="hu-HU" b="1" dirty="0" err="1" smtClean="0">
                <a:solidFill>
                  <a:schemeClr val="bg1"/>
                </a:solidFill>
              </a:rPr>
              <a:t>pariatur</a:t>
            </a:r>
            <a:r>
              <a:rPr lang="hu-HU" b="1" dirty="0" smtClean="0">
                <a:solidFill>
                  <a:schemeClr val="bg1"/>
                </a:solidFill>
              </a:rPr>
              <a:t>. </a:t>
            </a:r>
            <a:r>
              <a:rPr lang="hu-HU" b="1" dirty="0" err="1" smtClean="0">
                <a:solidFill>
                  <a:schemeClr val="bg1"/>
                </a:solidFill>
              </a:rPr>
              <a:t>Excepteur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sint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occaecat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cupidatat</a:t>
            </a:r>
            <a:r>
              <a:rPr lang="hu-HU" b="1" dirty="0" smtClean="0">
                <a:solidFill>
                  <a:schemeClr val="bg1"/>
                </a:solidFill>
              </a:rPr>
              <a:t> non </a:t>
            </a:r>
            <a:r>
              <a:rPr lang="hu-HU" b="1" dirty="0" err="1" smtClean="0">
                <a:solidFill>
                  <a:schemeClr val="bg1"/>
                </a:solidFill>
              </a:rPr>
              <a:t>proident</a:t>
            </a:r>
            <a:r>
              <a:rPr lang="hu-HU" b="1" dirty="0" smtClean="0">
                <a:solidFill>
                  <a:schemeClr val="bg1"/>
                </a:solidFill>
              </a:rPr>
              <a:t>, </a:t>
            </a:r>
            <a:r>
              <a:rPr lang="hu-HU" b="1" dirty="0" err="1" smtClean="0">
                <a:solidFill>
                  <a:schemeClr val="bg1"/>
                </a:solidFill>
              </a:rPr>
              <a:t>sunt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in</a:t>
            </a:r>
            <a:r>
              <a:rPr lang="hu-HU" b="1" dirty="0" smtClean="0">
                <a:solidFill>
                  <a:schemeClr val="bg1"/>
                </a:solidFill>
              </a:rPr>
              <a:t> culpa </a:t>
            </a:r>
            <a:r>
              <a:rPr lang="hu-HU" b="1" dirty="0" err="1" smtClean="0">
                <a:solidFill>
                  <a:schemeClr val="bg1"/>
                </a:solidFill>
              </a:rPr>
              <a:t>qui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officia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deserunt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mollit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anim</a:t>
            </a:r>
            <a:r>
              <a:rPr lang="hu-HU" b="1" dirty="0" smtClean="0">
                <a:solidFill>
                  <a:schemeClr val="bg1"/>
                </a:solidFill>
              </a:rPr>
              <a:t> </a:t>
            </a:r>
            <a:r>
              <a:rPr lang="hu-HU" b="1" dirty="0" err="1" smtClean="0">
                <a:solidFill>
                  <a:schemeClr val="bg1"/>
                </a:solidFill>
              </a:rPr>
              <a:t>id</a:t>
            </a:r>
            <a:r>
              <a:rPr lang="hu-HU" b="1" dirty="0" smtClean="0">
                <a:solidFill>
                  <a:schemeClr val="bg1"/>
                </a:solidFill>
              </a:rPr>
              <a:t> est </a:t>
            </a:r>
            <a:r>
              <a:rPr lang="hu-HU" b="1" dirty="0" err="1" smtClean="0">
                <a:solidFill>
                  <a:schemeClr val="bg1"/>
                </a:solidFill>
              </a:rPr>
              <a:t>laborum</a:t>
            </a:r>
            <a:r>
              <a:rPr lang="hu-HU" b="1" dirty="0" smtClean="0">
                <a:solidFill>
                  <a:schemeClr val="bg1"/>
                </a:solidFill>
              </a:rPr>
              <a:t>."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10955184" y="186809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HU EN GE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1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172</Words>
  <Application>Microsoft Office PowerPoint</Application>
  <PresentationFormat>Szélesvásznú</PresentationFormat>
  <Paragraphs>14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Windows User</dc:creator>
  <cp:lastModifiedBy>Windows User</cp:lastModifiedBy>
  <cp:revision>3</cp:revision>
  <dcterms:created xsi:type="dcterms:W3CDTF">2018-10-13T19:51:33Z</dcterms:created>
  <dcterms:modified xsi:type="dcterms:W3CDTF">2018-10-13T19:57:35Z</dcterms:modified>
</cp:coreProperties>
</file>