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355cb2fc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355cb2fc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355cb2f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355cb2f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355cb2fc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355cb2fc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355cb2fc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355cb2fc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355cb2fc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355cb2fc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355cb2fc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355cb2fc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355cb2fc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355cb2fc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Pydantic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Adeus aos Erros de Tipo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Maycon Endrew Cavalcante de Azevedo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 Onde vive? Pra que serve?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Definição: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Pydantic é um justaposição das palavras “Python” + “Pedante”.</a:t>
            </a: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Biblioteca Python para definir modelos de dados, validá-los e transformá-los. Além de ser utilizado para gerenciamento de configurações.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Benefícios: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estáticos para melhor legibilidade e segurança.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Validação automática de dados.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Serialização e desserialização para diferentes formatos.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Documentação interativa.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problema ele se propõe a resolver?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Python é uma linguagem de tipagem dinâmica, ou seja ao criar uma variável não é necessário declarar seu tipo. Uma criada, essa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variável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também pode ser livremente substituída por um tipo diferente do inicial.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Isso deveria facilitar certo? é, nem sempre… A medida que um software vai evoluindo pode se tornar mais difícil acompanhar todas as variáveis e qual tipo elas devem ser, principalmente em funções em que não se tão óbvio quais os argumentos que ela recebe.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575" y="2604925"/>
            <a:ext cx="3692850" cy="14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Legal! Como utilizar? 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75" y="1502563"/>
            <a:ext cx="3654500" cy="23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600" y="1502575"/>
            <a:ext cx="4838699" cy="7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8461" y="2465000"/>
            <a:ext cx="3808976" cy="191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for pra falhar, é melhor que seja logo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30" y="1353838"/>
            <a:ext cx="3210399" cy="312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175" y="1926300"/>
            <a:ext cx="5044127" cy="158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e os outros tipos de validações? 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000" y="1266325"/>
            <a:ext cx="4915989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 motivo de usar: Configuração de .env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12" y="1365423"/>
            <a:ext cx="7509376" cy="31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Então, o que acharam?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</a:t>
            </a: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Obrigado pela atenção, nos vemos na próxima!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995875" y="3908125"/>
            <a:ext cx="3123300" cy="38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