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7" r:id="rId2"/>
    <p:sldId id="331" r:id="rId3"/>
    <p:sldId id="450" r:id="rId4"/>
    <p:sldId id="495" r:id="rId5"/>
    <p:sldId id="500" r:id="rId6"/>
    <p:sldId id="505" r:id="rId7"/>
    <p:sldId id="515" r:id="rId8"/>
    <p:sldId id="494" r:id="rId9"/>
    <p:sldId id="509" r:id="rId10"/>
    <p:sldId id="516" r:id="rId11"/>
    <p:sldId id="518" r:id="rId12"/>
    <p:sldId id="517" r:id="rId13"/>
    <p:sldId id="521" r:id="rId14"/>
    <p:sldId id="520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30" r:id="rId24"/>
    <p:sldId id="532" r:id="rId25"/>
    <p:sldId id="531" r:id="rId26"/>
    <p:sldId id="533" r:id="rId27"/>
    <p:sldId id="53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450"/>
            <p14:sldId id="495"/>
            <p14:sldId id="500"/>
            <p14:sldId id="505"/>
            <p14:sldId id="515"/>
            <p14:sldId id="494"/>
            <p14:sldId id="509"/>
            <p14:sldId id="516"/>
            <p14:sldId id="518"/>
            <p14:sldId id="517"/>
            <p14:sldId id="521"/>
            <p14:sldId id="520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2"/>
            <p14:sldId id="531"/>
            <p14:sldId id="533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1358"/>
  </p:normalViewPr>
  <p:slideViewPr>
    <p:cSldViewPr snapToGrid="0" snapToObjects="1">
      <p:cViewPr varScale="1">
        <p:scale>
          <a:sx n="104" d="100"/>
          <a:sy n="104" d="100"/>
        </p:scale>
        <p:origin x="13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19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2121 510 7569,'-45'-30'-148,"-4"-6"148,4 5 0,-16-6 47,4 8 1,-5-6-38,-1 7 0,-13 2 921,-9 11-1005,0-4 1,33 17-1,-2 2 266,1-4 1,0 1-1,-5 2 1,0 2-48,-6 2 0,0 1 1,4 2-1,0 2 23,-1 5 1,2 3 0,4-1 0,1 3-46,0 1 0,2 4 0,-1 6 0,2 4 26,3 1 1,4 2 0,1 5 0,3 3-41,3 5 0,3 2 0,1-2 1,2 3-89,2 8 1,2 1 0,4-5-1,3 1-13,5 2 1,2 2-1,1 3 1,3 0-62,1 3 1,1 0 0,3 1 0,4-1-86,5-3 1,4 0-1,2-2 1,4-2 93,7-2 0,6-2 0,2 1 0,6-3-59,4-7 0,5-2 0,2 1 0,2-3 3,7-2 0,2-4 0,3-3 0,3-4 10,2-3 0,3-4 0,5-4 0,3-3-173,-3 0 0,0-4 0,2-3 1,0-3 181,-5-2 0,-1-1 0,2-2 0,-2 0 100,-6 0 0,-1-2 0,4-6 0,-1-2-229,-6 0 1,0-4 0,-1-7 0,0-2 256,2 2 1,-1-3 0,-5-4-1,-2-2-43,1 1 1,-2-1 0,1-5 0,-2-3 49,-3 0 0,-4-4 1,-1-4-1,-3-4-35,-3-3 0,-3-3 0,-5 0 0,-4-3 105,-2-1 0,-3-2 0,-3-6 0,-4-1 35,-3 1 0,-5 0 0,-4-5 1,-5 0 37,-4-3 0,-5 1 1,-6 0-1,-5 1-26,-5 2 1,-5 1 0,-3 0 0,-4 3-258,-7 1 1,-3 4 0,-3 6-1,-3 4-84,-9 0 1,-3 4 0,0 7 0,-1 4 112,-4 4 0,-1 3 0,3 5 0,0 5-178,4 4 1,1 4 0,1 3 0,0 3 163,9 2 0,1 1 0,3 3 0,2 3 71,-41 11 0,39-5 0,-1 3 0,-2 10 0,-1 6 0,-4 3 0,-1 4 0,-1 3 0,-1 2 0</inkml:trace>
  <inkml:trace contextRef="#ctx0" brushRef="#br0" timeOffset="754">4863 446 7569,'-22'-30'123,"-1"-3"24,-6-10 1,-6 1 50,-15-1 0,-11 10 160,-10 5 1,-14 7-281,7 6 1,-18 6 146,3 9 0,40 4 1,-2 1-30,-2 1 1,0 3 0,-3 3 0,0 4-40,3 0 0,1 3 0,-8 8 1,0 3-205,3 1 1,2 2 0,-2 5 0,1 2 165,6-2 1,2 2-1,3 4 1,1 1-105,1 0 1,2 2 0,2 7-1,1 1 52,2-2 1,2 0 0,5 2 0,2 1-44,5-3 1,3 0 0,4 1 0,2 1-217,2 2 0,2-1 0,5 0 0,2-1 201,1 6 0,3-1 0,5-8 0,3 0-98,3 2 0,4-2 0,5-5 0,6-2 44,6 2 0,4-2 0,2-4 1,3-4-104,6 0 0,2-3 0,5 0 0,3-2 53,4 1 1,2-2 0,1-4 0,1-2-16,1-3 0,0-2 0,4 1 1,1-2-178,1-3 0,1-3 0,-1-2 0,0-3 247,1-4 1,-1-1 0,-4-2-1,-2 0 49,0 0 1,0-2-1,3-6 1,0-2-52,-3-1 1,0-2 0,2-5 0,0-3 122,-1-1 0,-2-1 0,-4-3 0,0-2-34,-2-4 0,-1-2 0,1-2 1,-1-3 35,-2 1 0,-1-4 0,-1-7 0,-3-3 4,-4-1 1,-5-2 0,-5-5 0,-4-3-45,0 3 0,-5-2 0,-6-9 0,-5-2 52,-2-2 0,-4-1 0,-7-1 0,-4-1 85,-6 2 1,-6 1 0,-4 4 0,-6 1-12,-6 1 1,-4 1-1,-5 2 1,-4 0-44,-5 0 0,-4 3 1,-4 6-1,-3 3-345,-4 2 1,-2 3 0,2 6 0,-1 4 132,-3 1 0,-1 3 0,-3 5 0,-2 4-1273,2 2 1,0 3 1358,4 7 0,2 3 0,7 4 0,3 2 0,-44 4 0,11 0 0,15 0 0,12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3.3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64 7569,'10'-21'0,"-8"7"-383,5 0 257,5 9 1,0-5 0,9 10 212,0 0 0,1 0-44,-1 0 1,0 3 61,0 4 1,1-2-261,-1 9 1,0-9 38,0 2 0,1 2-82,-1-2 1,7 0 197,1-7 0,8 10 0,-4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3.8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 7753,'0'14'363,"0"0"1,0 7-209,0 8-18,0-1 1,0 3-103,0 4 1,0-2 81,0 3 1,0-8-282,0 7 1,10-9 138,4 3 1,-2-8-393,2-7 287,0 5 0,7-17-70,1 5 0,-1-4 33,0-3 1,-7-10 95,1-4 0,-4-5 92,3-2 0,3 0-85,-10 0 1,7-8 126,-7 1 0,8-3-57,-8 3 1,0 4 158,-7-4 1,0 4-44,0 3 0,0 0 105,0-1-52,0 11-101,0 1-332,0 10 199,0 10 0,0 9-26,0 9 0,0 0 45,0-6 1,0 6-68,0 0 0,2 8 30,5-8 1,3 7 8,4-6 0,5 6 14,-5-7 0,12-2 29,2-11 1,0 1 78,-6-9 0,6 0-94,0-7 1,1 0 184,-8 0 0,0-9-51,0-5 0,1-5 264,-1-2 1,-9-1-135,-5 1 0,-5-7-88,-2-1 1,0-1 301,0 1 0,-2 6-114,-5-6 1,-5-1-480,-9 1 76,9 1 117,-7 7 1,17-1-578,-5 1 1,-3 7 53,3 0-886,0 9 1371,7-4 0,-9 18 0,-3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4.1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22 274 6890,'7'14'-267,"0"1"0,9-4 336,-1 4 0,-4 1 106,4-9 1,-1 7-194,7-7 0,0 1 66,0-8 1,8 0 69,-1 0 1,0 0-62,-6 0 1,1-10 100,6-4 0,-8-5-58,0-2 1,-2 0 94,-12-1 0,0 1-68,-7 0 1,0-8 217,0 1 0,-2 0 129,-5 7 0,-7-1-123,-15 1 1,3 0-166,-9-1 0,9 8 9,-2 0 0,-3 9-173,3-2 0,-1 10 119,8 11 1,0 0-591,-1 14 1,4 5 123,3 3 325,-3 4 0,6 12 0,-10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5.2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1127 7569,'0'12'121,"0"-3"1,3-11 0,4-5 1,5 0 145,9-15 0,-7 6-78,0-12 1,3 2-142,11-3 1,-4-4 62,4-9 0,-4-3-107,-3-5 1,2 3 9,6-10 1,-6 1-75,6-8 1,-8 0-1,-7 0 0,-2-2 93,-5-4 1,-5 6-104,5 0 1,-14 3 50,-7 11 1,2 10 34,-2 12 0,0 6-11,-7 8 1,0 5 8,-1 9 0,1 11-1,0 11 0,0 11 60,-1 16 1,1 6-48,0 8 1,2 1 4,5 0 0,-3 7 101,10 0 1,0 2-218,7-2 0,10-5 89,4 5 1,5-8 35,2-6 0,7 2-248,0-9 0,8-8 22,-8-6 1,1-10 5,-8 2 1,0-12 144,0-1 0,1-11-18,-1 3 1,0-7 26,0-7 0,1 3-50,-1-11 0,-2 1 55,-5-7 1,2-7-42,-8-1 1,6-1-11,-7 1 1,7 6 18,-7-6 0,0 3 55,-7-2 0,7 12-8,0-6 225,0 6 20,-7 4-201,10 2 0,-5 20-28,9 4 1,-10 7 17,4 8 1,1-3-131,-2 9 1,10-9 72,-3 2 1,5-4-33,2-3 0,0 1 36,0-1 1,8-7-7,-1 0 1,7-9 51,-6 2 0,6-5-44,-6-2 0,6-7 157,-7 0 0,1-9-83,-8 1 1,-2-6 230,-5-7 0,2 4-95,-8-4 0,-1 2 52,-7-2 0,-3 4-28,-4-4 1,-5-3 72,-9 3 1,0-3-161,0 3 1,-3 4-120,-4-4 0,4 6-118,-4 8 1,4 5 59,3 9 1,-7 0-206,-1 0 0,1 4 111,7 11 0,-1 1-128,1 20 0,2-8-383,5 7 0,-2-6 255,8 6 1,1-7 401,7 8 0,0-1 0,0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5.5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277 0 7569,'-24'0'157,"-4"0"0,4 0-157,-16 0 0,17 3-201,-6 4 0,6 4 174,1 11 0,4-1 343,3 0 0,-1 3-155,9 4 1,0-4-104,7 4 0,0-4-244,0-3 0,9 0 83,5 1 0,5-8-103,2 0 1,3-2-51,4 2 256,-4-5 0,16 1 0,-7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18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277 636 7569,'-10'-21'-120,"-2"7"137,-9-1 1,0 11 76,0-3 1,7 4-39,-1 3 1,-1 7 187,-12 0 1,4 10-3,-4-3 0,6 7 1,8 8 1,-2-6-292,9 6 1,-1 1 72,8-1 0,3-1-97,4-7 0,2 1 115,6-1 1,10-2-324,-3-5 1,4 2 135,-5-9 0,0 1-198,0-8 0,1 0 110,-1 0 0,0-3-2,0-4 1,1-5 162,-1-9 1,-7 4 118,0-4 0,-2 5-43,2-13 0,-2 6-46,-5 2 0,-4-8 186,4 1 1,-3 2 81,3 12 95,-4-5-171,6 7-140,-18 0 1,-1 12-28,-4 14-10,5 5 47,-1 2 1,8 1 4,-5-1 0,4 7-8,3 1 0,3-1-77,4-7 1,5 1 65,9-1 1,0-7-141,0 0 1,1-9 79,-1 2 0,3-5-64,4-2 1,-2 0 173,9 0-89,-9-9 10,14-3 1,-14-12 100,10-4 0,-10 2-79,2-9 1,-4-1 227,-3-6 0,0-8-64,1 1 1,-8-3 10,0 2 1,-9 3-97,2-10 0,-5 8-33,-2-8 0,0 7 113,0-6 1,-2 15-69,-5-1 0,4 14 48,-4-1 1,-2 13-56,2 2 0,-3 9-98,3-2 1,5 7 83,-5 7 1,-3 7-26,3 14 1,0 5 8,7 10 0,0-1-9,0 1 1,0 2-14,0 4 0,7-1-25,0 8 1,3-6-145,-3 7 0,-5-8 48,5 8 0,-4-10-247,-3 3 1,2-8 134,5-6 1,-5 4-444,5-5 0,-4-4 644,-3-3 0,9-4 0,3-3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5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0 107 7569,'3'-31'0,"4"10"0,5 2-232,9 12 236,0 0 1,3 0 0,2 0-256,2 2 0,3 3 121,-3 2 1,-4 0 64,4 0 0,-4 0 198,-3 0 1,0 0-7,0 0 235,1 0-174,-1 0-33,0 0 0,-9 2 102,-5 5 268,-5-4-344,-2 15 1,0-6 87,0 9-167,-9 1 0,6-1 13,-4 0 1,3 1 12,-3-1 0,4 0 2,-4 0 0,5 1-103,2-1 0,7-7 92,0 0 0,7-7-211,-7 7-111,10-9 0,-5 12-275,9-10 1,0 0-351,0-7 1,1 0 827,-1 0 0,0-10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6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43 43 7569,'-21'-12'23,"9"-6"252,3 15-140,9-6-440,0 9 305,0 9 0,9 3 0,3 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6.9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1 402 7569,'2'19'-532,"5"-5"336,-4 5 1,16-15 0,-5 11 250,5 1 0,2-6-38,0-3 0,7 2 193,1-2 0,-1 0-9,-7-7 0,8 0 2,-1 0 1,0-7-83,-6 0 0,-1-9-53,0 1 0,0-3 79,1-4 0,-8 1-59,0 0 1,-9-3 75,2-4 1,2-3-52,-2-4 1,0-5 83,-7 4 1,-2 5-27,-5 3 1,-5-3-7,-9 3 1,0 0-135,-1 6 1,1 8 63,0 0 0,-8 9-203,1-2 0,-7 14 59,6 8 0,-6 3-13,7 4 1,-1 8 16,8 6 1,0-3-310,0 2 1,9-6-64,5 6 1,4-7-233,3 8 0,0-10 649,0 2 0,19-4 0,5-3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7.3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86 7569,'0'-12'0,"2"2"-389,5 10 293,-5 0 1,8 3 0,-8 4 261,5 7 0,-4 5 55,4 2 1,-5 8-81,-2-1 0,2 3-102,6-3 0,-6-4 18,5 4 0,-5-2-131,-2 2 1,3-11 96,4 4-165,-5-4 1,8-3-115,-10 0 155,0-9 130,0 4-22,0-18 1,7-3-10,0-9 0,7-8-15,-7 1 1,10-3 54,-3 3 1,5-3-29,2-4 0,2-5 41,6 4 1,-6 5 34,6 3 0,-6 0 117,-1 7 0,-8-3 131,0 17 0,-7 0 124,7 7-260,-9 0 1,4 9-32,-9 5 1,0 8-102,0 6 1,0-2 73,0 9 1,0-9-231,0 3 1,0 1-127,0-1 0,3-1-152,4-7 1,2 1-79,5-1 1,5-2 51,-4-5 394,3 5 0,13-17 0,2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17.9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2149 2187 7569,'-10'-40'-408,"-4"5"0,-7-5 807,-8 4 1,-4 3-64,-9-2 0,-10 9-86,-5-2 0,-9 6-284,-12 8 0,-2 5 182,-19 9 1,48 1 0,0 2-199,-5 4 0,-1 1 0,2-1 0,1 2 169,-3 7 0,1 3 0,1 2 0,1 1-5,1 2 1,0 2-1,0 3 1,0 3-24,-1-1 1,2 2 0,-1 3 0,2 3-40,0 6 0,2 2 0,5 1 0,1 1 30,3 3 1,2 2-1,3 5 1,2 1-308,-3 3 1,1 1 0,2-2 0,2 1 317,1 1 1,3 0 0,5-2 0,4 1-84,6-7 0,3 1 1,2 3-1,2 1-136,4-4 0,2-1 1,4 0-1,4-1 94,4-5 0,3-1 41,2 4 1,6-2 0,8-10 0,5-2-39,1 5 1,2-3 0,0-5 0,2-3 9,10 0 0,3-2 0,-1-3 0,3-2-42,5-3 1,3-4-1,0-1 1,0-3 36,2 1 1,0-3 0,3-5 0,0-2-168,4-2 1,1-1-1,-1-2 1,0-2 146,1-1 0,-1-3 0,4-3 0,0-3-149,0-2 0,0-2 0,-4-4 0,-2 0 174,-4 2 1,-1-2-6,-2-5 1,0-1-1,-2 2 1,-1-1 77,-1-4 1,-2-1 0,-4 1 0,-1-1 52,-3-1 1,-3-3 0,-8-3 0,-2-2-58,-2 0 1,-1-2 0,21-37-46,-13-8 0,-19-5 65,-16 37 0,-2 0 0,-5-1 0,-2 1-25,-4 0 0,-4 0 0,-6-1 1,-4-1 60,-7-2 0,-4 1 0,-5 1 0,-1-1-6,-1-5 1,-4 2 0,-8 2-1,-3 3-63,-4-4 0,-2 2 0,0 9 0,-2 2-245,-3 1 1,-1 3-1,4 6 1,-1 2 110,-2-1 0,-1 4 0,2 6 0,1 3-118,8 5 0,0 4 0,-2 3 0,1 4 215,-38-2 0,37 11 0,-1 3 0,0 2 0,-1 1 0,-5 3 0,1 3 0,-3 5 0,0 5 0</inkml:trace>
  <inkml:trace contextRef="#ctx0" brushRef="#br0" timeOffset="21809">2404 1784 7569,'-3'-15'0,"-4"1"0,5 0-8,-5-7 72,4 0 1,13-10 0,6-4 33,10-6 1,10-1 3,13-1 0,1-1 92,14-6 1,-1 3-365,-21 18 0,1 1 1,3 0-1,1-1 279,8-3 1,3 1 0,1-2 0,2 2-299,6-1 0,1 0 1,2 0-1,2 0 268,5 1 1,1-1 0,6-4-1,0 1-466,4-1 1,1 1 0,1-1 0,0 1 421,-2 3 0,1 0 0,-2 0 0,0 1-54,5-1 1,1 0-1,-2 0 1,-1 0 43,3 0 1,-1 0 0,-3 4 0,-1 0-21,-6-1 0,-1 1 0,-4 4 0,-1 1-194,-1-2 0,-1 0 0,-10 2 0,-1 1 182,5 0 1,-1 2 0,-13 3-1,-2 1 74,-1 1 0,-3 1 1,30-2-168,-14 2 1,-12 9-131,-16-2 1,-15 7 229,-14 7 0,-5 2 0,-2 6 0,0-8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7.60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253 22 7569,'-31'-9'175,"-2"6"0,-2-6 0,1 9-112,4 0 1,4 2-30,12 5 0,-3-2-9,10 9 1,-7 0-94,7 7 0,2 1 81,12-1 1,12 3-76,9 4 1,10-4 65,-2 4 0,4-4-20,2-3 0,-9 7 17,-4 0 0,1 1 1,-1-8 0,-8-2 173,-7-5 1,-9 5-58,2-5 0,-5-2 188,-2 2 0,-9-9-101,-5 2 0,-8-2 16,-6 2 0,-3-5-51,-4 5 1,-5-7-1075,4-7 904,-4 5 0,-12-17 0,-2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0.7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1 575 7569,'0'-12'529,"0"2"0,2 27-383,5 4 0,5 15 19,9-1 0,0-2-130,1 3 1,-1-8 105,0 7 1,7-6-254,1 6 0,-1-9 108,-7 2 0,1-11-85,-1-3 1,-7-9-12,0 2 0,-7-5 98,7-2 61,-9 0 1,5-9 0,-10-5 1,2-5 66,5-3 1,-5 1-84,5 0 0,-4-7-114,-3-1 0,0 1 132,0 7 1,0-8-451,0 1 1,0 0 89,0 6 1,0 1-50,0 0 0,2 7-266,5 0 1,-2 9 612,9-2 0,0-5 0,8 0 0</inkml:trace>
  <inkml:trace contextRef="#ctx0" brushRef="#br0" timeOffset="1001">872 638 7569,'0'-21'0,"-2"7"43,-6 0 0,4 9 138,-10-2 0,6-2 94,-6 2 1,0-1-93,-7 8 1,0 3-97,-1 4 0,1 5 87,0 9 0,7 3-224,0 4 1,2-2 82,-2 9 1,-3-9-23,10 3 0,0 1-84,7-1-249,0-1 158,0-7 25,9-9 1,-4 5-168,9-10 220,0 0 1,8-7 14,-1 0 0,7 0 31,1 0 1,-1-10 0,-7-4 0,0-5 159,1-2-148,-1 0 1,-7-1 71,0 1 0,0 0 68,8 0 1,-11 7 205,-3-1-240,-6 11-54,-2-6 0,-7 20-1,0 4 1,-7 5-3,6 2 0,1 0-112,7 0 1,0 1 69,0-1 1,10-7-198,4 0 226,-5-9-63,20 4 1,-15-9-5,14 0 1,-4 0 64,-3 0 1,0-2 70,1-5 0,-1-5-60,0-9 0,-2-3 85,-5-4 0,3 2 166,-10-9-100,9-1-78,-13-6 1,13-1 15,-9 1-60,10-1-14,-15-9 0,8 5-71,-10-10 1,7 3 64,0-3 1,0-2-11,-7 10 1,0 6 16,0 8 0,-2 16-5,-6-2 0,4 7 16,-10-1 0,6 6 20,-6 9 1,7 9-34,-7 6-2,0 13 1,-7 5 22,-1 9-21,11 1 1,-8 7-4,5-1 1,4 8-1,3-8 1,5 8-35,2-7 1,2-1-89,5-6 1,3 4-85,4-5 63,5 6 49,2-15 1,2 0-151,6-5 0,-6-4 125,-1-12 0,6-1-20,0-4 1,1-4 9,-8 4 0,7-7-8,1-7 0,-3 2 64,-12-9 1,5 0 16,-5-8 1,-5-6 61,-2 0 54,5-10-124,-10 14 0,8-13 127,-10 8 30,0-8-138,0 13 0,0-14 250,0 10-111,-10-1 104,8 18 36,-7-8-106,9 7-72,0 0 1,0 5-35,0 14 0,0 5-17,0 9 1,0 3-15,0 4 50,0-4-61,0 16 0,0-9 2,0 4 0,7 3-18,0-10 1,7 3-66,-7-3 1,10-7 35,-3 1 0,-2-1-266,2-7 73,0-4-4,7-1 192,0-9 0,1-2-83,-1-5 66,-9 4 37,7-16 0,-10 5-13,5-14 0,3 4 2,-10-4 1,7-3 97,-7 3 0,7-8-48,-7 8 1,0-7 108,-7 6 1,0 1 183,0 7-143,0-1 53,0 11 72,0-8 3,0 16-236,0-6 1,0 18 23,0 6 0,0 3 5,0 4 0,0-1-10,0 0 1,0 8-27,0-1 0,0 3-124,0-3 1,10-2-307,4 9 184,-5-9 109,10 5 1,-9-10-393,4 0 254,5 1-133,-7-10 0,2 4-1024,0-9 812,0 10 568,7-15 0,1 7 0,-1-9 0</inkml:trace>
  <inkml:trace contextRef="#ctx0" brushRef="#br0" timeOffset="1326">1956 830 7569,'9'-12'-246,"-6"2"190,15 10 0,-6-7-125,9 0 0,1-7 226,-1 7 0,0-2 196,0 2 1,1 2-137,-1-9 1,0 7 50,0-8 0,1 4-102,-1-4-5,-9-3-13,7 6 1,-15-7 15,11 5 1,-11-5-41,3 5 0,-4-5 2,-3-3 0,0 8 10,0 0 1,-3 7-84,-4-7 1,-5 9 68,-9-2 0,0 5-6,0 2 0,-1 0 162,1 0-7,0 9-145,0 3 0,-1 9 434,1 0-195,9 10-60,-6 2 1,8 0 205,-4-4-253,4 4-141,10 0 0,0 2-103,0 1 1,10-3-149,4 2 1,7-4-901,8-10 1146,4 0 0,19 1 0,2-1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8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256 64 7569,'-21'-21'0,"-8"9"610,1 5-289,0 5 0,6 2-137,1 0 0,0 0-158,0 0 0,2 2 85,5 5-79,4 5 1,3 2-2,0 0 0,2 0-204,12 8 0,5-8-114,9 0 1,10-2 183,5 2 0,4 5-31,2-5 0,1 3 59,-1-3 0,-2 5 54,-4-5 1,-5 5 6,-10 2 1,-9 0 85,-5 1 1,-5-1-56,-2 0 1,-2-2 105,-5-5 1,-5 3 42,-9-10 0,-1 2-41,1-2 1,-7-4 37,-1 4 1,-6-5-93,7-2 0,-3 0 2,3 0 1,4 0 113,-4 0-435,-5 0 0,9 0-415,-4 0-471,13 0 1134,6 0 0,28-9 0,4-3 0</inkml:trace>
  <inkml:trace contextRef="#ctx0" brushRef="#br0" timeOffset="420">1170 170 7587,'-10'-21'18,"-1"0"315,-11 0 1,1 9-44,0 5 0,0 4-266,-1 3 1,-1 0 52,-6 0 1,-1 3 63,-6 4 0,-2 5-1,10 9 0,0 0-171,7 0 0,2 3-18,4 4 0,-1-2-119,9 10 0,0-10 128,7 2 0,2-4-78,5-3 1,5-7-95,9 0 0,3-9 64,4 2 0,-4-4 95,4-3 1,3-3-35,-3-4 1,3 0 21,-3-14 1,-4 4 37,4-11 0,-4 4 81,-3 3 0,-7-7 6,0-1 0,-9 1-26,2 7 289,-4-1-191,-3 1 391,0 0-156,0 9-177,-10 3 0,1 18-103,-5 5 1,4 5 14,10 2 1,0 3-181,0 4 0,0-4 62,0 4 0,2-4-284,6-3 0,3-7 133,11 1 1,-1-1-417,0 7 0,3-7-1,4 0 584,-4-9 0,6 14 0,-8-7 0</inkml:trace>
  <inkml:trace contextRef="#ctx0" brushRef="#br0" timeOffset="1002">1489 64 7569,'-10'-21'-79,"8"9"55,-8 3 1,10 18 218,0 5 1,3 5 60,4 2 0,-5 1 58,5-1-243,-4 10 1,4-5-96,0 9 0,2-2 76,-2 3 0,-4-6-170,4-8 0,2-1 5,-2 0-95,10 0 113,-5 1 64,9-11 1,-7-1 10,0-10 1,-9-3 87,2-4 1,2-4 42,-1-11 0,-1 1-63,-7 0 1,7-8 39,0 1 1,2 0-48,-2 6 1,-2-6-35,9 0 1,0-3 9,8 3 1,-1 4-9,0-4 0,-7 14-31,0 7-2,1-5 1,4 12-44,-5 0 0,-3 2 65,-3 12 0,-6 8 32,5 6 1,-5 3-34,-2-3 0,0-2-77,0 9 0,0-9 56,0 3 1,0-6-4,0-1 0,0-8-14,0 0-17,0-9 81,10 13 0,2-15-43,9 4 0,-7-14 133,0-7 0,-7 2-77,7-2 1,-6-3 52,6-11 1,-2 4 3,2-4 1,5 2 98,-5-2 1,-2 2-96,2-10 0,0 10 21,7-2 1,-7 11 105,0 3 0,-6 9-32,6-2 1,-7 5-70,7 2 0,-7 0-10,7 0 0,-9 9-6,2 6 0,-5 3 14,-2 4 1,7 1-145,1 6 0,-1-6-31,-7 6 1,0 1-347,0-1-2,0-1 1,0-7-459,0 1 12,9-1 0,3-2 56,9-5 792,0-5 0,10 1 0,2 2 0</inkml:trace>
  <inkml:trace contextRef="#ctx0" brushRef="#br0" timeOffset="1345">2445 383 7569,'2'-19'-126,"5"5"0,5 2-218,9 5 0,1 5 324,-1-5 0,3 2 257,4-2 0,-2 4-2,9-4 0,-9-2-135,3 2 0,1-7 65,-1 7 1,-1-3-62,-7 3 1,0-2-73,1-6 1,-1-3 21,0 3 0,0 4-5,1-4 1,-10 1-57,-5-7 1,2 0 76,-2-1 0,0 8-72,-7 0 41,0 0 0,-9-5-112,-5 5 0,-5 4 101,-3 10 0,1 0-104,0 0 0,-7 3 134,-1 4 0,1 5 75,7 9 1,-1-4-3,1 4 1,2-5 52,5 13 0,5-3-58,9 2 0,0-4-44,0 4 0,2 3-74,5-3 0,12 0 58,9-6 0,13-1-272,1 0 0,3-7-176,12 0 1,-8-9-659,8 2 1040,-10 5 0,14 0 0,-6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4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425 659 7569,'-14'-21'0,"0"-1"0,0 8-304,-7 0 192,9 9 1,-7-11 206,5 9-1,-5 0 0,-9 7 104,-1 0 1,-2 0-80,3 0 1,2 9-65,-9 5 0,9 12 23,-3 3 1,6-1-192,2-7 1,9 7-45,5 1 0,4 2-70,3-3 0,0-12 114,0 6 0,3-6-102,4 5 0,5-9 97,9-5 0,2-4 7,6-3 0,-6 0 110,6 0 1,-3-10-94,2-4 0,-4-5 155,4-2 0,3 0 7,-3-1 1,-2-6 89,-12 0 1,3-1 3,-10 8 1,7 0-44,-7 0 109,0-1-176,-7 1 0,-2 9 77,-5 5 1,2 5 18,-9 2-104,9 0 0,-4 9-5,9 5 0,0 5-8,0 3 0,9-1-123,5 0 1,3 0 83,-3 1 0,12-1-118,-5 0 1,5 0 77,-5 1 1,1-1-684,-1 0 731,-9 0 0,16 1 0,-4-1 0</inkml:trace>
  <inkml:trace contextRef="#ctx0" brushRef="#br0" timeOffset="249">765 149 7569,'0'-21'-252,"0"-1"63,0 11 318,0 1 0,0 12 297,0 6 1,0 3 63,0 11-248,0 8 1,0 3-187,0 10 0,7-1 68,1 1 0,6 6-236,-7 1 1,9 2 74,-1-2 0,1-6-250,-2 6 0,3-5 177,-10-3 0,0 1-431,-7-1 1,7-1 41,0-6 499,0 5 0,-7-16 0,0 6 0</inkml:trace>
  <inkml:trace contextRef="#ctx0" brushRef="#br0" timeOffset="446">638 531 7569,'2'-19'-202,"5"5"153,5 5 0,12 9-62,4 0 76,5 0 0,3 0 124,-1 0 1,-2 0-46,2 0 1,-1 0-314,-6 0 0,-5 7 96,6 0 0,-6 0 173,-1-7 0,-1 10 0,0 1 0</inkml:trace>
  <inkml:trace contextRef="#ctx0" brushRef="#br0" timeOffset="655">1212 191 7569,'-19'-14'51,"5"0"112,-5 9 1,14-4 78,-9 9 0,9 9-47,-2 5 0,5 8-28,2 6 0,0 5 16,0 10 1,2-1-165,5 1 0,5-1 70,9 1 0,-7-1-63,1 1 1,-4-1-148,3 1 0,3-8-268,-10 0 0,3-6-201,-3 6 1,-3-9 274,11 3 1,-11-6 314,3-2 0,5 1 0,0-1 0</inkml:trace>
  <inkml:trace contextRef="#ctx0" brushRef="#br0" timeOffset="831">1042 638 7569,'0'-22'0,"0"1"0,9 2-18,5 5 1,-2 2-11,2 5 1,8 5 75,6-5 1,0 4 52,-7 3 0,8 0-310,-1 0 0,10 3 91,-3 4 1,-2-2-327,3 9 1,-8-2 443,8 2 0,-1 5 0,7-8 0</inkml:trace>
  <inkml:trace contextRef="#ctx0" brushRef="#br0" timeOffset="1205">1807 595 7569,'-10'-19'-220,"-4"5"149,-5 5 1,5 9 183,0 0 1,0 0 240,-8 0 0,8 0-187,0 0 1,2 9-45,-2 5 1,-2 5-79,9 2 1,-1 1-223,8-1-205,0 0 264,0 0 1,10 1-82,4-1 0,5-2 89,2-5 0,-7-2-49,1-5 0,-1-5 51,7 5 1,0-4-20,0-3 0,-2-3 49,-4-4 1,3-5 74,-3-9 1,1 0-27,-2 0 0,3 6 126,-10 1 0,7 0 38,-7-7 0,0 0 37,-7-1 53,10 1-89,-8 0 320,7 9-266,-9 3 0,0 18-62,0 5 1,0 5-70,0 2 1,0-4-14,0 4 0,3-11-16,4 11 1,-2-5-120,9 6 0,0-1-51,7 0 0,1 0 35,-1 1 0,-5-8-407,6 0 1,-13-2 511,12 2 0,5-5 0,7-9 0</inkml:trace>
  <inkml:trace contextRef="#ctx0" brushRef="#br0" timeOffset="1881">2636 553 7569,'-10'-31'0,"-4"10"0,-5 7-151,-2 6 151,-10 6 0,7-7 72,-4 9 0,-3 2 133,3 5 0,-3-2 184,3 9-214,4 0 1,-6 10-132,9 4 1,9-4 55,5 4 0,4-2-184,3 2 0,10-4 110,4 4 0,12-4-231,2-3 0,10-7-59,-3 0 1,-2-6-65,3 6 0,-3-10 49,2 4 0,3-6-58,-10-2 1,10-10 336,-2-4 0,-6-5 0,-1-2 0,-6 0 0,-1 0 0,-1-3 0,0-4 0,-7-5 0,0-10 0,-7 1 0,8-1 0,-11-2 0,3-4 0,-2-3 11,2-5 1,-4-2 123,4 9 1,-5 3 139,-2 12 1,0-3-54,0 10 0,-2 6 714,-5 8-288,4 10-422,-6-6 1,9 20-32,0 4 0,0 12-96,0 2 0,0 12 53,0 3 1,2-1-111,5 8 1,-4 2-134,4-3 0,2 8 15,-2-7 1,0 6-117,-7-6 0,7-1 67,0-6 0,1-8-7,-8 1 0,0-8 88,0 7 1,0-16-229,0 3 172,9-6 1,-7-2-26,5 0 144,5-9 1,-7-5-64,9-14 1,-9-5 103,2-2 1,2 0-93,-2-1 1,3-6 69,-3 0 1,-2-10-53,9 3 0,-7 1 73,7-1 0,0 9-18,8-2 1,-8 4 5,0 3 0,-2 7 181,2 0-206,5 9 0,-7-5 0,9 10 1,-9 10 12,-5 4 1,2 5 129,-2 2 1,0 7-73,-7 1 0,0 6 104,0-6 0,0 6-49,0-7 0,0 1-35,0-8 0,0 0 157,0 0-162,0 1 0,10-8-130,4 0 0,5-9 92,2 2 1,7-5-819,1-2 0,9 0 748,-3 0 0,5-19 0,3-4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3.6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 1 7569,'-21'0'-467,"0"0"388,-10 0 1,8 7-1,-8 2 181,0 3 0,8 2 112,-6 7 1,6-6-78,1-1 1,8 0 61,0 7 0,9 0-83,-2 1 0,5-1-244,2 0 0,0 0-57,0 1 0,9-1-85,6 0 0,3-7 54,4 0 0,8-9-130,6 2 0,-3-4 346,2-3 0,1 0 0,6 0 0</inkml:trace>
  <inkml:trace contextRef="#ctx0" brushRef="#br0" timeOffset="379">617 64 7569,'-21'-14'-56,"0"0"1,-1 9 0,1-4 242,0 9 0,0 0-52,-1 0 1,8 9-62,0 5 0,0 5 55,-7 3 1,7 6-191,-1 0 1,11 3 49,-3-3 0,4-4-203,3 4 1,0-4 23,0-3 1,3-7 37,4 0 1,12-9 42,9 2 1,0-4 14,-7-3 0,8 0-46,-1 0 0,0-3 45,-6-4 0,-1-5 130,0-9 0,-2 0-100,-5 0 0,3-1 175,-10 1 1,0 0-46,-7 0 1,7-1 188,0 1-190,0 0 161,-7 0-63,0-1 1,-2 11 55,-5 3-284,4 6 123,-6 2 1,9 10-102,0 4 1,0 5 56,0 2 1,2 0-179,5 0 1,-4 3-72,4 4 1,2-4 88,-2 4 1,10-6-327,-3-8 473,-4 5 0,8-8 0,-6 11 0</inkml:trace>
  <inkml:trace contextRef="#ctx0" brushRef="#br0" timeOffset="776">957 86 7569,'0'-12'-1001,"3"5"836,4 14 333,-5-5 1,15 17-125,-10-5 1,9 5 13,-2 2 1,-2 1-129,2-1 87,-9 0 0,7 7-301,-5 1 237,-5-1 0,8-7-61,-10 1 0,2-8 1,5 0 5,-4-9 50,6 4 1,-9-11 85,0-5 0,2-5 13,5-9 1,-4-3 164,4-4 0,5 4 17,2-4 0,-2-3-75,2 3 0,-7-1 25,7 8 1,0 0-33,8 0 1,-4 6-54,-3 1 1,3 10 11,-3-4 0,-4 6-18,4 2 0,-11 2-41,3 6 0,3-4-9,-3 10 0,7 1-84,-7 6 1,0 0 63,-7 0 0,7 1-265,0-1 0,3 0 120,-3 0 0,-5 3-460,5 4 1,3-11 586,-3 4 0,9-4 0,-4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32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1 150 7569,'0'-22'0,"0"8"-314,0 0 256,0 0 1,2-7 36,5-1 0,-4 8 335,4 0-198,-5 9 1,0-4-106,5 9 0,-4 2 110,4 5 1,-5 5-7,-2 9 0,0 3-9,0 4 0,0 3-85,0 4 0,-7 6-16,0-6 0,0-2 25,7 2 0,0-1-98,0 1 0,0 3 23,0-10 1,0 0-236,0-6 52,0-1 90,9 0 1,-4-9-25,9-5 162,1-14 1,6-12-13,0-9 0,-7-3 1,0 3 1,1 2 138,6-10 0,-7 8-84,0-7 0,-2 6 35,2-6 0,3 9-22,-10-3 2,9 6 1,-11 11 6,9 5-95,-9 5 1,7 4 37,-5 5 1,-3 7-8,11 15 1,-11-3-104,3 9 0,5-7 59,2 8 1,-2-8-102,2 7 1,-2-9 69,2 3 1,5 1-61,-5-1 0,5-1 42,3-7 1,-1-9 127,0-5 1,0-4-66,1-3 0,-1 0 6,0 0 1,0-12 199,1-9 1,-4-1-57,-3-6 1,1-3 123,-9 3 0,0-3-71,-7 3 0,0 4-41,0-4 0,-2-3-36,-5 3 0,-3 0-104,-4 6 0,-5 8-30,5 0 1,2 2-480,-2-2-356,10-5 871,-6 17 0,1-8 0,-3 10 0</inkml:trace>
  <inkml:trace contextRef="#ctx0" brushRef="#br0" timeOffset="490">936 426 7569,'9'-12'-881,"-4"0"1098,9 5 1,-7 5 240,7-5-345,1-5 1,6 3-167,0-6 0,0-4 81,1 5 1,-1 2-93,0-2 0,0 7 79,1-7 0,-8 2-57,0-2 20,-9-5-25,4 7 1,-11 1 3,-5 3 0,2-1 40,-9 2 1,0 0-69,-8 7 0,-1 7 65,-6 0 1,6 10-21,-6-3 0,3 5 12,-2 2 1,7 0 10,0 0 1,-1 3 21,8 4 0,2-4 10,-2 4 1,10-4 76,-4-3 0,6 0-97,2 1 0,7-1 17,0 0 1,12-7-7,2 0 0,1-9-12,6 2 1,5-4 18,2-3 1,-1 0-223,1 0 1,-9 0 194,2 0 0,5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8.758"/>
    </inkml:context>
    <inkml:brush xml:id="br0">
      <inkml:brushProperty name="width" value="0.08571" units="cm"/>
      <inkml:brushProperty name="height" value="0.08571" units="cm"/>
      <inkml:brushProperty name="color" value="#004F8B"/>
    </inkml:brush>
    <inkml:brush xml:id="br1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1 893 7569,'0'-12'327,"0"3"1,0 6 85,0-4-285,0 5 0,12-8 55,9 10 1,19-2-75,17-5 0,23 4-61,12-4 0,-37 6 0,1 0-333,3 1 1,2 0 0,6 0-1,1 0 287,3-1 1,0 2 0,-2 3-1,1 1 20,1 2 0,0 1 0,-8 1 0,-1 3-67,2 1 0,-1 2 1,-5 1-1,-2 1 32,1 4 0,-1 1 0,-1-1 1,-1 0-77,-1 0 1,0 1 0,-5 2 0,-2 1 114,39 25 1,-43-21 0,-1 1 191,30 27 1,0-3-46,-8 3 0,1-8-41,0 8 1,0-12-16,-1-3 1,-8-2 3,-6-11 1,3-8-72,-2-7 1,-10-9 77,-12 2 0,-4-5 696,-3-2-907,-9 0 63,-3 0-443,-9 0 0,-2 0-1025,-5 0 393,5 0 1095,-8 0 0,1 0 0,-3 0 0</inkml:trace>
  <inkml:trace contextRef="#ctx0" brushRef="#br0" timeOffset="499">2296 1828 7569,'0'-14'364,"0"0"-95,0 9-32,0-5 0,9 10-19,6 0 1,6 0 137,7 0-207,-4 0 0,16 7-78,-5 1 0,13 6 70,1-7 0,1 7-324,-8-7 1,1 7 153,-1-7 1,-2 7-467,-4-6 1,-6 1 54,-8-2-312,-1-5 752,0 8 0,-9-1 0,-3 3 0</inkml:trace>
  <inkml:trace contextRef="#ctx0" brushRef="#br0" timeOffset="684">3018 1382 7569,'-11'11'809,"4"11"-527,-5 8 1,9 13 138,-4-1-236,5 1 1,-5-1-519,0 1 0,0-1 53,7 1 280,-10-10 0,8 7 0,-8-7 0</inkml:trace>
  <inkml:trace contextRef="#ctx0" brushRef="#br1" timeOffset="48741">3529 0 7775,'0'31'484,"0"2"-159,0 9 0,0 10-194,0 5 0,0 12-76,0 1 1,0 8-226,0-7 112,0 0 1,0-14-271,0-1 0,7-11 221,0-2 1,7-3-153,-7-12 0,7 8 259,-7-8 0,10 0 0,-5-6 0</inkml:trace>
  <inkml:trace contextRef="#ctx0" brushRef="#br1" timeOffset="48927">3231 638 7569,'0'-33'0,"2"4"214,5 15-214,5-5 0,12 17 0,2-5 194,2 4 0,8 3-96,-8 0 1,7 0-176,-6 0 0,8 0 72,-1 0 0,-3 8-431,2-1 1,1 7 40,6-7 395,-9 0 0,17-7 0,-5 0 0</inkml:trace>
  <inkml:trace contextRef="#ctx0" brushRef="#br1" timeOffset="49291">4017 234 7569,'-9'-21'0,"-3"9"0,-2 2-91,0 10 100,9 0 0,-4 3 0,9 4 320,0 7 0,0 7-87,0 8 0,0 4-96,0 9 0,0 1-85,0-1 0,2 1-110,5-1 0,-5 8 31,5-1 0,-4 1 105,-3-7 1,0-8-168,0 0 0,0-9 40,0 3 1,0-6-126,0-1 1,2-11 26,5-4 1,-4-2-15,4 2 0,-3-4 62,4 4 1,1-14 49,5-8 1,3 4 36,-10-4 0,9-6-58,-2-7 1,-2-8 134,2 8 1,1-7-68,6 6 0,0-6 193,0 7 0,1-1 98,-1 8-46,0 9 0,0 3-8,1 9 1,-11 2-113,-4 5 0,3 5-30,-3 9 1,0 0-6,-7 1 0,7 6-306,0 0 0,3 3 141,-3-3 1,-5-4-402,5 4 0,5-4 198,2-3 1,-2-7 270,2 1 0,0 8 0,8 10 0</inkml:trace>
  <inkml:trace contextRef="#ctx0" brushRef="#br1" timeOffset="49633">4570 893 7569,'0'-14'83,"0"-1"49,9 11 1,-4-8-1,9 7 5,3-2 0,4-2 13,7 2 0,-2 2-113,10-9 1,-1 2-22,8-2 1,-8-5-40,0 5 1,-1 2-76,1-2 1,-2 0 63,-5-8 0,-11 8-23,4 0 1,-7 0 4,0-8 1,-4 8 193,-10 0 0,-2 2-130,-6-2 1,-3 2 84,-11 5 0,1 5-65,0-5 0,-10 7 5,-4 7 0,2-2 9,-3 9 1,10 0 9,-2 7 0,4 8-23,3-1 1,2 0 15,5-6 0,5-1-27,9 0 1,0 7 10,0 1 1,2-3-38,5-12 1,5 5-24,9-5 0,3 2-113,4-1 0,5 1-332,10-9 1,2 0 207,4-7 1,-2 0 263,10 0 0,-10 10 0,5 2 0</inkml:trace>
  <inkml:trace contextRef="#ctx0" brushRef="#br1" timeOffset="54751">3649 1467 7569,'0'-33'269,"0"4"6,0 15-26,0-5 1,0 14 109,0-9 1,2 10-164,5-4 1,-4 16 11,4 6 0,-5 7-28,-2 7 1,0 5-13,0 10 1,0 6-36,0 1-44,0 9 0,0-12-121,0 10 0,0-10 51,0 3 0,2-5-358,6-3 1,-6 1 176,5-1 0,-5 1-565,-2-1 0,0-6 328,0-1 1,-2-2 398,-5 2 0,5 6 0,-8-8 0</inkml:trace>
  <inkml:trace contextRef="#ctx0" brushRef="#br1" timeOffset="55238">3436 1934 7569,'0'-21'-50,"0"0"136,0 9-81,0 2 1,3 10-115,4 0 0,5 0 170,9 0 0,0 0 12,0 0 1,3 0 19,4 0-69,-4 0 0,9 7-43,-5 1 0,-2-1 50,10-7 0,-8 0-69,7 0 0,-9 0 83,3 0-54,-6 0 18,-1 0 53,-1 0 39,-9 0-41,-3 0 0,-9 2 97,0 5 0,0-2-71,0 9 1,0-7-17,0 7 0,0-7-9,0 7 0,0 1-12,0 6 0,0 0 29,0 0 1,0 1-126,0-1 0,0 7 27,0 1 0,10-1-67,4-7 1,5-2 1,2-5 0,0 3 86,0-10 1,8 0-25,-1-7 1,3 0 16,-3 0 1,-2 0-1,9 0 0,-9-7 25,3 0 1,-6-10 76,-1 3 1,-1-5 9,0-2 1,-9 0 174,-5-1 1,-5-1 17,-2-6 0,0 6-88,0-6 1,-2 6-15,-5 2 0,-7-1-46,-15 1 0,3 2 48,-9 5 1,7-2-88,-8 8 0,8 1-130,-7 7 1,6 0-311,-6 0 1,9 3 197,-3 4 1,6-2-746,2 9 0,-1 2 105,1 13 770,9-6 0,-7 8 0,8-10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5.7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 7569,'0'-11'678,"0"-8"-388,0 16 92,0-6-201,0 9 0,0 2-23,0 5 0,0 5-9,0 9 0,0 3-50,0 4 0,0-4-38,0 4 1,0-2-178,0 3 0,8-6-156,-1 6 221,0-6 1,-7-9-372,0 0 157,0 1 45,9-4 63,-7-1-35,8-10 127,-10 0 1,0-10-23,0-4 1,0 2 76,0-2 0,0 0 114,0-7 1,0 0-75,0-1 1,2 1 120,5 0 1,-2 2 123,9 5-239,-9-5 1,14 9 47,-5-4 0,-2 5-16,2 9 0,-7 0-93,7 0 0,-7 7-13,8 0 1,-11 12 13,3 2 0,3 0-73,-3 8 0,0-3 62,-7 2 1,0-4-52,0 4 0,2 3 37,5-3-92,-4 0 1,9-13 55,-5-1 144,-5-10-57,17 6 0,-14-12 94,9-6 0,-9-3-13,2-11 1,2 1-52,-2 0 1,10-7 4,-3-1 1,-2-6-7,2 6 0,0-1 113,7 1 1,0 6-63,1-6 287,-1 6-114,0 2-79,0 9-112,-9 2 0,-2 20 18,-10 4 0,0 5-139,0 2 21,0 0 1,0 1-23,0-1 1,7 0-419,0 0 198,0 1 1,0-1-521,0 0-183,10 0 303,-6 1 678,11-1 0,-1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6.0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8340,'0'21'494,"0"0"1,0 8-405,0-1 1,0 7 62,0-6 1,2 6-252,5-6 1,-2-1 82,9-7 0,0 0-75,7 1 0,1-11 60,-1-3 1,0 1-58,1-2 0,-1-2 14,0-12 0,7-5 52,1-9 0,-3-1 205,-12 1 1,5 0-62,-5 0 1,-5-1-3,-2 1 1,-4 0-62,-3 0 0,0-1-670,0 1 474,0 0 0,-3 2-1240,-4 5 1376,5-5 0,-17 7 0,7-9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6.6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1018 7569,'21'-21'-254,"1"0"159,-11-1 0,15 6 869,-4-5-432,4 4 0,2-14-161,0 10 0,1 0-3,-8 0 0,0-8-202,0 1 0,-2-7 63,-5 6 1,3-9-111,-10 3 1,7-5-6,-7-3-72,0 1 214,3-10 0,-8 0-45,5-5-179,-4-4 165,-3 16 1,-3-5 53,-4 15 0,2 4-45,-9 10 1,0 9 18,-7 5 1,0 7-8,-1 7 1,1 7-56,0 15 1,2 4 73,5 9-56,-5 10 1,9-5 4,-4 10 0,5-3-97,9 3-17,0 5 113,0-18 0,0 15-16,0-9-6,9 0 19,-6-8 0,15-2-5,-3-4 0,11-6-38,2-8 0,10-3-69,-3-5 1,-2-5 46,3-9 1,-1 0-17,8 0 0,-1-2-81,1-5 131,-10-5 0,4-16-66,-8-1 47,-1-9 0,-7 5 46,1-9 0,-4-1 1,-3 1 1,-4-8-28,-3 1 1,-6-10 16,5 2 0,-5-11 47,-2-3 1,0 7 93,0 7 1,0 12 251,0 3-216,0-1 0,-2 27 25,-5-5 1,-5 14 109,-9-1 1,0 18-150,-1 11 1,8 10-13,0 11 0,9 1-64,-2-1 1,5 3 21,2 5 1,0-3-78,0 10 0,7-10 47,0 2 1,10 3-101,-3-2 0,-2 0 4,2-8 0,-7-6-170,7-1 1,-7-2-253,7 2 0,-7 3 210,7-9 0,-9-1-321,2-7 336,-4 0 0,-1-6 235,5-1 0,-5-10 0,8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0.5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362 22 6614,'-21'-9'1231,"0"6"-927,0-4 0,-1 5-57,1 2 0,0 0-54,0 0 0,-1 0-10,1 0 1,0 9-123,0 6 0,-1-4-47,1 4 0,7-1-147,0 7 0,9-7 18,-2 0 0,5 0 51,2 8 1,9-3-241,5-5 0,14 2 132,8-9 1,4 10-20,3-3 1,-1-2 17,1 2 0,-8-2 81,0 2 1,-11 5 40,-3-5 1,-2 5 87,-12 2 0,0 1-21,-7-1 0,-9 0-54,-5 0 1,-5 1 184,-2-1 0,-8-7-92,1 0 1,-8-7 4,8 7 1,-10-9-54,3 2 0,-3-2-201,3 2 1,4-5-76,10 5 0,-1-4-46,1-3 315,9 0 0,3-10 0,9-1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6.9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85 7569,'10'-21'34,"-6"7"-33,10 0 1,-4 9 0,11-2 1,-4 2 126,11-2 0,-2 5 229,2-5 0,3 4-272,4 3 0,6 0-169,-6 0 1,-2 0-89,2 0 110,-9 0 1,12 0 207,-9 0 1,-1 0-19,-7 0 8,-9 0 175,7 0-98,-17 0 314,8 10-175,-10-8-6,0 17-260,-10-7 1,1 9 11,-5 0 0,-3 1-87,10-1 0,0 0 58,7 0 0,-7 1-18,0-1 0,0 7 32,7 1 0,0-8-120,0-7 1,7 0 92,0 7 0,9-6-458,-2-1 33,5-10 0,3 6-213,-1-10 0,0 0-53,0 0 0,1 0 634,-1 0 0,0-10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7.0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43 7569,'-21'-19'0,"-1"5"186,11 4 276,1 10-1118,10 0 567,0 0 1,10 19-1,1 5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7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7962,'12'10'975,"4"2"-708,-8 9 0,6 7 258,-7 1-310,9 8 1,-11-4-17,9 10 0,-7-1-117,7 1 0,-9 2-150,2 4 1,-4-6-48,-3-1 1,0 1-297,0-8 1,0-2-292,0 3 479,0-10 0,0 4-76,0-8 299,0-11 0,-10 8 0,-2-7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7.5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0 128 7569,'22'-33'0,"-1"4"0,0 8 467,0 7-223,1-5 1,-1 17 262,0-6-277,0 6-150,1 2 1,-1 10 45,0 4 1,-2 7 4,-5 7 1,3-2-97,-10 10 0,7-8 63,-7 7 0,0-9-71,-7 3 1,0 1 70,0-1 0,-9-1-166,-5-7 1,-5-2-368,-3-5 321,1 5 1,2-14-71,5 9-949,-5-9 1133,17 14 0,-17-17 0,7 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8.1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0 933 7569,'14'-14'188,"1"0"30,-11-1 1,15 1 352,-5 0 1,8 0-191,6-7 0,-2-1-152,9 1 0,-6-3-75,6-4 0,-7 5-36,8-6 1,-10-4-211,2-2 86,5 4 0,-9-16 171,4 4-382,-4-13-501,-3 11 642,0-17 0,-2 15-32,-5-10 1,-4 13 53,-10 1 1,0 3 23,0 12 23,0-1 1,-10 10 4,-4 5 1,-7 7-33,-7 14 1,4 5 2,-4 9 1,2 3 557,-3 4-598,6 5 1,-1 10 95,10-1 0,2 8-45,-2-1 54,-5 1 0,17 2 6,-5 5 0,4-3-14,3 3 0,3-10 13,4 2 1,4-4 25,11-2 0,-1-10 15,0-5 0,3 3-211,4-3 66,-4-9 0,16-2-9,-5-10 1,5 0-170,3-7 1,-8 0-12,1 0 148,-1 0 1,8-10-4,-1-4 1,-6-5-22,-1-2 1,-9-2 60,2-6 1,-4 6 24,-3-6 1,-9-4 68,-5-2-77,5-5 0,-10 7 18,5 4 0,-4-1 68,-3 1 0,-3 3 68,-4 12-133,-4-5 1,-11 17 173,1-5 1,0 4-45,-1 3 0,1 3 93,0 4 0,0 5 43,-1 9 1,1 7 60,0 1 0,7 6-12,0-7 0,9 3-106,-2-3 0,4-2-41,3 10 1,0-8 18,0 7 1,10-9-163,4 3 1,14-6 35,8-1 0,-3-8-235,2 0 1,1-9 94,6 2-1176,1 5 860,-1-10 0,5 7 426,-4-9 0,14 0 0,-12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8.7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21 7569,'12'-9'-211,"-2"6"442,-10-6 58,0 9 1,0 12 234,0 9-285,0 10 1,0 14-173,0 4 0,0 6 64,0 8 1,0 8-97,0 0-24,0-10 1,2-2 68,5-9 0,-5 7-166,5-8 1,-4-2 67,-3-11 1,-7 2-86,0-10 1,-8 7-684,8-6 359,-9-1-293,14-7-545,-17 1 1265,16-1 0,-16-9 0,8-3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0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362 0 7569,'-12'0'0,"-7"2"0,5 6 0,-5-4 80,-2 10 103,-10 1-99,8 6 0,-15 0 69,10 0 0,-1 1-44,8-1 1,0 0-117,0 0 0,2-6 87,5-1 1,-3 0-69,10 7 1,0-7 37,7 0 0,0-6-246,0 6 78,0-10 157,9 6-12,3-10 0,9 0 131,1 0-118,8 0-55,-6 9 0,9-6 12,-5 4 1,-4-5 13,4-2 0,-2 2-74,3 6 0,-6-6-71,5 5 0,-4-2-245,-3 2 1,1-5-651,-1 5 1029,0-4 0,0-3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1 235 7569,'14'0'-74,"0"0"-23,0 0 113,17 0 1,-7 0-145,4 0 103,-4-10 0,-1 8 49,6-5 1,-6-3 27,6 3 0,-4-7-9,4 7 1,-6-10-100,6 3 0,-13 2 83,-2-2 0,-9 0-128,2-7 0,-4 7 273,-3 0-143,0 9-16,0-14 0,-10 14 78,-4-9-64,-5 9 0,-2-4 1,-7 9 9,-1 0 0,1 0-13,7 0 1,-3 2-2,-4 5 0,11-2 57,-4 9 1,7 0 68,0 8 1,-3-1 250,10 0-178,0 0-38,-3 1 0,8 1-48,-5 6 0,7-6-43,7 5 0,-2-4-60,9-3 1,-5-2 16,13-5 0,-6 5-171,12-5 1,3-4 2,-2-3 1,6-5-199,-7-2 0,8 0-715,-8 0 519,0 0 167,-6 0 0,-3-2 345,-5-5 0,5-14 0,-8-12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6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7745,'12'2'1078,"-5"5"-711,5 5-225,0 9 1,7 3 22,-5 4 1,9-4-44,-9 4 1,10-2-70,-10 3 0,-2-6-63,2 5 1,-7-4-187,7-3 0,-2-6-297,2-1-323,-4-10 549,-1 15 0,-4-16-589,9 4 376,-9-5 480,14-2 0,-7-9 0,9-3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49.8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0 7471,'-19'2'87,"5"6"1,2 6 529,5 14 1,2-2-253,-9 9 0,10-2-152,-3 3 0,-3 4-60,3-5-46,0 6-87,7-8 1,0 7-229,0-5 143,0-4-90,0 9 0,0-16-346,0 4 1,-7-4 94,0-3 1,0-7-939,7 0 1344,0-9 0,9 4 0,3-9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0.9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1 362 7569,'11'0'-378,"8"0"0,-5 0 355,5 0 1,3-8-8,-1 1 1,2-7 150,6 7 0,-6-9-20,6 1 0,-6-4-32,-1-2 0,-1 7 51,0 0 1,0 0-90,1-8 0,-8 1-19,0 0 1,-9 0 98,2-1-161,-5 1 0,-2 0 90,0 0 1,-2 7-86,-5-1 1,-5 11-53,-9-3 1,-1 4 52,1 3 1,-7 3 45,-1 4 1,-1 4-19,1 11 1,6 6 175,-6 0 0,6 8-101,2-8 0,2 10 50,4-3 0,-1-2-41,9 3 1,0-10-45,7 2 1,2 3 2,5-3 1,12 1-94,9-8 1,10-2-144,-2-5 1,4-5 63,2-9 0,1 7-208,-1 0 1,1 1 352,-1-8 0,1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50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 1 7569,'-12'0'56,"-7"0"298,5 0-195,4 0 0,1 2-7,9 5-106,0 5 0,9 9-50,6 1 1,-4-1-109,4 0 1,-1 0 135,7 1 0,7-1-78,1 0 0,-8 0 156,-7 1 1,7-1 33,8 0 104,-1 0-181,-16 1 27,7-1 225,-17 0-89,-2 0-84,-2-9 0,-20 0 111,1-5-327,0-5 0,-17 15-280,10-10 0,-3 2 87,3-1 0,2-6 271,-10 5 0,1 5 0,-8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6:50.5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86 7569,'-10'-12'161,"8"2"1,-5 10 305,14 0 1,5 0 61,9 0-162,10 0-138,21-9 1,9 7-64,24-5-2281,5 4 2163,-33 3 1,2 0-1,0-1 1,2 0 22,6-3 0,1 1 1,-4 2-1,1-1-45,3-1 1,-1-1 0,-3 3 0,0 0-57,-4 1 1,0 0 0,-2 0 0,0 0 29,-5 0 1,0 0 0,44-2 83,-5-6 1,-7 6 167,-7-5-149,-5 5-49,-19 2 1,-2 0 45,-9 0-1,-10 0-405,-3 0-139,-8 0 0,-8 0 1529,0 0-1759,0 0 675,-21 0 0,0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2.1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22 447 7569,'-12'-12'-242,"3"-7"1041,9 5-483,0-5 0,2 5 173,5 0-106,-4 0 1,16-8-224,-17 1 1,15-3 232,-10-4-210,9 4-47,-13-6 1,6 6 68,-9-4 1,7 4 60,0-4-201,0 4-28,-7 3-1,0 0 29,0 9-324,0 2 145,0 10 20,0 0 0,0 10-114,0 4 1,0 7 123,0 8 0,7-3-31,0 9 0,10 0 34,-3 8 0,-2-8-70,2 1 1,0-8 43,7 8 1,-6-8 13,-1 7 0,-9-6-143,2 6 182,4-9 1,-8 7-53,4-5-84,-5-13 119,-11 13-181,6-16-6,-15 9 1,6-2 66,-10-5 0,8-4-67,0-10 0,0 0 149,-7 0 0,-1 0 134,1 0 1,7 0 387,0 0-253,0 0-63,-8 0 1,8 0 541,0 0-409,9 0 119,-4 0 254,9 0-125,0 0 1,9 0-310,6 0 0,3 0-42,4 0 1,6 0-363,0 0 142,10 0 105,-5 0 1,10 0-415,-1 0 239,1 0-198,-1 0 0,-6 0-956,-1 0 1317,-9 0 0,14 0 0,-7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1.0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43 468 7703,'0'-14'827,"0"-1"-516,0 1 0,7-7-127,0 0 1,7-1 11,-7 1 0,2 0-48,-1 0-86,-6-1 0,14 1 214,-8 0-276,8 0 42,-4-10 60,9 7 1,-7-13 24,0 8 1,-6 1-59,6 7 0,-10 7-130,3-1 118,-4 11-120,-3-6 1,0 13-178,0 4 166,0 14 0,-10 10 61,-4 4-107,5 5 46,-10-7 1,17 10-68,-6-1 1,6 1 58,2-1 1,0-6-28,0-1 1,7-2 41,0 3-27,10 4 0,-5-17-16,9 6 0,-2 1-107,-5-1 26,5-1 86,-17-7 0,15 1-127,-10-1 0,0 0 14,-7 0 0,0-7-167,0 1 1,-10-4 32,-4 4 1,-5 1 351,-2-9 0,0 7 0,0-7 0,-10 1 0,7 1 0,-6 3 0</inkml:trace>
  <inkml:trace contextRef="#ctx0" brushRef="#br0" timeOffset="141">43 914 7569,'-15'0'-128,"1"0"169,10-9 308,-6 6-159,10-6 1,10 9 5,4 0 0,-2-7 22,2 0 1,2 0-63,13 7 28,-6 0-47,8 0 1,-8 0-195,6 0 45,-6 0-129,8 0 0,-3 0-129,1 0 0,-1 0-11,-7 0 1,1 0-623,-1 0 903,0 0 0,10 9 0,2 3 0</inkml:trace>
  <inkml:trace contextRef="#ctx0" brushRef="#br0" timeOffset="370">765 787 7569,'0'21'0,"3"0"0,4 0 0,-5 8 932,5-1-387,-5 10-264,-2-15 0,7 15-57,1-10 1,-1 10-218,-7-2 1,-10-6-214,-4-1 1,2-6-91,-2-1 1,2-1-932,-2 0 1227,-5 0 0,7 1 0,-9-1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3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86 7569,'0'-12'0,"0"0"144,0 5 0,2 5 285,5-5 1,-2 2-115,9-2 1,0 4 17,8-4 0,-1 5-165,0 2 0,0 0-7,1 0 0,8-7-32,6 0-65,-5 0 1,9 7-230,-5 0 0,5 0 136,3 0-144,-1 0 0,-2 0-218,-4 0 1,2 0-14,-10 0 1,-7 0-910,-7 0 1313,-9 0 0,4 9 0,-9 3 0</inkml:trace>
  <inkml:trace contextRef="#ctx0" brushRef="#br0" timeOffset="198">65 171 7569,'-12'0'897,"5"0"-618,14 0 1,0 0-56,14 0 1,-2 0 248,17 0-290,-1 9-23,17-6 1,-3 6-122,15-9 27,-5 0-163,14 0 1,-9-7-96,0 0 0,-3 0 194,-4 7-2,4 0 0,-16-10 0,7-1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8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149 383 7569,'-9'-22'0,"-5"1"0,4 0 147,3 0 1,5-1-63,2 1 1,0 0 135,0 0 0,7-8-117,0 1 1,9 0 18,-1 6 1,3 1-71,4 0 1,1 2-11,6 5 1,-3-3-86,9 10 0,-9 0 76,2 7 1,3 3-164,-3 4-35,-9 4 156,0 20 0,-16 2-90,4 10 1,-5 9 30,-2 4 1,-9 6-9,-6 1 1,-11 1 50,-2 0 0,-12-3-97,-3-4 1,1 0 69,-8-15-484,5 5 513,12-23 0,3 7 97,8-10-98,1 0 69,0-9 1,7-3 52,0-9 232,9 0-169,-5 0 0,20 0 200,4 0 1,5 0-198,2 0 1,3 0-31,4 0-76,-4 0 0,16 0 0,-7 0 12,9 0-11,-8 0 0,6 0 31,-5 0-39,-4 0 0,9 0-24,-5 0 0,-4 0-85,-3 0 1,3 0-276,-3 0-557,1 0-768,-8 0 1657,0 0 0,-9 10 0,-3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9.0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0 150 7569,'0'-12'471,"10"0"86,4 5 0,14 5-181,8-5 1,6-3-51,8 3 1,-3-7-204,10 7 0,6-7-123,8 7 1,0-8 11,-7 8 0,-8-2-160,1 2 0,-10 4 81,3-4 1,-8 5-53,-6 2 1,-5 0-656,-10 0 1,-9 2 56,-5 5 717,-5-4 0,-2 16 0,0-8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9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43 7569,'21'0'360,"1"0"-360,-1 0 0,12 0 545,10 0 0,8 0-157,13 0 1,9 0-100,5 0 1,5 0-133,2 0 1,-9 0-75,-6 0 1,4-2-27,-4-5 1,-6 4-200,-7-4 0,-12 5-1087,-3 2 1229,1 0 0,-10-9 0,9-3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7.8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128 510 7569,'0'-21'0,"0"-2"0,0-6 0,0 6 690,0-6-253,0-4-186,10 10 1,-8-15-7,5 9 0,3-8-81,-3 1 1,0 6-13,-7 1 1,0-1 142,0 1-196,9 1-80,-6 7 139,6 9 65,-9 2-538,0 10 182,0 0 81,0 10 0,2 4-43,6 14 1,-4 5 40,10 10 1,-9-1-81,2 1 0,5 6 44,2 1 0,-2 0-106,2-8 0,0 1 99,8-1 55,-11 1 0,6-8-37,-10 1-196,0-11 144,-7 6 0,0-7-200,0 4 0,-9-4 77,-6 4 1,-3-11-175,-4-3 226,-8 0 1,6 0 55,-4 0 1,-3-7 157,3 8 0,-1-11-69,8 3 79,-10-4-148,17-3 1,-14 0 583,14 0-203,4 0 190,1 0 397,9 0-371,0-10-187,0 8 1,9-8-74,5 10 1,5 0-68,3 0 1,6 0-234,0 0 75,1 0 0,1 0 111,6 0-846,-6 0 357,11 0 14,-18 0 1,17 0 377,-4 0 0,4 10 0,2 2 0</inkml:trace>
  <inkml:trace contextRef="#ctx0" brushRef="#br0" timeOffset="214">766 850 7569,'21'0'394,"0"10"124,1 4 0,-1 12-226,0 2 1,0 1-100,1-8 0,-3 3-92,-5 4 1,-5-4-21,-9 4 0,0 3-473,0-3 216,0 0 129,-9-7 1,4 3-1293,-9 4 1339,9-13 0,-14 22 0,7-13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7:06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511 405 7569,'-3'-15'0,"-4"1"-117,5 0 1,-15 0-125,10 0 0,-9 2 389,1-2 0,-3-3-7,-4 10 1,-1-7 86,-6 7 0,3 0-11,-9 7 1,7 2 97,-8 5 1,3 3-178,-2 4 1,4 12-9,10-5 0,0 5 1,-1-5 0,3 8-115,5-1 1,-2 0-72,9-6 1,0-1 62,7 0 0,2 0-44,5 1 1,5-8-57,9 0 0,7-9-86,1 2 0,9-5 41,-3-2 1,5-7-72,3 0 1,-3-10 42,-5 3 0,3-2 38,-10 1 0,1-3 137,-8 3-77,-9-3-4,7-4 0,-17 1 80,5 0 0,-5 7-34,-2-1 1,0 8 97,0-7 0,-7 7 1,0-7 111,-9 9 1,11-4 74,-9 9-179,9 0 0,-4 9 71,9 5 1,0 5-87,0 3 0,0-1-11,0 0 0,2 0-51,5 1 0,-2-1-117,9 0 1,0 0 40,7 1 1,1-4-174,-1-3 0,0 1-37,0-9 1,8 7-636,-1-7 252,0 10 665,-6-15 0,-1 17 0,0-7 0</inkml:trace>
  <inkml:trace contextRef="#ctx0" brushRef="#br0" timeOffset="368">723 383 7639,'-12'3'329,"5"4"0,5 5-196,2 9 0,0-5-53,0 6 1,2-13-8,5 12 0,-2-4-148,9 4 0,-7 0 76,7 1 1,-6-4-226,6-3 61,-10 3-78,15-6 1,-16 2-61,4 1 176,-5-11 1,0 6 71,6-10-36,-6-10 102,7-1 0,-9-4-15,0 1 0,7 0 10,1-7 1,6 0 136,-7-1 0,7 1-81,-7 0 1,10 0 141,-3-1 1,-2 10 131,2 5-272,0-4 1,7 8 80,0-4-40,1 5-86,-11 11 0,6-4-39,-10 9 1,7 0 15,-7 8 0,0-1-135,-7 0 0,7 0-13,1 1 1,-1 6-177,-7 0 1,0 1-37,0-8 0,0 0 16,0 0 346,0-9 0,0 7 0,0-7 0</inkml:trace>
  <inkml:trace contextRef="#ctx0" brushRef="#br0" timeOffset="795">1424 426 7569,'-21'-12'980,"0"3"-844,0 9 1,2 2 252,5 5-330,-5 5 0,9 9 13,-4 0 0,5 1-97,9-1 95,0 9 1,2-1-78,5-1 0,5 0-100,9-13 0,3-4-112,4 4 1,-2-11-253,10 3 260,-11-4 91,6-3 0,-2-3-56,-1-4 0,0-4 91,-7-11 0,1 1 49,-1 0 1,-2-10-5,-5-4 1,-5 2 4,-9-3 1,0 8 173,0-8 0,0 1-45,0-7 0,0-1 89,0 1 16,0-1-102,0 0 0,0 3 229,0 5-147,0 4 50,0 10 192,0 9-244,0 3 1,0 13 58,0 11 1,0 1-1,0 20-107,0-1-15,0 7 1,0 3-77,0 5 1,0-5-1,0 4 1,8 3 16,-1-2 0,9 0-103,-2-8 0,12 1-209,3-1 0,6-2-194,-7-4 1,5-6 450,-11-8 0,4 8 0,-15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1.3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43 7569,'14'0'-468,"0"0"321,-9 0 1,14 9 118,-5 5 0,-2 5 111,2 2 0,-2 1-103,2-1 0,5 7-13,-5 1 0,-5-1 224,-2-7-172,5 1 0,-9-8-25,4 0 28,-5 0 1,5 0-122,0 0 136,0-9-46,-7 5 1,0-13 23,0-4 0,0 2 23,0-9 1,0-2 10,0-13 1,3 6 79,4-6 1,-2-4-27,9-2 1,0 4-67,7 3 0,0 2 94,1-2 1,-1 11-76,0-4 0,0 14 58,1 0 0,-8 4 57,0 3-87,0 0 1,5 10-16,-5 4 1,3 5-6,-10 2 1,0 3-153,-7 4 1,7-4 94,0 4 0,0-2-117,-7 2 1,0-4 29,0 4 1,0-4-780,0-3 859,0 0 0,0 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1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404 671 7569,'-21'-22'0,"-2"4"142,-6 3-5,6 6 1,-15 9 0,7 0-108,-2 0 1,0 2-41,-2 5 0,4 5 37,10 9 1,-1 1-26,1-1 1,2 3 82,5 4 1,5-4-103,9 4 0,2-2 76,5 2 0,5-7-331,9 1 0,0-3 27,1-12 1,6 7-32,0-7 0,8 0 89,-8-7 1,7-9 59,-6-6 0,6-3 106,-6-4 1,-3-8-95,-12-6 0,5-4 217,-5-2 1,2-1-35,-2 1 1,-2-10 69,-5-5 0,-4 3-23,4-3 1,-5 0 36,-2-7 1,-7 8 29,0-1 1,-7 10-129,7-3 0,-3 15 321,3 7-138,5 4-6,-17 12 1,14 15-35,-9 18 1,9 9 19,-2 13 1,5 9-66,2 5 0,2 4-71,5 3 0,5 2-301,9 5 0,1-5 148,-1 5 1,0-5-261,0-2 0,8-3 332,-1-4 0,10 4 0,-5-7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2.3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1 128 7569,'11'-21'-320,"-1"0"1,-10 0 1393,0-1-278,0 1-481,0 9-50,0 3-91,0 28 1,0 4-113,0 20 0,7-1 59,0 1 1,7 2-151,-7 4 0,3-1 64,-3 8 1,-3-6 44,11 7 1,-11-8-178,3 8 0,3-10-157,-3 3 1,0-1-649,-7-6 0,0 4 68,0-12 834,0-4 0,9 0 0,3-10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2.78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1 128 7569,'0'-33'0,"0"9"-140,0 10 126,9 9 0,1-7 0,6 8-42,-1-3 1,6-1 92,7 8 1,3-7 17,-3 0 1,5 0-85,10 7 1,-1 0 31,1 0 0,-1 0-30,1 0 0,-3 0 25,-5 0 1,3 0 48,-10 0 1,1 0-73,-8 0 7,-9 10 0,-3-6 33,-9 11 1,0-8-16,0 7 0,-2-7 66,-5 7 1,2-7-46,-9 7 193,9-9-177,-4 14 32,9-7 0,0 9-15,0 0 1,0-7 0,0 1 1,2-1-112,5 7 1,3 0 56,4 1 0,5-1-119,-5 0 1,2 0 77,-1 1 1,3-4-34,-3-3 1,6-4 34,7-4 1,-4-4-24,4 4 0,-4-7 52,-3-7 1,-2 2-6,-5-9 1,5 0 217,-5-7 1,-4-1-72,-3 1 0,-3 0 178,4 0 0,-6-8-90,5 1 0,-12 0-24,-2 6 0,-9 1-23,1 0 1,-3 2-46,-4 5 0,1-3-110,0 10 1,-8 0-162,1 7 1,0 2-425,7 5 0,-1 5 307,1 9 1,2 1-444,5-1 702,-5 0 0,17 10 0,-8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2T02:15:43.0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 7569,'0'-21'461,"0"9"-411,0 2 114,0 29 1,2-2-61,6 18 0,-6 1 80,5 6 1,-5 8-155,-2-1 0,0 15-99,0-7 1,0 9-213,0-9 1,3-5 148,4-3 1,-5 1-118,5-8 1,-4 5-58,-3-11 306,0-5 0,9 9 0,3-7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4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we wouldn’t bother</a:t>
            </a:r>
            <a:r>
              <a:rPr lang="en-US" baseline="0" dirty="0"/>
              <a:t> removing the attribute used as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75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39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0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93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4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got a set of tuples from one relation and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need to associate it with every possible tuple from the other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4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5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44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it's not difficult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get this (lineage) information.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know for example if you're processing, you have distributed files from this directory representing all the employee chunks, and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got distributed files in this directory for representing the assigned 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department's chunks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3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10: Algorithms in MapReduce (continued)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9879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73612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06101" y="1825625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Remember the semantics!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11401" y="2464158"/>
            <a:ext cx="44807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join_result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e in Employee:</a:t>
            </a:r>
          </a:p>
          <a:p>
            <a:r>
              <a:rPr lang="en-US" sz="1600" dirty="0"/>
              <a:t>    for d in Assigned Departments: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e.SSN</a:t>
            </a:r>
            <a:r>
              <a:rPr lang="en-US" sz="1600" dirty="0"/>
              <a:t> = </a:t>
            </a:r>
            <a:r>
              <a:rPr lang="en-US" sz="1600" dirty="0" err="1"/>
              <a:t>d.EmpSSN</a:t>
            </a:r>
            <a:endParaRPr lang="en-US" sz="1600" dirty="0"/>
          </a:p>
          <a:p>
            <a:r>
              <a:rPr lang="en-US" sz="1600" dirty="0"/>
              <a:t>            r = &lt;</a:t>
            </a:r>
            <a:r>
              <a:rPr lang="en-US" sz="1600" dirty="0" err="1"/>
              <a:t>e.Name</a:t>
            </a:r>
            <a:r>
              <a:rPr lang="en-US" sz="1600" dirty="0"/>
              <a:t>, </a:t>
            </a:r>
            <a:r>
              <a:rPr lang="en-US" sz="1600" dirty="0" err="1"/>
              <a:t>e.SSN</a:t>
            </a:r>
            <a:r>
              <a:rPr lang="en-US" sz="1600" dirty="0"/>
              <a:t>, </a:t>
            </a:r>
            <a:r>
              <a:rPr lang="en-US" sz="1600" dirty="0" err="1"/>
              <a:t>d.EmpSSN</a:t>
            </a:r>
            <a:r>
              <a:rPr lang="en-US" sz="1600" dirty="0"/>
              <a:t>, </a:t>
            </a:r>
            <a:r>
              <a:rPr lang="en-US" sz="1600" dirty="0" err="1"/>
              <a:t>d.DepName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join_result.append</a:t>
            </a:r>
            <a:r>
              <a:rPr lang="en-US" sz="1600" dirty="0"/>
              <a:t>(r)</a:t>
            </a:r>
          </a:p>
          <a:p>
            <a:r>
              <a:rPr lang="en-US" sz="1600" dirty="0"/>
              <a:t>rerun </a:t>
            </a:r>
            <a:r>
              <a:rPr lang="en-US" sz="1600" dirty="0" err="1"/>
              <a:t>join_result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168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35481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13204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06101" y="1825625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Remember the semantics!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11401" y="2464158"/>
            <a:ext cx="44807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join_result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e in Employee:</a:t>
            </a:r>
          </a:p>
          <a:p>
            <a:r>
              <a:rPr lang="en-US" sz="1600" dirty="0"/>
              <a:t>    for d in Assigned Departments: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e.SSN</a:t>
            </a:r>
            <a:r>
              <a:rPr lang="en-US" sz="1600" dirty="0"/>
              <a:t> = </a:t>
            </a:r>
            <a:r>
              <a:rPr lang="en-US" sz="1600" dirty="0" err="1"/>
              <a:t>d.EmpSSN</a:t>
            </a:r>
            <a:endParaRPr lang="en-US" sz="1600" dirty="0"/>
          </a:p>
          <a:p>
            <a:r>
              <a:rPr lang="en-US" sz="1600" dirty="0"/>
              <a:t>            r = &lt;</a:t>
            </a:r>
            <a:r>
              <a:rPr lang="en-US" sz="1600" dirty="0" err="1"/>
              <a:t>e.Name</a:t>
            </a:r>
            <a:r>
              <a:rPr lang="en-US" sz="1600" dirty="0"/>
              <a:t>, </a:t>
            </a:r>
            <a:r>
              <a:rPr lang="en-US" sz="1600" dirty="0" err="1"/>
              <a:t>e.SSN</a:t>
            </a:r>
            <a:r>
              <a:rPr lang="en-US" sz="1600" dirty="0"/>
              <a:t>, </a:t>
            </a:r>
            <a:r>
              <a:rPr lang="en-US" sz="1600" dirty="0" err="1"/>
              <a:t>d.EmpSSN</a:t>
            </a:r>
            <a:r>
              <a:rPr lang="en-US" sz="1600" dirty="0"/>
              <a:t>, </a:t>
            </a:r>
            <a:r>
              <a:rPr lang="en-US" sz="1600" dirty="0" err="1"/>
              <a:t>d.DepName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join_result.append</a:t>
            </a:r>
            <a:r>
              <a:rPr lang="en-US" sz="1600" dirty="0"/>
              <a:t>(r)</a:t>
            </a:r>
          </a:p>
          <a:p>
            <a:r>
              <a:rPr lang="en-US" sz="1600" dirty="0"/>
              <a:t>rerun </a:t>
            </a:r>
            <a:r>
              <a:rPr lang="en-US" sz="1600" dirty="0" err="1"/>
              <a:t>join_result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8061724" y="4244979"/>
            <a:ext cx="4221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we have a huge number of records!</a:t>
            </a:r>
          </a:p>
          <a:p>
            <a:r>
              <a:rPr lang="en-US" sz="1600" dirty="0"/>
              <a:t>Let’s use MapReduce! </a:t>
            </a:r>
          </a:p>
          <a:p>
            <a:r>
              <a:rPr lang="en-US" sz="1600" dirty="0"/>
              <a:t>We want the </a:t>
            </a:r>
            <a:r>
              <a:rPr lang="en-US" sz="1600" b="1" i="1" dirty="0"/>
              <a:t>map </a:t>
            </a:r>
            <a:r>
              <a:rPr lang="en-US" sz="1600" dirty="0"/>
              <a:t>phase to process each tuple.</a:t>
            </a:r>
          </a:p>
          <a:p>
            <a:r>
              <a:rPr lang="en-US" sz="1600" b="1" i="1" dirty="0"/>
              <a:t>Is there a problem?</a:t>
            </a:r>
          </a:p>
        </p:txBody>
      </p:sp>
    </p:spTree>
    <p:extLst>
      <p:ext uri="{BB962C8B-B14F-4D97-AF65-F5344CB8AC3E}">
        <p14:creationId xmlns:p14="http://schemas.microsoft.com/office/powerpoint/2010/main" val="39627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11353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70699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506101" y="1825625"/>
            <a:ext cx="269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Remember the semantics!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1401" y="2464158"/>
            <a:ext cx="448071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join_result</a:t>
            </a:r>
            <a:r>
              <a:rPr lang="en-US" sz="1600" dirty="0"/>
              <a:t> = []</a:t>
            </a:r>
          </a:p>
          <a:p>
            <a:r>
              <a:rPr lang="en-US" sz="1600" dirty="0"/>
              <a:t>for e in Employee:</a:t>
            </a:r>
          </a:p>
          <a:p>
            <a:r>
              <a:rPr lang="en-US" sz="1600" dirty="0"/>
              <a:t>    for d in Assigned Departments:</a:t>
            </a:r>
          </a:p>
          <a:p>
            <a:r>
              <a:rPr lang="en-US" sz="1600" dirty="0"/>
              <a:t>        if </a:t>
            </a:r>
            <a:r>
              <a:rPr lang="en-US" sz="1600" dirty="0" err="1"/>
              <a:t>e.SSN</a:t>
            </a:r>
            <a:r>
              <a:rPr lang="en-US" sz="1600" dirty="0"/>
              <a:t> = </a:t>
            </a:r>
            <a:r>
              <a:rPr lang="en-US" sz="1600" dirty="0" err="1"/>
              <a:t>d.EmpSSN</a:t>
            </a:r>
            <a:endParaRPr lang="en-US" sz="1600" dirty="0"/>
          </a:p>
          <a:p>
            <a:r>
              <a:rPr lang="en-US" sz="1600" dirty="0"/>
              <a:t>            r = &lt;</a:t>
            </a:r>
            <a:r>
              <a:rPr lang="en-US" sz="1600" dirty="0" err="1"/>
              <a:t>e.Name</a:t>
            </a:r>
            <a:r>
              <a:rPr lang="en-US" sz="1600" dirty="0"/>
              <a:t>, </a:t>
            </a:r>
            <a:r>
              <a:rPr lang="en-US" sz="1600" dirty="0" err="1"/>
              <a:t>e.SSN</a:t>
            </a:r>
            <a:r>
              <a:rPr lang="en-US" sz="1600" dirty="0"/>
              <a:t>, </a:t>
            </a:r>
            <a:r>
              <a:rPr lang="en-US" sz="1600" dirty="0" err="1"/>
              <a:t>d.EmpSSN</a:t>
            </a:r>
            <a:r>
              <a:rPr lang="en-US" sz="1600" dirty="0"/>
              <a:t>, </a:t>
            </a:r>
            <a:r>
              <a:rPr lang="en-US" sz="1600" dirty="0" err="1"/>
              <a:t>d.DepName</a:t>
            </a:r>
            <a:r>
              <a:rPr lang="en-US" sz="1600" dirty="0"/>
              <a:t>&gt;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join_result.append</a:t>
            </a:r>
            <a:r>
              <a:rPr lang="en-US" sz="1600" dirty="0"/>
              <a:t>(r)</a:t>
            </a:r>
          </a:p>
          <a:p>
            <a:r>
              <a:rPr lang="en-US" sz="1600" dirty="0"/>
              <a:t>rerun </a:t>
            </a:r>
            <a:r>
              <a:rPr lang="en-US" sz="1600" dirty="0" err="1"/>
              <a:t>join_result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061724" y="4244979"/>
            <a:ext cx="42219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we have a huge number of records!</a:t>
            </a:r>
          </a:p>
          <a:p>
            <a:r>
              <a:rPr lang="en-US" sz="1600" dirty="0"/>
              <a:t>Let’s use MapReduce! </a:t>
            </a:r>
          </a:p>
          <a:p>
            <a:r>
              <a:rPr lang="en-US" sz="1600" dirty="0"/>
              <a:t>We want the </a:t>
            </a:r>
            <a:r>
              <a:rPr lang="en-US" sz="1600" b="1" i="1" dirty="0"/>
              <a:t>map </a:t>
            </a:r>
            <a:r>
              <a:rPr lang="en-US" sz="1600" dirty="0"/>
              <a:t>phase to process each tuple.</a:t>
            </a:r>
          </a:p>
          <a:p>
            <a:r>
              <a:rPr lang="en-US" sz="1600" b="1" i="1" dirty="0"/>
              <a:t>Is there a problem?</a:t>
            </a:r>
          </a:p>
          <a:p>
            <a:endParaRPr lang="en-US" sz="1600" b="1" i="1" dirty="0"/>
          </a:p>
          <a:p>
            <a:r>
              <a:rPr lang="en-US" sz="1600" dirty="0"/>
              <a:t>The </a:t>
            </a:r>
            <a:r>
              <a:rPr lang="en-US" sz="1600" b="1" dirty="0">
                <a:solidFill>
                  <a:srgbClr val="FF0000"/>
                </a:solidFill>
              </a:rPr>
              <a:t>Relational Join</a:t>
            </a:r>
            <a:r>
              <a:rPr lang="en-US" sz="1600" dirty="0"/>
              <a:t> is a </a:t>
            </a:r>
            <a:r>
              <a:rPr lang="en-US" sz="1600" b="1" dirty="0">
                <a:solidFill>
                  <a:srgbClr val="FF0000"/>
                </a:solidFill>
              </a:rPr>
              <a:t>binary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operation!</a:t>
            </a:r>
          </a:p>
          <a:p>
            <a:r>
              <a:rPr lang="en-US" sz="1600" dirty="0"/>
              <a:t>But </a:t>
            </a:r>
            <a:r>
              <a:rPr lang="en-US" sz="1600" b="1" dirty="0">
                <a:solidFill>
                  <a:srgbClr val="FF0000"/>
                </a:solidFill>
              </a:rPr>
              <a:t>MapReduce</a:t>
            </a:r>
            <a:r>
              <a:rPr lang="en-US" sz="1600" dirty="0"/>
              <a:t> is a </a:t>
            </a:r>
            <a:r>
              <a:rPr lang="en-US" sz="1600" b="1" dirty="0">
                <a:solidFill>
                  <a:srgbClr val="FF0000"/>
                </a:solidFill>
              </a:rPr>
              <a:t>unary</a:t>
            </a:r>
            <a:r>
              <a:rPr lang="en-US" sz="1600" b="1" dirty="0"/>
              <a:t> </a:t>
            </a:r>
            <a:r>
              <a:rPr lang="en-US" sz="1600" dirty="0"/>
              <a:t>operation:</a:t>
            </a:r>
          </a:p>
          <a:p>
            <a:r>
              <a:rPr lang="en-US" sz="1600" dirty="0"/>
              <a:t>I operate on a single key</a:t>
            </a:r>
          </a:p>
          <a:p>
            <a:endParaRPr lang="en-US" sz="1600" dirty="0"/>
          </a:p>
          <a:p>
            <a:r>
              <a:rPr lang="en-US" sz="1600" i="1" dirty="0">
                <a:solidFill>
                  <a:srgbClr val="0432FF"/>
                </a:solidFill>
              </a:rPr>
              <a:t>Can we approximate the join using MapReduce?</a:t>
            </a:r>
          </a:p>
        </p:txBody>
      </p:sp>
    </p:spTree>
    <p:extLst>
      <p:ext uri="{BB962C8B-B14F-4D97-AF65-F5344CB8AC3E}">
        <p14:creationId xmlns:p14="http://schemas.microsoft.com/office/powerpoint/2010/main" val="26289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Preprocessing before the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8780" y="3141384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197" y="2735512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924637" y="2387150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64616" y="1099134"/>
            <a:ext cx="45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</a:rPr>
              <a:t>Key idea: Flatten all tables and combine tuples from different tables in a single dataset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34237" y="1825625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3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Preprocessing before the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88780" y="3141384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197" y="2735512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3924637" y="2387150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64616" y="1099134"/>
            <a:ext cx="4566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</a:rPr>
              <a:t>Key idea: Flatten all tables and combine tuples from different tables in a single dataset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69713"/>
              </p:ext>
            </p:extLst>
          </p:nvPr>
        </p:nvGraphicFramePr>
        <p:xfrm>
          <a:off x="5934237" y="1825625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417688" y="5147207"/>
            <a:ext cx="5608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</a:rPr>
              <a:t>We use the table name to keep track of </a:t>
            </a:r>
          </a:p>
          <a:p>
            <a:pPr algn="ctr"/>
            <a:r>
              <a:rPr lang="en-US" i="1" dirty="0">
                <a:solidFill>
                  <a:srgbClr val="0432FF"/>
                </a:solidFill>
              </a:rPr>
              <a:t>“which table did the tuple come from”</a:t>
            </a:r>
          </a:p>
          <a:p>
            <a:pPr algn="ctr"/>
            <a:endParaRPr lang="en-US" i="1" dirty="0">
              <a:solidFill>
                <a:srgbClr val="0432FF"/>
              </a:solidFill>
            </a:endParaRPr>
          </a:p>
          <a:p>
            <a:r>
              <a:rPr lang="en-US" dirty="0"/>
              <a:t>This is a label that we've attached to every tuple so that we can know where that came from. We'll use it later!</a:t>
            </a:r>
            <a:endParaRPr lang="en-US" i="1" dirty="0">
              <a:solidFill>
                <a:srgbClr val="0432FF"/>
              </a:solidFill>
            </a:endParaRPr>
          </a:p>
        </p:txBody>
      </p:sp>
      <p:cxnSp>
        <p:nvCxnSpPr>
          <p:cNvPr id="8" name="Straight Arrow Connector 7"/>
          <p:cNvCxnSpPr>
            <a:stCxn id="16" idx="0"/>
          </p:cNvCxnSpPr>
          <p:nvPr/>
        </p:nvCxnSpPr>
        <p:spPr>
          <a:xfrm flipH="1" flipV="1">
            <a:off x="6684024" y="4515357"/>
            <a:ext cx="537836" cy="631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4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29257"/>
              </p:ext>
            </p:extLst>
          </p:nvPr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3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918799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use this value as the key?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0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918799"/>
            <a:ext cx="365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use this value as the key?</a:t>
            </a:r>
          </a:p>
          <a:p>
            <a:r>
              <a:rPr lang="en-US" i="1" dirty="0"/>
              <a:t>We are joining on SSN (for Employee) and </a:t>
            </a:r>
            <a:r>
              <a:rPr lang="en-US" i="1" dirty="0" err="1"/>
              <a:t>EmpSSN</a:t>
            </a:r>
            <a:r>
              <a:rPr lang="en-US" i="1" dirty="0"/>
              <a:t> (for Assigned </a:t>
            </a:r>
            <a:r>
              <a:rPr lang="en-US" i="1" dirty="0" err="1"/>
              <a:t>Depts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295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Map Phase </a:t>
            </a:r>
            <a:r>
              <a:rPr lang="en-US" sz="2800" b="1" dirty="0">
                <a:solidFill>
                  <a:srgbClr val="FF0000"/>
                </a:solidFill>
              </a:rPr>
              <a:t>(Two Tricks so far)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3782296" y="889702"/>
          <a:ext cx="4627407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Assigned 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 rot="5400000">
            <a:off x="5526188" y="3570326"/>
            <a:ext cx="1100517" cy="1343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07604" y="3918799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each tuple in the flattened input we will generate a key value pair!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6126" y="4906132"/>
            <a:ext cx="724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Sue, 9999999999)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=(Employee, Tony, 7777777777)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9999999999, Accounts)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Sales)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=(Assigned Departments, 7777777777, Marketing)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3918799"/>
            <a:ext cx="3652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Why use this value as the key?</a:t>
            </a:r>
          </a:p>
          <a:p>
            <a:r>
              <a:rPr lang="en-US" i="1" dirty="0"/>
              <a:t>We are joining on SSN (for Employee) and </a:t>
            </a:r>
            <a:r>
              <a:rPr lang="en-US" i="1" dirty="0" err="1"/>
              <a:t>EmpSSN</a:t>
            </a:r>
            <a:r>
              <a:rPr lang="en-US" i="1" dirty="0"/>
              <a:t> (for Assigned </a:t>
            </a:r>
            <a:r>
              <a:rPr lang="en-US" i="1" dirty="0" err="1"/>
              <a:t>Depts</a:t>
            </a:r>
            <a:r>
              <a:rPr lang="en-US" i="1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39795" y="1761320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Trick 1: </a:t>
            </a:r>
            <a:r>
              <a:rPr lang="en-US" dirty="0">
                <a:solidFill>
                  <a:srgbClr val="FF0000"/>
                </a:solidFill>
              </a:rPr>
              <a:t>Flattened and combined tables in a single input file.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39795" y="4679038"/>
            <a:ext cx="3652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Trick 2: </a:t>
            </a:r>
            <a:r>
              <a:rPr lang="en-US" dirty="0">
                <a:solidFill>
                  <a:srgbClr val="FF0000"/>
                </a:solidFill>
              </a:rPr>
              <a:t>Produce a key value pair where the key is the join attribute.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709" y="2533805"/>
            <a:ext cx="36522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the shuffle phase all inputs with the same key will end up in the same reducer!</a:t>
            </a:r>
          </a:p>
          <a:p>
            <a:endParaRPr lang="en-US" i="1" dirty="0">
              <a:solidFill>
                <a:srgbClr val="0432FF"/>
              </a:solidFill>
            </a:endParaRPr>
          </a:p>
          <a:p>
            <a:r>
              <a:rPr lang="en-US" i="1" dirty="0">
                <a:solidFill>
                  <a:srgbClr val="0432FF"/>
                </a:solidFill>
              </a:rPr>
              <a:t>It does not matter which relation the different tuples came from!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1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Recap on MapReduce data and programming model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More MapReduce Examples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4709" y="2533805"/>
            <a:ext cx="36522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have all the information we need to perform the join for a each key in a single machine.</a:t>
            </a:r>
          </a:p>
          <a:p>
            <a:endParaRPr lang="en-US" i="1" dirty="0">
              <a:solidFill>
                <a:srgbClr val="0432FF"/>
              </a:solidFill>
            </a:endParaRPr>
          </a:p>
          <a:p>
            <a:r>
              <a:rPr lang="en-US" i="1" dirty="0">
                <a:solidFill>
                  <a:srgbClr val="0432FF"/>
                </a:solidFill>
              </a:rPr>
              <a:t>This is how we scale.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5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918" y="1825625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Desired output of reduce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612" y="2672304"/>
            <a:ext cx="4352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Output of Reduce Function (Reducer 1)</a:t>
            </a:r>
          </a:p>
          <a:p>
            <a:r>
              <a:rPr lang="en-US" dirty="0"/>
              <a:t>Sue, 9999999999, 9999999999, Accounts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Output of Reduce Function (Reducer 2)</a:t>
            </a:r>
          </a:p>
          <a:p>
            <a:r>
              <a:rPr lang="en-US" dirty="0"/>
              <a:t>Tony, 7777777777, 7777777777, Sales</a:t>
            </a:r>
          </a:p>
          <a:p>
            <a:r>
              <a:rPr lang="en-US" dirty="0"/>
              <a:t>Tony, 7777777777, 7777777777, Marketing</a:t>
            </a:r>
            <a:endParaRPr lang="en-US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(after the magic Shuffle)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918" y="1825625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Desired output of reduce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780" y="2256806"/>
            <a:ext cx="7243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612" y="2672304"/>
            <a:ext cx="4352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Output of Reduce Function (Reducer 1)</a:t>
            </a:r>
          </a:p>
          <a:p>
            <a:r>
              <a:rPr lang="en-US" dirty="0">
                <a:solidFill>
                  <a:srgbClr val="FFC000"/>
                </a:solidFill>
              </a:rPr>
              <a:t>Sue, 9999999999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9999999999, Accounts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Output of Reduce Function (Reducer 2)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Sales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Marketing</a:t>
            </a:r>
            <a:endParaRPr lang="en-US" i="1" dirty="0">
              <a:solidFill>
                <a:srgbClr val="2B822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24671" y="4856108"/>
            <a:ext cx="54260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This part came from the Employees table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>
                <a:solidFill>
                  <a:srgbClr val="2B822C"/>
                </a:solidFill>
              </a:rPr>
              <a:t>This part came from the Assigned Departments table</a:t>
            </a:r>
            <a:endParaRPr lang="en-US" sz="1600" dirty="0">
              <a:solidFill>
                <a:srgbClr val="0432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12736" y="57117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is the reduce function implementation?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29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Relational Join in MapReduce: Reduce Phase Implementation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98918" y="933721"/>
            <a:ext cx="365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Desired output of reduce function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8780" y="927934"/>
            <a:ext cx="72437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Input to Reducer 1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=9999999999,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Sue, 9999999999),</a:t>
            </a:r>
          </a:p>
          <a:p>
            <a:r>
              <a:rPr lang="en-US" dirty="0"/>
              <a:t>                                              (Assigned Departments, 9999999999, Accounts)]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Input to Reducer 2</a:t>
            </a:r>
          </a:p>
          <a:p>
            <a:r>
              <a:rPr lang="en-US" dirty="0">
                <a:solidFill>
                  <a:srgbClr val="0432FF"/>
                </a:solidFill>
              </a:rPr>
              <a:t>key</a:t>
            </a:r>
            <a:r>
              <a:rPr lang="en-US" dirty="0"/>
              <a:t>=7777777777, </a:t>
            </a:r>
            <a:r>
              <a:rPr lang="en-US" dirty="0">
                <a:solidFill>
                  <a:srgbClr val="0432FF"/>
                </a:solidFill>
              </a:rPr>
              <a:t>value</a:t>
            </a:r>
            <a:r>
              <a:rPr lang="en-US" dirty="0"/>
              <a:t>=[(Employee, Tony, 7777777777),</a:t>
            </a:r>
          </a:p>
          <a:p>
            <a:r>
              <a:rPr lang="en-US" dirty="0"/>
              <a:t>	                            (Assigned Departments, 7777777777, Sales),</a:t>
            </a:r>
          </a:p>
          <a:p>
            <a:r>
              <a:rPr lang="en-US" dirty="0"/>
              <a:t>                                             (Assigned Departments, 7777777777, Marketing)]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61612" y="1343432"/>
            <a:ext cx="43521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Output of Reduce Function (Reducer 1)</a:t>
            </a:r>
          </a:p>
          <a:p>
            <a:r>
              <a:rPr lang="en-US" dirty="0">
                <a:solidFill>
                  <a:srgbClr val="FFC000"/>
                </a:solidFill>
              </a:rPr>
              <a:t>Sue, 9999999999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9999999999, Accounts</a:t>
            </a:r>
            <a:r>
              <a:rPr lang="en-US" dirty="0"/>
              <a:t> </a:t>
            </a:r>
          </a:p>
          <a:p>
            <a:endParaRPr lang="en-US" dirty="0">
              <a:solidFill>
                <a:srgbClr val="0432FF"/>
              </a:solidFill>
            </a:endParaRPr>
          </a:p>
          <a:p>
            <a:r>
              <a:rPr lang="en-US" b="1" dirty="0">
                <a:solidFill>
                  <a:srgbClr val="0432FF"/>
                </a:solidFill>
              </a:rPr>
              <a:t>Output of Reduce Function (Reducer 2)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Sales</a:t>
            </a:r>
          </a:p>
          <a:p>
            <a:r>
              <a:rPr lang="en-US" dirty="0">
                <a:solidFill>
                  <a:srgbClr val="FFC000"/>
                </a:solidFill>
              </a:rPr>
              <a:t>Tony, 7777777777</a:t>
            </a:r>
            <a:r>
              <a:rPr lang="en-US" dirty="0"/>
              <a:t>, </a:t>
            </a:r>
            <a:r>
              <a:rPr lang="en-US" dirty="0">
                <a:solidFill>
                  <a:srgbClr val="2B822C"/>
                </a:solidFill>
              </a:rPr>
              <a:t>7777777777, Marketing</a:t>
            </a:r>
            <a:endParaRPr lang="en-US" i="1" dirty="0">
              <a:solidFill>
                <a:srgbClr val="2B822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024" y="3682829"/>
            <a:ext cx="467384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</a:rPr>
              <a:t>Simple Pseudo-code for Reduce</a:t>
            </a:r>
          </a:p>
          <a:p>
            <a:r>
              <a:rPr lang="en-US" sz="1600" dirty="0"/>
              <a:t>reduce(String key, Iterator tuples):</a:t>
            </a:r>
          </a:p>
          <a:p>
            <a:r>
              <a:rPr lang="en-US" sz="1600" dirty="0"/>
              <a:t>  //</a:t>
            </a:r>
            <a:r>
              <a:rPr lang="en-US" sz="1600" dirty="0" err="1"/>
              <a:t>intermediate_key</a:t>
            </a:r>
            <a:r>
              <a:rPr lang="en-US" sz="1600" dirty="0"/>
              <a:t>: join key</a:t>
            </a:r>
          </a:p>
          <a:p>
            <a:r>
              <a:rPr lang="en-US" sz="1600" dirty="0"/>
              <a:t>  //</a:t>
            </a:r>
            <a:r>
              <a:rPr lang="en-US" sz="1600" dirty="0" err="1"/>
              <a:t>intermediate_values</a:t>
            </a:r>
            <a:r>
              <a:rPr lang="en-US" sz="1600" dirty="0"/>
              <a:t>: tuples with the same join key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join_result</a:t>
            </a:r>
            <a:r>
              <a:rPr lang="en-US" sz="1600" dirty="0"/>
              <a:t> = [];</a:t>
            </a:r>
          </a:p>
          <a:p>
            <a:r>
              <a:rPr lang="en-US" sz="1600" dirty="0"/>
              <a:t>  for t1 in tuples:</a:t>
            </a:r>
          </a:p>
          <a:p>
            <a:r>
              <a:rPr lang="en-US" sz="1600" dirty="0"/>
              <a:t>      for t2 in tuples:</a:t>
            </a:r>
          </a:p>
          <a:p>
            <a:r>
              <a:rPr lang="en-US" sz="1600" dirty="0"/>
              <a:t>           if t1[0] &lt;&gt; t2[0]:</a:t>
            </a:r>
          </a:p>
          <a:p>
            <a:r>
              <a:rPr lang="en-US" sz="1600" dirty="0"/>
              <a:t>                output tuple = (t1[1:], t2[1:])</a:t>
            </a:r>
          </a:p>
          <a:p>
            <a:r>
              <a:rPr lang="en-US" sz="1600" dirty="0"/>
              <a:t>                </a:t>
            </a:r>
            <a:r>
              <a:rPr lang="en-US" sz="1600" dirty="0" err="1"/>
              <a:t>join_result.append</a:t>
            </a:r>
            <a:r>
              <a:rPr lang="en-US" sz="1600" dirty="0"/>
              <a:t>(t)</a:t>
            </a:r>
          </a:p>
          <a:p>
            <a:r>
              <a:rPr lang="en-US" sz="1600" dirty="0"/>
              <a:t>rerun (key, </a:t>
            </a:r>
            <a:r>
              <a:rPr lang="en-US" sz="1600" dirty="0" err="1"/>
              <a:t>join_result</a:t>
            </a:r>
            <a:r>
              <a:rPr lang="en-US" sz="1600" dirty="0"/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8251179" y="4774359"/>
            <a:ext cx="3983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This is a cross-product operation! Relational algebra is everywhere!</a:t>
            </a:r>
          </a:p>
          <a:p>
            <a:pPr algn="ctr"/>
            <a:r>
              <a:rPr lang="en-US" i="1" dirty="0">
                <a:solidFill>
                  <a:srgbClr val="0432FF"/>
                </a:solidFill>
              </a:rPr>
              <a:t>Notice that we need to keep track of where each tuple came from.</a:t>
            </a:r>
          </a:p>
        </p:txBody>
      </p:sp>
      <p:sp>
        <p:nvSpPr>
          <p:cNvPr id="15" name="Down Arrow 14"/>
          <p:cNvSpPr/>
          <p:nvPr/>
        </p:nvSpPr>
        <p:spPr>
          <a:xfrm rot="5400000">
            <a:off x="7543462" y="5006335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65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Social Network Analysis: Count Friends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6816" y="1796667"/>
          <a:ext cx="30849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149" y="130305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71964" y="1684513"/>
            <a:ext cx="1650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Jim, 3</a:t>
            </a:r>
          </a:p>
          <a:p>
            <a:r>
              <a:rPr lang="en-US" dirty="0"/>
              <a:t>Lin, 2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Kai, 1</a:t>
            </a:r>
          </a:p>
          <a:p>
            <a:r>
              <a:rPr lang="en-US" dirty="0"/>
              <a:t>Joe, 1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090" y="4887669"/>
            <a:ext cx="3376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Symmetric friendship edges</a:t>
            </a:r>
          </a:p>
        </p:txBody>
      </p:sp>
    </p:spTree>
    <p:extLst>
      <p:ext uri="{BB962C8B-B14F-4D97-AF65-F5344CB8AC3E}">
        <p14:creationId xmlns:p14="http://schemas.microsoft.com/office/powerpoint/2010/main" val="79975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Social Network Analysis: Count Friends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25970"/>
              </p:ext>
            </p:extLst>
          </p:nvPr>
        </p:nvGraphicFramePr>
        <p:xfrm>
          <a:off x="706816" y="1796667"/>
          <a:ext cx="3084938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8149" y="130305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71964" y="1684513"/>
            <a:ext cx="1650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Jim, 3</a:t>
            </a:r>
          </a:p>
          <a:p>
            <a:r>
              <a:rPr lang="en-US" dirty="0"/>
              <a:t>Lin, 2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Kai, 1</a:t>
            </a:r>
          </a:p>
          <a:p>
            <a:r>
              <a:rPr lang="en-US" dirty="0"/>
              <a:t>Joe,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00588" y="309536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9397" y="1987365"/>
            <a:ext cx="1245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key, value</a:t>
            </a:r>
          </a:p>
          <a:p>
            <a:r>
              <a:rPr lang="en-US" dirty="0"/>
              <a:t>Jim, 1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Lin, 1</a:t>
            </a:r>
          </a:p>
          <a:p>
            <a:r>
              <a:rPr lang="en-US" dirty="0"/>
              <a:t>Joe, 1</a:t>
            </a:r>
          </a:p>
          <a:p>
            <a:r>
              <a:rPr lang="en-US" dirty="0"/>
              <a:t>Jim, 1</a:t>
            </a:r>
          </a:p>
          <a:p>
            <a:r>
              <a:rPr lang="en-US" dirty="0"/>
              <a:t>Kai, 1</a:t>
            </a:r>
          </a:p>
          <a:p>
            <a:r>
              <a:rPr lang="en-US" dirty="0"/>
              <a:t>Jim, 1</a:t>
            </a:r>
          </a:p>
          <a:p>
            <a:r>
              <a:rPr lang="en-US" dirty="0"/>
              <a:t>Lin,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19279" y="2541362"/>
            <a:ext cx="14946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Jim, (1, 1, 1)</a:t>
            </a:r>
          </a:p>
          <a:p>
            <a:r>
              <a:rPr lang="en-US" dirty="0"/>
              <a:t>Sue, 1</a:t>
            </a:r>
          </a:p>
          <a:p>
            <a:r>
              <a:rPr lang="en-US" dirty="0"/>
              <a:t>Lin, (1,1)</a:t>
            </a:r>
          </a:p>
          <a:p>
            <a:r>
              <a:rPr lang="en-US" dirty="0"/>
              <a:t>Joe, 1</a:t>
            </a:r>
          </a:p>
          <a:p>
            <a:r>
              <a:rPr lang="en-US" dirty="0"/>
              <a:t>Kai,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7553" y="309536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SHUFFLE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96572" y="309536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REDUCE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1090" y="4887669"/>
            <a:ext cx="3376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Symmetric friendship edges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00588" y="4806955"/>
            <a:ext cx="1999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Emit one for each left-hand value</a:t>
            </a:r>
          </a:p>
        </p:txBody>
      </p:sp>
    </p:spTree>
    <p:extLst>
      <p:ext uri="{BB962C8B-B14F-4D97-AF65-F5344CB8AC3E}">
        <p14:creationId xmlns:p14="http://schemas.microsoft.com/office/powerpoint/2010/main" val="172084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Matrix Multiply in MapReduce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 = A x B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dimensions m x n, B dimensions n x 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the map phase: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each element (</a:t>
            </a:r>
            <a:r>
              <a:rPr lang="en-US" sz="2800" dirty="0" err="1">
                <a:solidFill>
                  <a:schemeClr val="tx1"/>
                </a:solidFill>
              </a:rPr>
              <a:t>i,j</a:t>
            </a:r>
            <a:r>
              <a:rPr lang="en-US" sz="2800" dirty="0">
                <a:solidFill>
                  <a:schemeClr val="tx1"/>
                </a:solidFill>
              </a:rPr>
              <a:t>) of A, emit </a:t>
            </a:r>
            <a:r>
              <a:rPr lang="en-US" sz="2800">
                <a:solidFill>
                  <a:schemeClr val="tx1"/>
                </a:solidFill>
              </a:rPr>
              <a:t>((i,k</a:t>
            </a:r>
            <a:r>
              <a:rPr lang="en-US" sz="2800" dirty="0">
                <a:solidFill>
                  <a:schemeClr val="tx1"/>
                </a:solidFill>
              </a:rPr>
              <a:t>),A[</a:t>
            </a:r>
            <a:r>
              <a:rPr lang="en-US" sz="2800" dirty="0" err="1">
                <a:solidFill>
                  <a:schemeClr val="tx1"/>
                </a:solidFill>
              </a:rPr>
              <a:t>i,j</a:t>
            </a:r>
            <a:r>
              <a:rPr lang="en-US" sz="2800" dirty="0">
                <a:solidFill>
                  <a:schemeClr val="tx1"/>
                </a:solidFill>
              </a:rPr>
              <a:t>]) for k in </a:t>
            </a:r>
            <a:r>
              <a:rPr lang="en-US" sz="2800" b="1" dirty="0">
                <a:solidFill>
                  <a:srgbClr val="FF0000"/>
                </a:solidFill>
              </a:rPr>
              <a:t>1..l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400" b="1" dirty="0">
                <a:solidFill>
                  <a:srgbClr val="0432FF"/>
                </a:solidFill>
              </a:rPr>
              <a:t>Key = (</a:t>
            </a:r>
            <a:r>
              <a:rPr lang="en-US" sz="2400" b="1" dirty="0" err="1">
                <a:solidFill>
                  <a:srgbClr val="0432FF"/>
                </a:solidFill>
              </a:rPr>
              <a:t>i,k</a:t>
            </a:r>
            <a:r>
              <a:rPr lang="en-US" sz="2400" b="1" dirty="0">
                <a:solidFill>
                  <a:srgbClr val="0432FF"/>
                </a:solidFill>
              </a:rPr>
              <a:t>) and value = A[</a:t>
            </a:r>
            <a:r>
              <a:rPr lang="en-US" sz="2400" b="1" dirty="0" err="1">
                <a:solidFill>
                  <a:srgbClr val="0432FF"/>
                </a:solidFill>
              </a:rPr>
              <a:t>i,j</a:t>
            </a:r>
            <a:r>
              <a:rPr lang="en-US" sz="2400" b="1" dirty="0">
                <a:solidFill>
                  <a:srgbClr val="0432FF"/>
                </a:solidFill>
              </a:rPr>
              <a:t>]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for each </a:t>
            </a:r>
            <a:r>
              <a:rPr lang="en-US" sz="2400" dirty="0">
                <a:solidFill>
                  <a:prstClr val="black"/>
                </a:solidFill>
              </a:rPr>
              <a:t>element (</a:t>
            </a:r>
            <a:r>
              <a:rPr lang="en-US" sz="2400" dirty="0" err="1">
                <a:solidFill>
                  <a:prstClr val="black"/>
                </a:solidFill>
              </a:rPr>
              <a:t>i,j</a:t>
            </a:r>
            <a:r>
              <a:rPr lang="en-US" sz="2400" dirty="0">
                <a:solidFill>
                  <a:prstClr val="black"/>
                </a:solidFill>
              </a:rPr>
              <a:t>) of B, emit ((</a:t>
            </a:r>
            <a:r>
              <a:rPr lang="en-US" sz="2400" dirty="0" err="1">
                <a:solidFill>
                  <a:prstClr val="black"/>
                </a:solidFill>
              </a:rPr>
              <a:t>i,k</a:t>
            </a:r>
            <a:r>
              <a:rPr lang="en-US" sz="2400" dirty="0">
                <a:solidFill>
                  <a:prstClr val="black"/>
                </a:solidFill>
              </a:rPr>
              <a:t>),B[</a:t>
            </a:r>
            <a:r>
              <a:rPr lang="en-US" sz="2400" dirty="0" err="1">
                <a:solidFill>
                  <a:prstClr val="black"/>
                </a:solidFill>
              </a:rPr>
              <a:t>i,j</a:t>
            </a:r>
            <a:r>
              <a:rPr lang="en-US" sz="2400" dirty="0">
                <a:solidFill>
                  <a:prstClr val="black"/>
                </a:solidFill>
              </a:rPr>
              <a:t>]) for k in </a:t>
            </a:r>
            <a:r>
              <a:rPr lang="en-US" sz="2400" b="1" dirty="0">
                <a:solidFill>
                  <a:srgbClr val="FF0000"/>
                </a:solidFill>
              </a:rPr>
              <a:t>1..m</a:t>
            </a:r>
          </a:p>
          <a:p>
            <a:pPr marL="1485900" lvl="2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400" b="1" dirty="0">
                <a:solidFill>
                  <a:srgbClr val="0432FF"/>
                </a:solidFill>
              </a:rPr>
              <a:t>Key = (</a:t>
            </a:r>
            <a:r>
              <a:rPr lang="en-US" sz="2400" b="1" dirty="0" err="1">
                <a:solidFill>
                  <a:srgbClr val="0432FF"/>
                </a:solidFill>
              </a:rPr>
              <a:t>i,k</a:t>
            </a:r>
            <a:r>
              <a:rPr lang="en-US" sz="2400" b="1" dirty="0">
                <a:solidFill>
                  <a:srgbClr val="0432FF"/>
                </a:solidFill>
              </a:rPr>
              <a:t>) and value = B[</a:t>
            </a:r>
            <a:r>
              <a:rPr lang="en-US" sz="2400" b="1" dirty="0" err="1">
                <a:solidFill>
                  <a:srgbClr val="0432FF"/>
                </a:solidFill>
              </a:rPr>
              <a:t>i,j</a:t>
            </a:r>
            <a:r>
              <a:rPr lang="en-US" sz="2400" b="1" dirty="0">
                <a:solidFill>
                  <a:srgbClr val="0432FF"/>
                </a:solidFill>
              </a:rPr>
              <a:t>]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endParaRPr lang="en-US" sz="1800" b="1" dirty="0">
              <a:solidFill>
                <a:srgbClr val="FF0000"/>
              </a:solidFill>
            </a:endParaRPr>
          </a:p>
          <a:p>
            <a:pPr marL="571500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In the reduce phase, emit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key = (</a:t>
            </a:r>
            <a:r>
              <a:rPr lang="en-US" sz="2600" dirty="0" err="1">
                <a:solidFill>
                  <a:schemeClr val="tx1"/>
                </a:solidFill>
              </a:rPr>
              <a:t>i,k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 marL="1028700" lvl="1" indent="-5715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Value = </a:t>
            </a:r>
            <a:r>
              <a:rPr lang="en-US" sz="2600" dirty="0" err="1">
                <a:solidFill>
                  <a:schemeClr val="tx1"/>
                </a:solidFill>
              </a:rPr>
              <a:t>Sum</a:t>
            </a:r>
            <a:r>
              <a:rPr lang="en-US" sz="2600" baseline="-25000" dirty="0" err="1">
                <a:solidFill>
                  <a:schemeClr val="tx1"/>
                </a:solidFill>
              </a:rPr>
              <a:t>j</a:t>
            </a:r>
            <a:r>
              <a:rPr lang="en-US" sz="2600" dirty="0">
                <a:solidFill>
                  <a:schemeClr val="tx1"/>
                </a:solidFill>
              </a:rPr>
              <a:t> (A[</a:t>
            </a:r>
            <a:r>
              <a:rPr lang="en-US" sz="2600" dirty="0" err="1">
                <a:solidFill>
                  <a:schemeClr val="tx1"/>
                </a:solidFill>
              </a:rPr>
              <a:t>i,j</a:t>
            </a:r>
            <a:r>
              <a:rPr lang="en-US" sz="2600" dirty="0">
                <a:solidFill>
                  <a:schemeClr val="tx1"/>
                </a:solidFill>
              </a:rPr>
              <a:t>] * B[</a:t>
            </a:r>
            <a:r>
              <a:rPr lang="en-US" sz="2600" dirty="0" err="1">
                <a:solidFill>
                  <a:schemeClr val="tx1"/>
                </a:solidFill>
              </a:rPr>
              <a:t>j,k</a:t>
            </a:r>
            <a:r>
              <a:rPr lang="en-US" sz="2600" dirty="0">
                <a:solidFill>
                  <a:schemeClr val="tx1"/>
                </a:solidFill>
              </a:rPr>
              <a:t>])</a:t>
            </a:r>
          </a:p>
          <a:p>
            <a:pPr marL="1028700" lvl="1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26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Matrix Multiply in MapReduce: Illustrated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91312"/>
              </p:ext>
            </p:extLst>
          </p:nvPr>
        </p:nvGraphicFramePr>
        <p:xfrm>
          <a:off x="706816" y="2114513"/>
          <a:ext cx="3640380" cy="177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17652"/>
              </p:ext>
            </p:extLst>
          </p:nvPr>
        </p:nvGraphicFramePr>
        <p:xfrm>
          <a:off x="5446714" y="1818586"/>
          <a:ext cx="1820190" cy="2367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98824" y="2679128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20401" y="267912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=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31804"/>
              </p:ext>
            </p:extLst>
          </p:nvPr>
        </p:nvGraphicFramePr>
        <p:xfrm>
          <a:off x="7987794" y="2119797"/>
          <a:ext cx="1820190" cy="1775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18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958312" y="2207501"/>
            <a:ext cx="387457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250183" y="2192003"/>
            <a:ext cx="387457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64801" y="2207500"/>
            <a:ext cx="387457" cy="37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452853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We have one reducer per output cell</a:t>
            </a:r>
          </a:p>
          <a:p>
            <a:pPr marL="0" lvl="1"/>
            <a:r>
              <a:rPr lang="en-US" sz="2400" b="1" dirty="0"/>
              <a:t>Each reducer computes </a:t>
            </a:r>
            <a:r>
              <a:rPr lang="en-US" sz="2800" dirty="0" err="1"/>
              <a:t>Sum</a:t>
            </a:r>
            <a:r>
              <a:rPr lang="en-US" sz="2800" baseline="-25000" dirty="0" err="1"/>
              <a:t>j</a:t>
            </a:r>
            <a:r>
              <a:rPr lang="en-US" sz="2800" dirty="0"/>
              <a:t> (A[</a:t>
            </a:r>
            <a:r>
              <a:rPr lang="en-US" sz="2800" dirty="0" err="1"/>
              <a:t>i,j</a:t>
            </a:r>
            <a:r>
              <a:rPr lang="en-US" sz="2800" dirty="0"/>
              <a:t>] * B[</a:t>
            </a:r>
            <a:r>
              <a:rPr lang="en-US" sz="2800" dirty="0" err="1"/>
              <a:t>j,k</a:t>
            </a:r>
            <a:r>
              <a:rPr lang="en-US" sz="2800" dirty="0"/>
              <a:t>])</a:t>
            </a:r>
          </a:p>
          <a:p>
            <a:endParaRPr 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7A88671D-F1FC-4141-BA49-A1BBF56D1C3E}"/>
                  </a:ext>
                </a:extLst>
              </p14:cNvPr>
              <p14:cNvContentPartPr/>
              <p14:nvPr/>
            </p14:nvContentPartPr>
            <p14:xfrm>
              <a:off x="7941218" y="1911523"/>
              <a:ext cx="2045880" cy="8805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7A88671D-F1FC-4141-BA49-A1BBF56D1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6098" y="1896043"/>
                <a:ext cx="207612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5C0EE4EB-93B8-604C-8272-664FAE65A961}"/>
                  </a:ext>
                </a:extLst>
              </p14:cNvPr>
              <p14:cNvContentPartPr/>
              <p14:nvPr/>
            </p14:nvContentPartPr>
            <p14:xfrm>
              <a:off x="678578" y="1223563"/>
              <a:ext cx="2280960" cy="1544400"/>
            </p14:xfrm>
          </p:contentPart>
        </mc:Choice>
        <mc:Fallback xmlns=""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5C0EE4EB-93B8-604C-8272-664FAE65A9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458" y="1208443"/>
                <a:ext cx="2311200" cy="15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5BD880-27CC-AD49-8589-56A336AB210F}"/>
                  </a:ext>
                </a:extLst>
              </p14:cNvPr>
              <p14:cNvContentPartPr/>
              <p14:nvPr/>
            </p14:nvContentPartPr>
            <p14:xfrm>
              <a:off x="3134858" y="1084963"/>
              <a:ext cx="160920" cy="207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5BD880-27CC-AD49-8589-56A336AB21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9738" y="1069843"/>
                <a:ext cx="1915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7B3066-6907-1841-9C67-42FA887DBC73}"/>
                  </a:ext>
                </a:extLst>
              </p14:cNvPr>
              <p14:cNvContentPartPr/>
              <p14:nvPr/>
            </p14:nvContentPartPr>
            <p14:xfrm>
              <a:off x="3333938" y="1092883"/>
              <a:ext cx="176400" cy="191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B3066-6907-1841-9C67-42FA887DBC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8818" y="1077403"/>
                <a:ext cx="207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610FAAA-8CFB-7C45-A6CD-27D660646DE8}"/>
                  </a:ext>
                </a:extLst>
              </p14:cNvPr>
              <p14:cNvContentPartPr/>
              <p14:nvPr/>
            </p14:nvContentPartPr>
            <p14:xfrm>
              <a:off x="3525098" y="1154083"/>
              <a:ext cx="191520" cy="138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610FAAA-8CFB-7C45-A6CD-27D660646D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09978" y="1138603"/>
                <a:ext cx="2221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EC60575-E5C2-7549-8FFF-736A9EBBAC6A}"/>
                  </a:ext>
                </a:extLst>
              </p14:cNvPr>
              <p14:cNvContentPartPr/>
              <p14:nvPr/>
            </p14:nvContentPartPr>
            <p14:xfrm>
              <a:off x="3792938" y="958603"/>
              <a:ext cx="222120" cy="348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EC60575-E5C2-7549-8FFF-736A9EBBAC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77818" y="943123"/>
                <a:ext cx="2527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4C9FC91-9923-5149-BD87-33E7A0A7A4DF}"/>
                  </a:ext>
                </a:extLst>
              </p14:cNvPr>
              <p14:cNvContentPartPr/>
              <p14:nvPr/>
            </p14:nvContentPartPr>
            <p14:xfrm>
              <a:off x="4305578" y="993163"/>
              <a:ext cx="54000" cy="336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4C9FC91-9923-5149-BD87-33E7A0A7A4D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90458" y="978043"/>
                <a:ext cx="842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910E0D0-4D00-B544-B215-A5E92554C966}"/>
                  </a:ext>
                </a:extLst>
              </p14:cNvPr>
              <p14:cNvContentPartPr/>
              <p14:nvPr/>
            </p14:nvContentPartPr>
            <p14:xfrm>
              <a:off x="4259498" y="1154083"/>
              <a:ext cx="343800" cy="152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910E0D0-4D00-B544-B215-A5E92554C9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44378" y="1138603"/>
                <a:ext cx="374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C36A5AF-763B-4149-A33C-45A5FB06415B}"/>
                  </a:ext>
                </a:extLst>
              </p14:cNvPr>
              <p14:cNvContentPartPr/>
              <p14:nvPr/>
            </p14:nvContentPartPr>
            <p14:xfrm>
              <a:off x="4871858" y="1039243"/>
              <a:ext cx="23400" cy="313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C36A5AF-763B-4149-A33C-45A5FB0641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56378" y="1024123"/>
                <a:ext cx="536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AFB9FD7-520A-CA46-BDED-512C266D9BC9}"/>
                  </a:ext>
                </a:extLst>
              </p14:cNvPr>
              <p14:cNvContentPartPr/>
              <p14:nvPr/>
            </p14:nvContentPartPr>
            <p14:xfrm>
              <a:off x="4818218" y="1192243"/>
              <a:ext cx="153360" cy="30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AFB9FD7-520A-CA46-BDED-512C266D9BC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03098" y="1177123"/>
                <a:ext cx="1839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25D5134-D841-4A41-849D-E197F959AE1C}"/>
                  </a:ext>
                </a:extLst>
              </p14:cNvPr>
              <p14:cNvContentPartPr/>
              <p14:nvPr/>
            </p14:nvContentPartPr>
            <p14:xfrm>
              <a:off x="5001818" y="1169203"/>
              <a:ext cx="237600" cy="168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25D5134-D841-4A41-849D-E197F959AE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86698" y="1154083"/>
                <a:ext cx="2682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BD8D1B6-2954-E445-8540-DA2791DE1914}"/>
                  </a:ext>
                </a:extLst>
              </p14:cNvPr>
              <p14:cNvContentPartPr/>
              <p14:nvPr/>
            </p14:nvContentPartPr>
            <p14:xfrm>
              <a:off x="5307818" y="1177843"/>
              <a:ext cx="145800" cy="137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BD8D1B6-2954-E445-8540-DA2791DE19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292698" y="1162363"/>
                <a:ext cx="1760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9BFB69A-F2A2-E944-891D-27ABA4122A96}"/>
                  </a:ext>
                </a:extLst>
              </p14:cNvPr>
              <p14:cNvContentPartPr/>
              <p14:nvPr/>
            </p14:nvContentPartPr>
            <p14:xfrm>
              <a:off x="5728658" y="893803"/>
              <a:ext cx="405720" cy="428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9BFB69A-F2A2-E944-891D-27ABA4122A9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13178" y="878683"/>
                <a:ext cx="4363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DFC2193-9173-0C47-84B8-8902F26C1364}"/>
                  </a:ext>
                </a:extLst>
              </p14:cNvPr>
              <p14:cNvContentPartPr/>
              <p14:nvPr/>
            </p14:nvContentPartPr>
            <p14:xfrm>
              <a:off x="6225818" y="1184683"/>
              <a:ext cx="99720" cy="130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DFC2193-9173-0C47-84B8-8902F26C136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10698" y="1169203"/>
                <a:ext cx="130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6D05AE6-6EEE-7548-862A-C11E50E2FC2B}"/>
                  </a:ext>
                </a:extLst>
              </p14:cNvPr>
              <p14:cNvContentPartPr/>
              <p14:nvPr/>
            </p14:nvContentPartPr>
            <p14:xfrm>
              <a:off x="6371258" y="948163"/>
              <a:ext cx="321840" cy="351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6D05AE6-6EEE-7548-862A-C11E50E2FC2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56138" y="933043"/>
                <a:ext cx="3520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7390241-0B8E-CF4F-B4C7-D1F4939E6A71}"/>
                  </a:ext>
                </a:extLst>
              </p14:cNvPr>
              <p14:cNvContentPartPr/>
              <p14:nvPr/>
            </p14:nvContentPartPr>
            <p14:xfrm>
              <a:off x="6608498" y="1169203"/>
              <a:ext cx="214560" cy="122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7390241-0B8E-CF4F-B4C7-D1F4939E6A7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593018" y="1154083"/>
                <a:ext cx="2451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AF31975-21C7-0C48-A948-F16C0DAF09EA}"/>
                  </a:ext>
                </a:extLst>
              </p14:cNvPr>
              <p14:cNvContentPartPr/>
              <p14:nvPr/>
            </p14:nvContentPartPr>
            <p14:xfrm>
              <a:off x="6837818" y="1046803"/>
              <a:ext cx="15840" cy="15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F31975-21C7-0C48-A948-F16C0DAF09E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2698" y="1031683"/>
                <a:ext cx="46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A4324C6-8325-C943-A830-E83B245E8165}"/>
                  </a:ext>
                </a:extLst>
              </p14:cNvPr>
              <p14:cNvContentPartPr/>
              <p14:nvPr/>
            </p14:nvContentPartPr>
            <p14:xfrm>
              <a:off x="6837818" y="1116643"/>
              <a:ext cx="168840" cy="19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A4324C6-8325-C943-A830-E83B245E816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22698" y="1101163"/>
                <a:ext cx="1990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DF9294D-3DF0-E64E-A9C0-00C35F1F4BC3}"/>
                  </a:ext>
                </a:extLst>
              </p14:cNvPr>
              <p14:cNvContentPartPr/>
              <p14:nvPr/>
            </p14:nvContentPartPr>
            <p14:xfrm>
              <a:off x="7044458" y="1138603"/>
              <a:ext cx="199440" cy="160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F9294D-3DF0-E64E-A9C0-00C35F1F4BC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029338" y="1123483"/>
                <a:ext cx="2296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E7BF109-69DF-8F4E-88F0-3CA81ABFF1E0}"/>
                  </a:ext>
                </a:extLst>
              </p14:cNvPr>
              <p14:cNvContentPartPr/>
              <p14:nvPr/>
            </p14:nvContentPartPr>
            <p14:xfrm>
              <a:off x="7351538" y="1138603"/>
              <a:ext cx="137160" cy="175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7BF109-69DF-8F4E-88F0-3CA81ABFF1E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36058" y="1123483"/>
                <a:ext cx="167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2" name="Ink 117">
                <a:extLst>
                  <a:ext uri="{FF2B5EF4-FFF2-40B4-BE49-F238E27FC236}">
                    <a16:creationId xmlns:a16="http://schemas.microsoft.com/office/drawing/2014/main" id="{9A4DE91C-899E-034D-B7F1-360D95BA836B}"/>
                  </a:ext>
                </a:extLst>
              </p14:cNvPr>
              <p14:cNvContentPartPr/>
              <p14:nvPr/>
            </p14:nvContentPartPr>
            <p14:xfrm>
              <a:off x="11328818" y="870763"/>
              <a:ext cx="826560" cy="360000"/>
            </p14:xfrm>
          </p:contentPart>
        </mc:Choice>
        <mc:Fallback xmlns="">
          <p:pic>
            <p:nvPicPr>
              <p:cNvPr id="112" name="Ink 117">
                <a:extLst>
                  <a:ext uri="{FF2B5EF4-FFF2-40B4-BE49-F238E27FC236}">
                    <a16:creationId xmlns:a16="http://schemas.microsoft.com/office/drawing/2014/main" id="{9A4DE91C-899E-034D-B7F1-360D95BA83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313698" y="855643"/>
                <a:ext cx="8571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3" name="Ink 118">
                <a:extLst>
                  <a:ext uri="{FF2B5EF4-FFF2-40B4-BE49-F238E27FC236}">
                    <a16:creationId xmlns:a16="http://schemas.microsoft.com/office/drawing/2014/main" id="{D7919CF5-E5C0-0947-9790-39BDBCB922E2}"/>
                  </a:ext>
                </a:extLst>
              </p14:cNvPr>
              <p14:cNvContentPartPr/>
              <p14:nvPr/>
            </p14:nvContentPartPr>
            <p14:xfrm>
              <a:off x="9943898" y="1100443"/>
              <a:ext cx="1148040" cy="168840"/>
            </p14:xfrm>
          </p:contentPart>
        </mc:Choice>
        <mc:Fallback xmlns="">
          <p:pic>
            <p:nvPicPr>
              <p:cNvPr id="113" name="Ink 118">
                <a:extLst>
                  <a:ext uri="{FF2B5EF4-FFF2-40B4-BE49-F238E27FC236}">
                    <a16:creationId xmlns:a16="http://schemas.microsoft.com/office/drawing/2014/main" id="{D7919CF5-E5C0-0947-9790-39BDBCB922E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928778" y="1085323"/>
                <a:ext cx="1178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5" name="Ink 120">
                <a:extLst>
                  <a:ext uri="{FF2B5EF4-FFF2-40B4-BE49-F238E27FC236}">
                    <a16:creationId xmlns:a16="http://schemas.microsoft.com/office/drawing/2014/main" id="{A1ED8AA0-9443-CE4C-81B3-64997B214BC9}"/>
                  </a:ext>
                </a:extLst>
              </p14:cNvPr>
              <p14:cNvContentPartPr/>
              <p14:nvPr/>
            </p14:nvContentPartPr>
            <p14:xfrm>
              <a:off x="10410818" y="450283"/>
              <a:ext cx="1285560" cy="344520"/>
            </p14:xfrm>
          </p:contentPart>
        </mc:Choice>
        <mc:Fallback xmlns="">
          <p:pic>
            <p:nvPicPr>
              <p:cNvPr id="115" name="Ink 120">
                <a:extLst>
                  <a:ext uri="{FF2B5EF4-FFF2-40B4-BE49-F238E27FC236}">
                    <a16:creationId xmlns:a16="http://schemas.microsoft.com/office/drawing/2014/main" id="{A1ED8AA0-9443-CE4C-81B3-64997B214BC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395338" y="434803"/>
                <a:ext cx="13161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6" name="Ink 121">
                <a:extLst>
                  <a:ext uri="{FF2B5EF4-FFF2-40B4-BE49-F238E27FC236}">
                    <a16:creationId xmlns:a16="http://schemas.microsoft.com/office/drawing/2014/main" id="{67208CF0-C931-E54D-A858-E448F30ECEAF}"/>
                  </a:ext>
                </a:extLst>
              </p14:cNvPr>
              <p14:cNvContentPartPr/>
              <p14:nvPr/>
            </p14:nvContentPartPr>
            <p14:xfrm>
              <a:off x="9637898" y="649003"/>
              <a:ext cx="528480" cy="138240"/>
            </p14:xfrm>
          </p:contentPart>
        </mc:Choice>
        <mc:Fallback xmlns="">
          <p:pic>
            <p:nvPicPr>
              <p:cNvPr id="116" name="Ink 121">
                <a:extLst>
                  <a:ext uri="{FF2B5EF4-FFF2-40B4-BE49-F238E27FC236}">
                    <a16:creationId xmlns:a16="http://schemas.microsoft.com/office/drawing/2014/main" id="{67208CF0-C931-E54D-A858-E448F30ECEA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22768" y="633883"/>
                <a:ext cx="559101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7" name="Ink 122">
                <a:extLst>
                  <a:ext uri="{FF2B5EF4-FFF2-40B4-BE49-F238E27FC236}">
                    <a16:creationId xmlns:a16="http://schemas.microsoft.com/office/drawing/2014/main" id="{5EE2A2EB-15CF-5341-8015-7E2CC8669306}"/>
                  </a:ext>
                </a:extLst>
              </p14:cNvPr>
              <p14:cNvContentPartPr/>
              <p14:nvPr/>
            </p14:nvContentPartPr>
            <p14:xfrm>
              <a:off x="8934098" y="595363"/>
              <a:ext cx="444240" cy="207000"/>
            </p14:xfrm>
          </p:contentPart>
        </mc:Choice>
        <mc:Fallback xmlns="">
          <p:pic>
            <p:nvPicPr>
              <p:cNvPr id="117" name="Ink 122">
                <a:extLst>
                  <a:ext uri="{FF2B5EF4-FFF2-40B4-BE49-F238E27FC236}">
                    <a16:creationId xmlns:a16="http://schemas.microsoft.com/office/drawing/2014/main" id="{5EE2A2EB-15CF-5341-8015-7E2CC866930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918978" y="580243"/>
                <a:ext cx="4744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78C4C724-B53D-D441-818A-E13B96EBE4CE}"/>
                  </a:ext>
                </a:extLst>
              </p14:cNvPr>
              <p14:cNvContentPartPr/>
              <p14:nvPr/>
            </p14:nvContentPartPr>
            <p14:xfrm>
              <a:off x="7717658" y="970483"/>
              <a:ext cx="1866960" cy="83412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78C4C724-B53D-D441-818A-E13B96EBE4C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702538" y="955003"/>
                <a:ext cx="189756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310B359-20CC-0D42-A1E8-A134E91CAE89}"/>
                  </a:ext>
                </a:extLst>
              </p14:cNvPr>
              <p14:cNvContentPartPr/>
              <p14:nvPr/>
            </p14:nvContentPartPr>
            <p14:xfrm>
              <a:off x="9566618" y="1658803"/>
              <a:ext cx="237600" cy="153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310B359-20CC-0D42-A1E8-A134E91CAE8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551498" y="1643683"/>
                <a:ext cx="2682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2D683D7-FBBE-904E-A8CA-8B00B5F353AC}"/>
                  </a:ext>
                </a:extLst>
              </p14:cNvPr>
              <p14:cNvContentPartPr/>
              <p14:nvPr/>
            </p14:nvContentPartPr>
            <p14:xfrm>
              <a:off x="9849578" y="1689403"/>
              <a:ext cx="122760" cy="1296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2D683D7-FBBE-904E-A8CA-8B00B5F353A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34458" y="1674283"/>
                <a:ext cx="1533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BF4FB04-8CF7-B246-8EC4-B8F7D7861950}"/>
                  </a:ext>
                </a:extLst>
              </p14:cNvPr>
              <p14:cNvContentPartPr/>
              <p14:nvPr/>
            </p14:nvContentPartPr>
            <p14:xfrm>
              <a:off x="10041098" y="1453243"/>
              <a:ext cx="298800" cy="3668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BF4FB04-8CF7-B246-8EC4-B8F7D786195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025618" y="1438123"/>
                <a:ext cx="3294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42B229A-1FE3-664B-8E55-9B7BD994ADBE}"/>
                  </a:ext>
                </a:extLst>
              </p14:cNvPr>
              <p14:cNvContentPartPr/>
              <p14:nvPr/>
            </p14:nvContentPartPr>
            <p14:xfrm>
              <a:off x="10255298" y="1643683"/>
              <a:ext cx="252720" cy="138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42B229A-1FE3-664B-8E55-9B7BD994ADB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239818" y="1628203"/>
                <a:ext cx="2833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0A79541-4655-3646-9B76-DB81A588BA54}"/>
                  </a:ext>
                </a:extLst>
              </p14:cNvPr>
              <p14:cNvContentPartPr/>
              <p14:nvPr/>
            </p14:nvContentPartPr>
            <p14:xfrm>
              <a:off x="10469498" y="1551883"/>
              <a:ext cx="23400" cy="15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0A79541-4655-3646-9B76-DB81A588BA5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454018" y="1536403"/>
                <a:ext cx="53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4E6D65C-99C5-5140-A13B-6F8A8AC35ABE}"/>
                  </a:ext>
                </a:extLst>
              </p14:cNvPr>
              <p14:cNvContentPartPr/>
              <p14:nvPr/>
            </p14:nvContentPartPr>
            <p14:xfrm>
              <a:off x="10561298" y="1643683"/>
              <a:ext cx="46440" cy="2682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4E6D65C-99C5-5140-A13B-6F8A8AC35AB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45818" y="1628203"/>
                <a:ext cx="766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41FDAAB-43C2-8543-92DD-FFDB219304E3}"/>
                  </a:ext>
                </a:extLst>
              </p14:cNvPr>
              <p14:cNvContentPartPr/>
              <p14:nvPr/>
            </p14:nvContentPartPr>
            <p14:xfrm>
              <a:off x="10568858" y="1605523"/>
              <a:ext cx="115200" cy="168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41FDAAB-43C2-8543-92DD-FFDB219304E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553738" y="1590043"/>
                <a:ext cx="145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A32CBFC-C7E9-6043-B0C9-C957251FB198}"/>
                  </a:ext>
                </a:extLst>
              </p14:cNvPr>
              <p14:cNvContentPartPr/>
              <p14:nvPr/>
            </p14:nvContentPartPr>
            <p14:xfrm>
              <a:off x="10683698" y="1415083"/>
              <a:ext cx="436320" cy="351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A32CBFC-C7E9-6043-B0C9-C957251FB19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668218" y="1399603"/>
                <a:ext cx="46692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1A72F06-7276-4A41-B70B-E659ED8D3383}"/>
                  </a:ext>
                </a:extLst>
              </p14:cNvPr>
              <p14:cNvContentPartPr/>
              <p14:nvPr/>
            </p14:nvContentPartPr>
            <p14:xfrm>
              <a:off x="11272658" y="1391323"/>
              <a:ext cx="38520" cy="3675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1A72F06-7276-4A41-B70B-E659ED8D338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257538" y="1375843"/>
                <a:ext cx="691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C3CF919-FA47-DB42-BFE0-E57670DB09A9}"/>
                  </a:ext>
                </a:extLst>
              </p14:cNvPr>
              <p14:cNvContentPartPr/>
              <p14:nvPr/>
            </p14:nvContentPartPr>
            <p14:xfrm>
              <a:off x="11310818" y="1574923"/>
              <a:ext cx="176400" cy="138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C3CF919-FA47-DB42-BFE0-E57670DB09A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295698" y="1559443"/>
                <a:ext cx="2070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3F23DCB-260F-3A4E-B938-9A2D9E19AB75}"/>
                  </a:ext>
                </a:extLst>
              </p14:cNvPr>
              <p14:cNvContentPartPr/>
              <p14:nvPr/>
            </p14:nvContentPartPr>
            <p14:xfrm>
              <a:off x="11463818" y="1597603"/>
              <a:ext cx="168840" cy="138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3F23DCB-260F-3A4E-B938-9A2D9E19AB7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448698" y="1582483"/>
                <a:ext cx="1990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F2D934B-1B7B-F044-A690-DECDBC94D290}"/>
                  </a:ext>
                </a:extLst>
              </p14:cNvPr>
              <p14:cNvContentPartPr/>
              <p14:nvPr/>
            </p14:nvContentPartPr>
            <p14:xfrm>
              <a:off x="11655338" y="1567003"/>
              <a:ext cx="115200" cy="1303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F2D934B-1B7B-F044-A690-DECDBC94D29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639858" y="1551883"/>
                <a:ext cx="145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F04992B-C175-AA43-BEE0-1C2FD322A879}"/>
                  </a:ext>
                </a:extLst>
              </p14:cNvPr>
              <p14:cNvContentPartPr/>
              <p14:nvPr/>
            </p14:nvContentPartPr>
            <p14:xfrm>
              <a:off x="11762258" y="1574923"/>
              <a:ext cx="46440" cy="222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04992B-C175-AA43-BEE0-1C2FD322A87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747138" y="1559443"/>
                <a:ext cx="766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AEB3FDE-18D9-5D48-8E19-6CF3053145F5}"/>
                  </a:ext>
                </a:extLst>
              </p14:cNvPr>
              <p14:cNvContentPartPr/>
              <p14:nvPr/>
            </p14:nvContentPartPr>
            <p14:xfrm>
              <a:off x="11877098" y="1567003"/>
              <a:ext cx="119520" cy="1764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AEB3FDE-18D9-5D48-8E19-6CF3053145F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861978" y="1551883"/>
                <a:ext cx="149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8EB26CF-2E4B-A841-BFD3-DBAB099BE3F6}"/>
                  </a:ext>
                </a:extLst>
              </p14:cNvPr>
              <p14:cNvContentPartPr/>
              <p14:nvPr/>
            </p14:nvContentPartPr>
            <p14:xfrm>
              <a:off x="11242778" y="1926643"/>
              <a:ext cx="779760" cy="309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8EB26CF-2E4B-A841-BFD3-DBAB099BE3F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227658" y="1911523"/>
                <a:ext cx="810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AA00F33-F397-9843-9043-456331F4DBB6}"/>
                  </a:ext>
                </a:extLst>
              </p14:cNvPr>
              <p14:cNvContentPartPr/>
              <p14:nvPr/>
            </p14:nvContentPartPr>
            <p14:xfrm>
              <a:off x="10767578" y="2225083"/>
              <a:ext cx="191520" cy="24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AA00F33-F397-9843-9043-456331F4DBB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752458" y="2209963"/>
                <a:ext cx="2221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E11B93F4-1725-5D4F-BAB6-A740EE1DD2A0}"/>
                  </a:ext>
                </a:extLst>
              </p14:cNvPr>
              <p14:cNvContentPartPr/>
              <p14:nvPr/>
            </p14:nvContentPartPr>
            <p14:xfrm>
              <a:off x="10285898" y="2156323"/>
              <a:ext cx="291240" cy="47448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E11B93F4-1725-5D4F-BAB6-A740EE1DD2A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270418" y="2140855"/>
                <a:ext cx="321480" cy="504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55" name="Ink 155">
                <a:extLst>
                  <a:ext uri="{FF2B5EF4-FFF2-40B4-BE49-F238E27FC236}">
                    <a16:creationId xmlns:a16="http://schemas.microsoft.com/office/drawing/2014/main" id="{793E4279-5F86-8B47-AE64-25F87EBACA5C}"/>
                  </a:ext>
                </a:extLst>
              </p14:cNvPr>
              <p14:cNvContentPartPr/>
              <p14:nvPr/>
            </p14:nvContentPartPr>
            <p14:xfrm>
              <a:off x="10767578" y="2569243"/>
              <a:ext cx="313920" cy="69480"/>
            </p14:xfrm>
          </p:contentPart>
        </mc:Choice>
        <mc:Fallback xmlns="">
          <p:pic>
            <p:nvPicPr>
              <p:cNvPr id="155" name="Ink 155">
                <a:extLst>
                  <a:ext uri="{FF2B5EF4-FFF2-40B4-BE49-F238E27FC236}">
                    <a16:creationId xmlns:a16="http://schemas.microsoft.com/office/drawing/2014/main" id="{793E4279-5F86-8B47-AE64-25F87EBACA5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752458" y="2554044"/>
                <a:ext cx="344520" cy="100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B88C3FE-17BC-DC48-939B-ED1192DEAD1B}"/>
                  </a:ext>
                </a:extLst>
              </p14:cNvPr>
              <p14:cNvContentPartPr/>
              <p14:nvPr/>
            </p14:nvContentPartPr>
            <p14:xfrm>
              <a:off x="10783058" y="2974963"/>
              <a:ext cx="245160" cy="321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B88C3FE-17BC-DC48-939B-ED1192DEAD1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767938" y="2959483"/>
                <a:ext cx="2757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25046D2-312F-0A4A-BBF4-874BA93C9C55}"/>
                  </a:ext>
                </a:extLst>
              </p14:cNvPr>
              <p14:cNvContentPartPr/>
              <p14:nvPr/>
            </p14:nvContentPartPr>
            <p14:xfrm>
              <a:off x="10744898" y="3426043"/>
              <a:ext cx="329400" cy="54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25046D2-312F-0A4A-BBF4-874BA93C9C5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729418" y="3410923"/>
                <a:ext cx="3600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3B5DE5F-7269-5A4C-9C86-9B20E8E607F7}"/>
                  </a:ext>
                </a:extLst>
              </p14:cNvPr>
              <p14:cNvContentPartPr/>
              <p14:nvPr/>
            </p14:nvContentPartPr>
            <p14:xfrm>
              <a:off x="10744898" y="3540883"/>
              <a:ext cx="428760" cy="15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3B5DE5F-7269-5A4C-9C86-9B20E8E607F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729418" y="3525763"/>
                <a:ext cx="459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65" name="Ink 166">
                <a:extLst>
                  <a:ext uri="{FF2B5EF4-FFF2-40B4-BE49-F238E27FC236}">
                    <a16:creationId xmlns:a16="http://schemas.microsoft.com/office/drawing/2014/main" id="{A209AF61-174B-1A4E-B9B9-D82C2590C934}"/>
                  </a:ext>
                </a:extLst>
              </p14:cNvPr>
              <p14:cNvContentPartPr/>
              <p14:nvPr/>
            </p14:nvContentPartPr>
            <p14:xfrm>
              <a:off x="10216778" y="2951923"/>
              <a:ext cx="344520" cy="474840"/>
            </p14:xfrm>
          </p:contentPart>
        </mc:Choice>
        <mc:Fallback xmlns="">
          <p:pic>
            <p:nvPicPr>
              <p:cNvPr id="165" name="Ink 166">
                <a:extLst>
                  <a:ext uri="{FF2B5EF4-FFF2-40B4-BE49-F238E27FC236}">
                    <a16:creationId xmlns:a16="http://schemas.microsoft.com/office/drawing/2014/main" id="{A209AF61-174B-1A4E-B9B9-D82C2590C93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201658" y="2936803"/>
                <a:ext cx="3751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66" name="Ink 167">
                <a:extLst>
                  <a:ext uri="{FF2B5EF4-FFF2-40B4-BE49-F238E27FC236}">
                    <a16:creationId xmlns:a16="http://schemas.microsoft.com/office/drawing/2014/main" id="{DE5F1152-6969-9549-965D-ACA2AE2D6EC6}"/>
                  </a:ext>
                </a:extLst>
              </p14:cNvPr>
              <p14:cNvContentPartPr/>
              <p14:nvPr/>
            </p14:nvContentPartPr>
            <p14:xfrm>
              <a:off x="11303258" y="2263243"/>
              <a:ext cx="696600" cy="291240"/>
            </p14:xfrm>
          </p:contentPart>
        </mc:Choice>
        <mc:Fallback xmlns="">
          <p:pic>
            <p:nvPicPr>
              <p:cNvPr id="166" name="Ink 167">
                <a:extLst>
                  <a:ext uri="{FF2B5EF4-FFF2-40B4-BE49-F238E27FC236}">
                    <a16:creationId xmlns:a16="http://schemas.microsoft.com/office/drawing/2014/main" id="{DE5F1152-6969-9549-965D-ACA2AE2D6EC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288138" y="2248123"/>
                <a:ext cx="727200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92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Recap on MapReduce data and programming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Recall: 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Recall: MapReduce’s Data Model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Files! 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File is a bag of  </a:t>
            </a:r>
            <a:r>
              <a:rPr lang="en-US" sz="3600" b="1" dirty="0">
                <a:solidFill>
                  <a:srgbClr val="0432FF"/>
                </a:solidFill>
              </a:rPr>
              <a:t>(key, value)</a:t>
            </a:r>
            <a:r>
              <a:rPr lang="en-US" sz="3600" dirty="0">
                <a:solidFill>
                  <a:schemeClr val="tx1"/>
                </a:solidFill>
              </a:rPr>
              <a:t> 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 bag is a </a:t>
            </a:r>
            <a:r>
              <a:rPr lang="en-US" sz="3200" b="1" dirty="0">
                <a:solidFill>
                  <a:schemeClr val="tx1"/>
                </a:solidFill>
              </a:rPr>
              <a:t>multiset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 map-reduce program: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Input: a bag of </a:t>
            </a:r>
            <a:r>
              <a:rPr lang="en-US" sz="2400" b="1" dirty="0">
                <a:solidFill>
                  <a:srgbClr val="0432FF"/>
                </a:solidFill>
              </a:rPr>
              <a:t>(</a:t>
            </a:r>
            <a:r>
              <a:rPr lang="en-US" sz="2400" b="1" dirty="0" err="1">
                <a:solidFill>
                  <a:srgbClr val="0432FF"/>
                </a:solidFill>
              </a:rPr>
              <a:t>inputkey</a:t>
            </a:r>
            <a:r>
              <a:rPr lang="en-US" sz="2400" b="1" dirty="0">
                <a:solidFill>
                  <a:srgbClr val="0432FF"/>
                </a:solidFill>
              </a:rPr>
              <a:t>, value) </a:t>
            </a:r>
            <a:r>
              <a:rPr lang="en-US" sz="2400" dirty="0">
                <a:solidFill>
                  <a:schemeClr val="tx1"/>
                </a:solidFill>
              </a:rPr>
              <a:t>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Output: a bag of </a:t>
            </a:r>
            <a:r>
              <a:rPr lang="en-US" sz="2400" b="1" dirty="0">
                <a:solidFill>
                  <a:srgbClr val="0432FF"/>
                </a:solidFill>
              </a:rPr>
              <a:t>(</a:t>
            </a:r>
            <a:r>
              <a:rPr lang="en-US" sz="2400" b="1" dirty="0" err="1">
                <a:solidFill>
                  <a:srgbClr val="0432FF"/>
                </a:solidFill>
              </a:rPr>
              <a:t>outputkey</a:t>
            </a:r>
            <a:r>
              <a:rPr lang="en-US" sz="2400" b="1" dirty="0">
                <a:solidFill>
                  <a:srgbClr val="0432FF"/>
                </a:solidFill>
              </a:rPr>
              <a:t>, value) </a:t>
            </a:r>
            <a:r>
              <a:rPr lang="en-US" sz="2400" dirty="0">
                <a:solidFill>
                  <a:schemeClr val="tx1"/>
                </a:solidFill>
              </a:rPr>
              <a:t>pairs</a:t>
            </a:r>
          </a:p>
        </p:txBody>
      </p:sp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MapReduce Programming Model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Input &amp; Output: each a set of key/value pairs</a:t>
            </a:r>
          </a:p>
          <a:p>
            <a:r>
              <a:rPr lang="en-US" sz="3200" dirty="0">
                <a:solidFill>
                  <a:schemeClr val="tx1"/>
                </a:solidFill>
              </a:rPr>
              <a:t>Programmer specifies two functions:</a:t>
            </a:r>
          </a:p>
          <a:p>
            <a:r>
              <a:rPr lang="en-US" sz="2800" dirty="0">
                <a:solidFill>
                  <a:srgbClr val="0432FF"/>
                </a:solidFill>
              </a:rPr>
              <a:t>map (</a:t>
            </a:r>
            <a:r>
              <a:rPr lang="en-US" sz="2800" dirty="0" err="1">
                <a:solidFill>
                  <a:srgbClr val="0432FF"/>
                </a:solidFill>
              </a:rPr>
              <a:t>in_key</a:t>
            </a:r>
            <a:r>
              <a:rPr lang="en-US" sz="2800" dirty="0">
                <a:solidFill>
                  <a:srgbClr val="0432FF"/>
                </a:solidFill>
              </a:rPr>
              <a:t>, </a:t>
            </a:r>
            <a:r>
              <a:rPr lang="en-US" sz="2800" dirty="0" err="1">
                <a:solidFill>
                  <a:srgbClr val="0432FF"/>
                </a:solidFill>
              </a:rPr>
              <a:t>in_value</a:t>
            </a:r>
            <a:r>
              <a:rPr lang="en-US" sz="2800" dirty="0">
                <a:solidFill>
                  <a:srgbClr val="0432FF"/>
                </a:solidFill>
              </a:rPr>
              <a:t>) -&gt; list(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</a:t>
            </a:r>
            <a:r>
              <a:rPr lang="en-US" sz="2800" dirty="0" err="1">
                <a:solidFill>
                  <a:srgbClr val="0432FF"/>
                </a:solidFill>
              </a:rPr>
              <a:t>intermediate_value</a:t>
            </a:r>
            <a:r>
              <a:rPr lang="en-US" sz="2800" dirty="0">
                <a:solidFill>
                  <a:srgbClr val="0432FF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Processes input key/value pair</a:t>
            </a:r>
          </a:p>
          <a:p>
            <a:r>
              <a:rPr lang="en-US" dirty="0">
                <a:solidFill>
                  <a:schemeClr val="tx1"/>
                </a:solidFill>
              </a:rPr>
              <a:t>	Produces set of intermediate pairs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0432FF"/>
                </a:solidFill>
              </a:rPr>
              <a:t>reduce 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list(</a:t>
            </a:r>
            <a:r>
              <a:rPr lang="en-US" sz="2800" dirty="0" err="1">
                <a:solidFill>
                  <a:srgbClr val="0432FF"/>
                </a:solidFill>
              </a:rPr>
              <a:t>intermediate_value</a:t>
            </a:r>
            <a:r>
              <a:rPr lang="en-US" sz="2800" dirty="0">
                <a:solidFill>
                  <a:srgbClr val="0432FF"/>
                </a:solidFill>
              </a:rPr>
              <a:t>)) -&gt; (</a:t>
            </a:r>
            <a:r>
              <a:rPr lang="en-US" sz="2800" dirty="0" err="1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list(</a:t>
            </a:r>
            <a:r>
              <a:rPr lang="en-US" sz="2800" dirty="0" err="1">
                <a:solidFill>
                  <a:srgbClr val="0432FF"/>
                </a:solidFill>
              </a:rPr>
              <a:t>out_values</a:t>
            </a:r>
            <a:r>
              <a:rPr lang="en-US" sz="2800" dirty="0">
                <a:solidFill>
                  <a:srgbClr val="0432FF"/>
                </a:solidFill>
              </a:rPr>
              <a:t>))</a:t>
            </a:r>
          </a:p>
          <a:p>
            <a:r>
              <a:rPr lang="en-US" dirty="0">
                <a:solidFill>
                  <a:schemeClr val="tx1"/>
                </a:solidFill>
              </a:rPr>
              <a:t>	Combines all intermediate values for a particular key</a:t>
            </a:r>
          </a:p>
          <a:p>
            <a:r>
              <a:rPr lang="en-US" dirty="0">
                <a:solidFill>
                  <a:schemeClr val="tx1"/>
                </a:solidFill>
              </a:rPr>
              <a:t>	Produces a set of merged output values (usually just one)</a:t>
            </a:r>
            <a:endParaRPr lang="en-US" dirty="0">
              <a:solidFill>
                <a:srgbClr val="0432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4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Word count over a corpus of documents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map(String 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, String 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input_key</a:t>
            </a:r>
            <a:r>
              <a:rPr lang="en-US" dirty="0">
                <a:solidFill>
                  <a:schemeClr val="tx1"/>
                </a:solidFill>
              </a:rPr>
              <a:t>: document id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: document bag of words</a:t>
            </a:r>
          </a:p>
          <a:p>
            <a:r>
              <a:rPr lang="en-US" dirty="0">
                <a:solidFill>
                  <a:schemeClr val="tx1"/>
                </a:solidFill>
              </a:rPr>
              <a:t>  for each word w in </a:t>
            </a:r>
            <a:r>
              <a:rPr lang="en-US" dirty="0" err="1">
                <a:solidFill>
                  <a:schemeClr val="tx1"/>
                </a:solidFill>
              </a:rPr>
              <a:t>input_value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EmitIntermediate</a:t>
            </a:r>
            <a:r>
              <a:rPr lang="en-US" dirty="0">
                <a:solidFill>
                  <a:schemeClr val="tx1"/>
                </a:solidFill>
              </a:rPr>
              <a:t>(w, 1);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reduce(String 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Iterator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):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: word</a:t>
            </a:r>
          </a:p>
          <a:p>
            <a:r>
              <a:rPr lang="en-US" dirty="0">
                <a:solidFill>
                  <a:schemeClr val="tx1"/>
                </a:solidFill>
              </a:rPr>
              <a:t>  //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 ????</a:t>
            </a:r>
          </a:p>
          <a:p>
            <a:r>
              <a:rPr lang="en-US" dirty="0">
                <a:solidFill>
                  <a:schemeClr val="tx1"/>
                </a:solidFill>
              </a:rPr>
              <a:t>  result = 0;</a:t>
            </a:r>
          </a:p>
          <a:p>
            <a:r>
              <a:rPr lang="en-US" dirty="0">
                <a:solidFill>
                  <a:schemeClr val="tx1"/>
                </a:solidFill>
              </a:rPr>
              <a:t>  for each v in </a:t>
            </a:r>
            <a:r>
              <a:rPr lang="en-US" dirty="0" err="1">
                <a:solidFill>
                  <a:schemeClr val="tx1"/>
                </a:solidFill>
              </a:rPr>
              <a:t>intermediate_values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    result += v;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EmitFinal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, result);</a:t>
            </a:r>
          </a:p>
        </p:txBody>
      </p:sp>
    </p:spTree>
    <p:extLst>
      <p:ext uri="{BB962C8B-B14F-4D97-AF65-F5344CB8AC3E}">
        <p14:creationId xmlns:p14="http://schemas.microsoft.com/office/powerpoint/2010/main" val="108273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2. More MapReduce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Relational Join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51096"/>
              </p:ext>
            </p:extLst>
          </p:nvPr>
        </p:nvGraphicFramePr>
        <p:xfrm>
          <a:off x="188780" y="1383213"/>
          <a:ext cx="3227824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6517"/>
              </p:ext>
            </p:extLst>
          </p:nvPr>
        </p:nvGraphicFramePr>
        <p:xfrm>
          <a:off x="3958033" y="1191203"/>
          <a:ext cx="3227824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13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48245" y="973801"/>
            <a:ext cx="110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9450" y="785331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Assigned Departments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142" y="3984671"/>
            <a:ext cx="446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 ⨝</a:t>
            </a:r>
            <a:r>
              <a:rPr lang="en-US" baseline="-25000" dirty="0"/>
              <a:t>SSN=</a:t>
            </a:r>
            <a:r>
              <a:rPr lang="en-US" baseline="-25000" dirty="0" err="1"/>
              <a:t>EmpSSN</a:t>
            </a:r>
            <a:r>
              <a:rPr lang="en-US" dirty="0"/>
              <a:t> Assigned Departments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99980"/>
              </p:ext>
            </p:extLst>
          </p:nvPr>
        </p:nvGraphicFramePr>
        <p:xfrm>
          <a:off x="373511" y="4523803"/>
          <a:ext cx="7038793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1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EmpSSN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9999999999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7777777777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293459" y="2970570"/>
            <a:ext cx="817296" cy="73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6651</TotalTime>
  <Words>2556</Words>
  <Application>Microsoft Office PowerPoint</Application>
  <PresentationFormat>Widescreen</PresentationFormat>
  <Paragraphs>606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  Data Management for  Data Science</vt:lpstr>
      <vt:lpstr>Today’s Lecture</vt:lpstr>
      <vt:lpstr> Recap on MapReduce data and programming model</vt:lpstr>
      <vt:lpstr>Recall: The Map Reduce Abstraction for Distributed Algorithms</vt:lpstr>
      <vt:lpstr>Recall: MapReduce’s Data Model</vt:lpstr>
      <vt:lpstr>MapReduce Programming Model</vt:lpstr>
      <vt:lpstr>Example: Word count over a corpus of documents</vt:lpstr>
      <vt:lpstr>2. More MapReduce Examples</vt:lpstr>
      <vt:lpstr>Relational Join</vt:lpstr>
      <vt:lpstr>Relational Join</vt:lpstr>
      <vt:lpstr>Relational Join</vt:lpstr>
      <vt:lpstr>Relational Join</vt:lpstr>
      <vt:lpstr>Relational Join in MapReduce: Preprocessing before the Map Phase</vt:lpstr>
      <vt:lpstr>Relational Join in MapReduce: Preprocessing before the Map Phase</vt:lpstr>
      <vt:lpstr>Relational Join in MapReduce: Map Phase</vt:lpstr>
      <vt:lpstr>Relational Join in MapReduce: Map Phase</vt:lpstr>
      <vt:lpstr>Relational Join in MapReduce: Map Phase</vt:lpstr>
      <vt:lpstr>Relational Join in MapReduce: Map Phase (Two Tricks so far)</vt:lpstr>
      <vt:lpstr>Relational Join in MapReduce: Reduce Phase (after the magic Shuffle)</vt:lpstr>
      <vt:lpstr>Relational Join in MapReduce: Reduce Phase (after the magic Shuffle)</vt:lpstr>
      <vt:lpstr>Relational Join in MapReduce: Reduce Phase (after the magic Shuffle)</vt:lpstr>
      <vt:lpstr>Relational Join in MapReduce: Reduce Phase (after the magic Shuffle)</vt:lpstr>
      <vt:lpstr>Relational Join in MapReduce: Reduce Phase Implementation</vt:lpstr>
      <vt:lpstr>Social Network Analysis: Count Friends</vt:lpstr>
      <vt:lpstr>Social Network Analysis: Count Friends</vt:lpstr>
      <vt:lpstr>Matrix Multiply in MapReduce</vt:lpstr>
      <vt:lpstr>Matrix Multiply in MapReduce: Illustrated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735</cp:revision>
  <cp:lastPrinted>2019-02-22T02:19:54Z</cp:lastPrinted>
  <dcterms:created xsi:type="dcterms:W3CDTF">2015-09-11T05:09:33Z</dcterms:created>
  <dcterms:modified xsi:type="dcterms:W3CDTF">2025-04-03T11:00:06Z</dcterms:modified>
</cp:coreProperties>
</file>