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7" r:id="rId2"/>
    <p:sldId id="331" r:id="rId3"/>
    <p:sldId id="450" r:id="rId4"/>
    <p:sldId id="495" r:id="rId5"/>
    <p:sldId id="500" r:id="rId6"/>
    <p:sldId id="563" r:id="rId7"/>
    <p:sldId id="535" r:id="rId8"/>
    <p:sldId id="562" r:id="rId9"/>
    <p:sldId id="565" r:id="rId10"/>
    <p:sldId id="566" r:id="rId11"/>
    <p:sldId id="567" r:id="rId12"/>
    <p:sldId id="564" r:id="rId13"/>
    <p:sldId id="568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86" r:id="rId32"/>
    <p:sldId id="5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450"/>
            <p14:sldId id="495"/>
            <p14:sldId id="500"/>
            <p14:sldId id="563"/>
            <p14:sldId id="535"/>
            <p14:sldId id="562"/>
            <p14:sldId id="565"/>
            <p14:sldId id="566"/>
            <p14:sldId id="567"/>
            <p14:sldId id="564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37"/>
    <p:restoredTop sz="91369"/>
  </p:normalViewPr>
  <p:slideViewPr>
    <p:cSldViewPr snapToGrid="0" snapToObjects="1">
      <p:cViewPr varScale="1">
        <p:scale>
          <a:sx n="104" d="100"/>
          <a:sy n="104" d="100"/>
        </p:scale>
        <p:origin x="14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12: </a:t>
            </a:r>
            <a:r>
              <a:rPr lang="en-US" dirty="0" err="1"/>
              <a:t>NoSql</a:t>
            </a:r>
            <a:r>
              <a:rPr lang="en-US" dirty="0"/>
              <a:t> and </a:t>
            </a:r>
            <a:r>
              <a:rPr lang="en-US" dirty="0" err="1"/>
              <a:t>KeyValue</a:t>
            </a:r>
            <a:r>
              <a:rPr lang="en-US" dirty="0"/>
              <a:t> stores</a:t>
            </a:r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Sharding</a:t>
            </a:r>
            <a:r>
              <a:rPr lang="en-US" sz="3600" dirty="0"/>
              <a:t> of data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714500"/>
            <a:ext cx="9715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5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Replica Sets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3053"/>
            <a:ext cx="4813515" cy="5154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34" y="923850"/>
            <a:ext cx="3511546" cy="59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Strengths and weaknesses of NoSQL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692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How does NoSQL vary from RDBMS?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270000"/>
            <a:ext cx="99441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1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Benefits of NoSQL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85" y="1139482"/>
            <a:ext cx="8597577" cy="52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Benefits of NoSQL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27" y="981917"/>
            <a:ext cx="8991385" cy="54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Drawbacks of NoSQL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032360"/>
            <a:ext cx="96139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Drawbacks of NoSQL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22" y="902225"/>
            <a:ext cx="8677114" cy="54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ACID or BASE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57" y="863937"/>
            <a:ext cx="8703597" cy="58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137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Intro to NoSQL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NoSQL Assumptions and the CAP Theorem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Strengths and weaknesses of NoSQL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Example: 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MongoDB?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67" y="888493"/>
            <a:ext cx="8138225" cy="56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2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Functionality of MongoDB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82406"/>
            <a:ext cx="96012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Why use MongoDB?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2108200"/>
            <a:ext cx="93599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82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MongoDB: CAP approach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81" y="1088982"/>
            <a:ext cx="9005269" cy="55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MongoDB Data model: Hierarchical Objects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65" y="1077301"/>
            <a:ext cx="8759879" cy="52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Schema Free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91" y="934822"/>
            <a:ext cx="9475814" cy="56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MongoDB Features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66" y="1303053"/>
            <a:ext cx="95885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0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Index Functionality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29" y="1177160"/>
            <a:ext cx="8131875" cy="54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01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CRUD operations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231900"/>
            <a:ext cx="8509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8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Query operations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77" y="988660"/>
            <a:ext cx="9029564" cy="536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6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Intro to NoSQL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195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Aggregated functionality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409700"/>
            <a:ext cx="9931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4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Map reduce functionality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333500"/>
            <a:ext cx="9626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1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295400"/>
            <a:ext cx="9385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Taxonomy of NoSQL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16" y="1033866"/>
            <a:ext cx="9753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Typical NoSQL architecture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91" y="1003965"/>
            <a:ext cx="7519690" cy="56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4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NoSQL Assumptions and the CAP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531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CAP theorem for NoSQL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What the CAP theorem really says:</a:t>
            </a:r>
            <a:r>
              <a:rPr lang="en-US" dirty="0">
                <a:solidFill>
                  <a:schemeClr val="tx1"/>
                </a:solidFill>
              </a:rPr>
              <a:t> If you cannot limit the number of faults and requests can be directed to any server and you insist on serving every request you receive then you cannot possibly be consistent</a:t>
            </a:r>
          </a:p>
          <a:p>
            <a:pPr marL="571500" indent="-57150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it is interpreted:</a:t>
            </a:r>
            <a:r>
              <a:rPr lang="en-US" dirty="0">
                <a:solidFill>
                  <a:schemeClr val="tx1"/>
                </a:solidFill>
              </a:rPr>
              <a:t> You must always give something up: consistency, availability or tolerance to failure and reconfiguration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8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CAP theorem for NoSQL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20" y="1059892"/>
            <a:ext cx="8513951" cy="57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61" y="0"/>
            <a:ext cx="8996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2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6726</TotalTime>
  <Words>209</Words>
  <Application>Microsoft Office PowerPoint</Application>
  <PresentationFormat>Widescreen</PresentationFormat>
  <Paragraphs>53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  Data Management for  Data Science</vt:lpstr>
      <vt:lpstr>Today’s Lecture</vt:lpstr>
      <vt:lpstr> Intro to NoSQL</vt:lpstr>
      <vt:lpstr>Taxonomy of NoSQL</vt:lpstr>
      <vt:lpstr>Typical NoSQL architecture</vt:lpstr>
      <vt:lpstr> 2. NoSQL Assumptions and the CAP Theorem</vt:lpstr>
      <vt:lpstr>CAP theorem for NoSQL</vt:lpstr>
      <vt:lpstr>CAP theorem for NoSQL</vt:lpstr>
      <vt:lpstr>PowerPoint Presentation</vt:lpstr>
      <vt:lpstr>Sharding of data</vt:lpstr>
      <vt:lpstr>Replica Sets</vt:lpstr>
      <vt:lpstr>3. Strengths and weaknesses of NoSQL</vt:lpstr>
      <vt:lpstr>How does NoSQL vary from RDBMS?</vt:lpstr>
      <vt:lpstr>Benefits of NoSQL</vt:lpstr>
      <vt:lpstr>Benefits of NoSQL</vt:lpstr>
      <vt:lpstr>Drawbacks of NoSQL</vt:lpstr>
      <vt:lpstr>Drawbacks of NoSQL</vt:lpstr>
      <vt:lpstr>ACID or BASE</vt:lpstr>
      <vt:lpstr>4. MongoDB</vt:lpstr>
      <vt:lpstr>What is MongoDB?</vt:lpstr>
      <vt:lpstr>Functionality of MongoDB</vt:lpstr>
      <vt:lpstr>Why use MongoDB?</vt:lpstr>
      <vt:lpstr>MongoDB: CAP approach</vt:lpstr>
      <vt:lpstr>MongoDB Data model: Hierarchical Objects</vt:lpstr>
      <vt:lpstr>Schema Free</vt:lpstr>
      <vt:lpstr>MongoDB Features</vt:lpstr>
      <vt:lpstr>Index Functionality</vt:lpstr>
      <vt:lpstr>CRUD operations</vt:lpstr>
      <vt:lpstr>Query operations</vt:lpstr>
      <vt:lpstr>Aggregated functionality</vt:lpstr>
      <vt:lpstr>Map reduce functionality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803</cp:revision>
  <cp:lastPrinted>2019-02-22T02:19:54Z</cp:lastPrinted>
  <dcterms:created xsi:type="dcterms:W3CDTF">2015-09-11T05:09:33Z</dcterms:created>
  <dcterms:modified xsi:type="dcterms:W3CDTF">2025-04-03T11:03:00Z</dcterms:modified>
</cp:coreProperties>
</file>