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Lexend Deca"/>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exendDeca-bold.fntdata"/><Relationship Id="rId25" Type="http://schemas.openxmlformats.org/officeDocument/2006/relationships/font" Target="fonts/LexendDec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e4f4c515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e4f4c515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e4f4c515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e4f4c515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e4f4c515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e4f4c515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e4f4c515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ce4f4c515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e4f4c515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e4f4c515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e4f4c515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ce4f4c515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e4f4c515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e4f4c5154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e4f4c515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e4f4c515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e4f4c5154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ce4f4c5154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ce4f4c5154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ce4f4c515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ce4f4c515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ce4f4c515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ce4f4c515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ce4f4c515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ce4f4c515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ce4f4c515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ce4f4c515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ce4f4c515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e4f4c515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e4f4c515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ce4f4c515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ce4f4c515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e4f4c515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ce4f4c515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e4f4c515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e4f4c515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0" y="-25"/>
            <a:ext cx="9143957" cy="5143500"/>
          </a:xfrm>
          <a:prstGeom prst="rect">
            <a:avLst/>
          </a:prstGeom>
          <a:noFill/>
          <a:ln>
            <a:noFill/>
          </a:ln>
        </p:spPr>
      </p:pic>
      <p:sp>
        <p:nvSpPr>
          <p:cNvPr id="11" name="Google Shape;11;p2"/>
          <p:cNvSpPr txBox="1"/>
          <p:nvPr>
            <p:ph type="ctrTitle"/>
          </p:nvPr>
        </p:nvSpPr>
        <p:spPr>
          <a:xfrm>
            <a:off x="685800" y="1991825"/>
            <a:ext cx="4539000" cy="1159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5000"/>
              <a:buNone/>
              <a:defRPr sz="5000"/>
            </a:lvl1pPr>
            <a:lvl2pPr lvl="1" algn="l">
              <a:lnSpc>
                <a:spcPct val="100000"/>
              </a:lnSpc>
              <a:spcBef>
                <a:spcPts val="0"/>
              </a:spcBef>
              <a:spcAft>
                <a:spcPts val="0"/>
              </a:spcAft>
              <a:buSzPts val="5000"/>
              <a:buNone/>
              <a:defRPr sz="5000"/>
            </a:lvl2pPr>
            <a:lvl3pPr lvl="2" algn="l">
              <a:lnSpc>
                <a:spcPct val="100000"/>
              </a:lnSpc>
              <a:spcBef>
                <a:spcPts val="0"/>
              </a:spcBef>
              <a:spcAft>
                <a:spcPts val="0"/>
              </a:spcAft>
              <a:buSzPts val="5000"/>
              <a:buNone/>
              <a:defRPr sz="5000"/>
            </a:lvl3pPr>
            <a:lvl4pPr lvl="3" algn="l">
              <a:lnSpc>
                <a:spcPct val="100000"/>
              </a:lnSpc>
              <a:spcBef>
                <a:spcPts val="0"/>
              </a:spcBef>
              <a:spcAft>
                <a:spcPts val="0"/>
              </a:spcAft>
              <a:buSzPts val="5000"/>
              <a:buNone/>
              <a:defRPr sz="5000"/>
            </a:lvl4pPr>
            <a:lvl5pPr lvl="4" algn="l">
              <a:lnSpc>
                <a:spcPct val="100000"/>
              </a:lnSpc>
              <a:spcBef>
                <a:spcPts val="0"/>
              </a:spcBef>
              <a:spcAft>
                <a:spcPts val="0"/>
              </a:spcAft>
              <a:buSzPts val="5000"/>
              <a:buNone/>
              <a:defRPr sz="5000"/>
            </a:lvl5pPr>
            <a:lvl6pPr lvl="5" algn="l">
              <a:lnSpc>
                <a:spcPct val="100000"/>
              </a:lnSpc>
              <a:spcBef>
                <a:spcPts val="0"/>
              </a:spcBef>
              <a:spcAft>
                <a:spcPts val="0"/>
              </a:spcAft>
              <a:buSzPts val="5000"/>
              <a:buNone/>
              <a:defRPr sz="5000"/>
            </a:lvl6pPr>
            <a:lvl7pPr lvl="6" algn="l">
              <a:lnSpc>
                <a:spcPct val="100000"/>
              </a:lnSpc>
              <a:spcBef>
                <a:spcPts val="0"/>
              </a:spcBef>
              <a:spcAft>
                <a:spcPts val="0"/>
              </a:spcAft>
              <a:buSzPts val="5000"/>
              <a:buNone/>
              <a:defRPr sz="5000"/>
            </a:lvl7pPr>
            <a:lvl8pPr lvl="7" algn="l">
              <a:lnSpc>
                <a:spcPct val="100000"/>
              </a:lnSpc>
              <a:spcBef>
                <a:spcPts val="0"/>
              </a:spcBef>
              <a:spcAft>
                <a:spcPts val="0"/>
              </a:spcAft>
              <a:buSzPts val="5000"/>
              <a:buNone/>
              <a:defRPr sz="5000"/>
            </a:lvl8pPr>
            <a:lvl9pPr lvl="8" algn="l">
              <a:lnSpc>
                <a:spcPct val="100000"/>
              </a:lnSpc>
              <a:spcBef>
                <a:spcPts val="0"/>
              </a:spcBef>
              <a:spcAft>
                <a:spcPts val="0"/>
              </a:spcAft>
              <a:buSzPts val="5000"/>
              <a:buNone/>
              <a:defRPr sz="5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pic>
        <p:nvPicPr>
          <p:cNvPr id="50" name="Google Shape;50;p1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1" name="Google Shape;51;p11"/>
          <p:cNvSpPr txBox="1"/>
          <p:nvPr>
            <p:ph idx="1" type="body"/>
          </p:nvPr>
        </p:nvSpPr>
        <p:spPr>
          <a:xfrm>
            <a:off x="580550" y="4406300"/>
            <a:ext cx="6135900" cy="5196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360"/>
              </a:spcBef>
              <a:spcAft>
                <a:spcPts val="0"/>
              </a:spcAft>
              <a:buSzPts val="1400"/>
              <a:buNone/>
              <a:defRPr sz="1400"/>
            </a:lvl1pPr>
          </a:lstStyle>
          <a:p/>
        </p:txBody>
      </p:sp>
      <p:sp>
        <p:nvSpPr>
          <p:cNvPr id="52" name="Google Shape;52;p1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Small circuit" type="blank">
  <p:cSld name="BLANK">
    <p:spTree>
      <p:nvGrpSpPr>
        <p:cNvPr id="53" name="Shape 53"/>
        <p:cNvGrpSpPr/>
        <p:nvPr/>
      </p:nvGrpSpPr>
      <p:grpSpPr>
        <a:xfrm>
          <a:off x="0" y="0"/>
          <a:ext cx="0" cy="0"/>
          <a:chOff x="0" y="0"/>
          <a:chExt cx="0" cy="0"/>
        </a:xfrm>
      </p:grpSpPr>
      <p:pic>
        <p:nvPicPr>
          <p:cNvPr id="54" name="Google Shape;54;p1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5" name="Google Shape;55;p12"/>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56" name="Shape 56"/>
        <p:cNvGrpSpPr/>
        <p:nvPr/>
      </p:nvGrpSpPr>
      <p:grpSpPr>
        <a:xfrm>
          <a:off x="0" y="0"/>
          <a:ext cx="0" cy="0"/>
          <a:chOff x="0" y="0"/>
          <a:chExt cx="0" cy="0"/>
        </a:xfrm>
      </p:grpSpPr>
      <p:sp>
        <p:nvSpPr>
          <p:cNvPr id="57" name="Google Shape;57;p13"/>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8" name="Google Shape;58;p13"/>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13"/>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2"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Google Shape;14;p3"/>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5" name="Google Shape;15;p3"/>
          <p:cNvSpPr txBox="1"/>
          <p:nvPr>
            <p:ph idx="1" type="body"/>
          </p:nvPr>
        </p:nvSpPr>
        <p:spPr>
          <a:xfrm>
            <a:off x="580550" y="1352550"/>
            <a:ext cx="2841000" cy="31551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60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16" name="Google Shape;16;p3"/>
          <p:cNvSpPr txBox="1"/>
          <p:nvPr>
            <p:ph idx="2" type="body"/>
          </p:nvPr>
        </p:nvSpPr>
        <p:spPr>
          <a:xfrm>
            <a:off x="3753943" y="1352550"/>
            <a:ext cx="2841000" cy="31551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60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17" name="Google Shape;17;p3"/>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ig circuit">
  <p:cSld name="BLANK_1">
    <p:spTree>
      <p:nvGrpSpPr>
        <p:cNvPr id="18" name="Shape 18"/>
        <p:cNvGrpSpPr/>
        <p:nvPr/>
      </p:nvGrpSpPr>
      <p:grpSpPr>
        <a:xfrm>
          <a:off x="0" y="0"/>
          <a:ext cx="0" cy="0"/>
          <a:chOff x="0" y="0"/>
          <a:chExt cx="0" cy="0"/>
        </a:xfrm>
      </p:grpSpPr>
      <p:pic>
        <p:nvPicPr>
          <p:cNvPr id="19" name="Google Shape;19;p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0" name="Google Shape;20;p4"/>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1" name="Shape 21"/>
        <p:cNvGrpSpPr/>
        <p:nvPr/>
      </p:nvGrpSpPr>
      <p:grpSpPr>
        <a:xfrm>
          <a:off x="0" y="0"/>
          <a:ext cx="0" cy="0"/>
          <a:chOff x="0" y="0"/>
          <a:chExt cx="0" cy="0"/>
        </a:xfrm>
      </p:grpSpPr>
      <p:pic>
        <p:nvPicPr>
          <p:cNvPr id="22" name="Google Shape;22;p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3" name="Google Shape;23;p5"/>
          <p:cNvSpPr/>
          <p:nvPr/>
        </p:nvSpPr>
        <p:spPr>
          <a:xfrm>
            <a:off x="42525" y="42525"/>
            <a:ext cx="2000100" cy="2000100"/>
          </a:xfrm>
          <a:prstGeom prst="ellipse">
            <a:avLst/>
          </a:prstGeom>
          <a:gradFill>
            <a:gsLst>
              <a:gs pos="0">
                <a:srgbClr val="00FFFF">
                  <a:alpha val="53725"/>
                </a:srgbClr>
              </a:gs>
              <a:gs pos="73000">
                <a:srgbClr val="00FFFF">
                  <a:alpha val="0"/>
                </a:srgbClr>
              </a:gs>
              <a:gs pos="100000">
                <a:srgbClr val="00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5"/>
          <p:cNvSpPr txBox="1"/>
          <p:nvPr>
            <p:ph idx="1" type="body"/>
          </p:nvPr>
        </p:nvSpPr>
        <p:spPr>
          <a:xfrm>
            <a:off x="1343850" y="866400"/>
            <a:ext cx="4185600" cy="3693600"/>
          </a:xfrm>
          <a:prstGeom prst="rect">
            <a:avLst/>
          </a:prstGeom>
          <a:noFill/>
          <a:ln>
            <a:noFill/>
          </a:ln>
        </p:spPr>
        <p:txBody>
          <a:bodyPr anchorCtr="0" anchor="t" bIns="0" lIns="0" spcFirstLastPara="1" rIns="0" wrap="square" tIns="0">
            <a:noAutofit/>
          </a:bodyPr>
          <a:lstStyle>
            <a:lvl1pPr indent="-419100" lvl="0" marL="457200" algn="l">
              <a:lnSpc>
                <a:spcPct val="115000"/>
              </a:lnSpc>
              <a:spcBef>
                <a:spcPts val="600"/>
              </a:spcBef>
              <a:spcAft>
                <a:spcPts val="0"/>
              </a:spcAft>
              <a:buSzPts val="3000"/>
              <a:buFont typeface="Lexend Deca"/>
              <a:buChar char="⬡"/>
              <a:defRPr sz="3000">
                <a:latin typeface="Lexend Deca"/>
                <a:ea typeface="Lexend Deca"/>
                <a:cs typeface="Lexend Deca"/>
                <a:sym typeface="Lexend Deca"/>
              </a:defRPr>
            </a:lvl1pPr>
            <a:lvl2pPr indent="-419100" lvl="1" marL="9144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2pPr>
            <a:lvl3pPr indent="-419100" lvl="2" marL="13716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3pPr>
            <a:lvl4pPr indent="-419100" lvl="3" marL="18288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4pPr>
            <a:lvl5pPr indent="-419100" lvl="4" marL="22860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5pPr>
            <a:lvl6pPr indent="-419100" lvl="5" marL="27432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6pPr>
            <a:lvl7pPr indent="-419100" lvl="6" marL="32004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7pPr>
            <a:lvl8pPr indent="-419100" lvl="7" marL="36576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8pPr>
            <a:lvl9pPr indent="-419100" lvl="8" marL="41148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9pPr>
          </a:lstStyle>
          <a:p/>
        </p:txBody>
      </p:sp>
      <p:sp>
        <p:nvSpPr>
          <p:cNvPr id="25" name="Google Shape;25;p5"/>
          <p:cNvSpPr txBox="1"/>
          <p:nvPr/>
        </p:nvSpPr>
        <p:spPr>
          <a:xfrm>
            <a:off x="826414" y="656117"/>
            <a:ext cx="613800" cy="653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200"/>
              <a:buFont typeface="Arial"/>
              <a:buNone/>
            </a:pPr>
            <a:r>
              <a:rPr b="0" i="0" lang="en" sz="7200" u="none" cap="none" strike="noStrike">
                <a:solidFill>
                  <a:schemeClr val="lt1"/>
                </a:solidFill>
                <a:latin typeface="Arial"/>
                <a:ea typeface="Arial"/>
                <a:cs typeface="Arial"/>
                <a:sym typeface="Arial"/>
              </a:rPr>
              <a:t>“</a:t>
            </a:r>
            <a:endParaRPr b="0" i="0" sz="7200" u="none" cap="none" strike="noStrike">
              <a:solidFill>
                <a:schemeClr val="lt1"/>
              </a:solidFill>
              <a:latin typeface="Arial"/>
              <a:ea typeface="Arial"/>
              <a:cs typeface="Arial"/>
              <a:sym typeface="Arial"/>
            </a:endParaRPr>
          </a:p>
        </p:txBody>
      </p:sp>
      <p:sp>
        <p:nvSpPr>
          <p:cNvPr id="26" name="Google Shape;26;p5"/>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7" name="Shape 27"/>
        <p:cNvGrpSpPr/>
        <p:nvPr/>
      </p:nvGrpSpPr>
      <p:grpSpPr>
        <a:xfrm>
          <a:off x="0" y="0"/>
          <a:ext cx="0" cy="0"/>
          <a:chOff x="0" y="0"/>
          <a:chExt cx="0" cy="0"/>
        </a:xfrm>
      </p:grpSpPr>
      <p:pic>
        <p:nvPicPr>
          <p:cNvPr id="28" name="Google Shape;28;p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9" name="Google Shape;29;p6"/>
          <p:cNvSpPr txBox="1"/>
          <p:nvPr>
            <p:ph type="ctrTitle"/>
          </p:nvPr>
        </p:nvSpPr>
        <p:spPr>
          <a:xfrm>
            <a:off x="685800" y="1659550"/>
            <a:ext cx="4263900" cy="11598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30" name="Google Shape;30;p6"/>
          <p:cNvSpPr txBox="1"/>
          <p:nvPr>
            <p:ph idx="1" type="subTitle"/>
          </p:nvPr>
        </p:nvSpPr>
        <p:spPr>
          <a:xfrm>
            <a:off x="685800" y="2916254"/>
            <a:ext cx="4263900" cy="7848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accent4"/>
              </a:buClr>
              <a:buSzPts val="1800"/>
              <a:buNone/>
              <a:defRPr sz="1800">
                <a:solidFill>
                  <a:schemeClr val="accent4"/>
                </a:solidFill>
              </a:defRPr>
            </a:lvl1pPr>
            <a:lvl2pPr lvl="1" algn="l">
              <a:lnSpc>
                <a:spcPct val="115000"/>
              </a:lnSpc>
              <a:spcBef>
                <a:spcPts val="0"/>
              </a:spcBef>
              <a:spcAft>
                <a:spcPts val="0"/>
              </a:spcAft>
              <a:buClr>
                <a:schemeClr val="accent4"/>
              </a:buClr>
              <a:buSzPts val="1800"/>
              <a:buNone/>
              <a:defRPr sz="1800">
                <a:solidFill>
                  <a:schemeClr val="accent4"/>
                </a:solidFill>
              </a:defRPr>
            </a:lvl2pPr>
            <a:lvl3pPr lvl="2" algn="l">
              <a:lnSpc>
                <a:spcPct val="115000"/>
              </a:lnSpc>
              <a:spcBef>
                <a:spcPts val="0"/>
              </a:spcBef>
              <a:spcAft>
                <a:spcPts val="0"/>
              </a:spcAft>
              <a:buClr>
                <a:schemeClr val="accent4"/>
              </a:buClr>
              <a:buSzPts val="1800"/>
              <a:buNone/>
              <a:defRPr sz="1800">
                <a:solidFill>
                  <a:schemeClr val="accent4"/>
                </a:solidFill>
              </a:defRPr>
            </a:lvl3pPr>
            <a:lvl4pPr lvl="3" algn="l">
              <a:lnSpc>
                <a:spcPct val="115000"/>
              </a:lnSpc>
              <a:spcBef>
                <a:spcPts val="0"/>
              </a:spcBef>
              <a:spcAft>
                <a:spcPts val="0"/>
              </a:spcAft>
              <a:buClr>
                <a:schemeClr val="accent4"/>
              </a:buClr>
              <a:buSzPts val="1800"/>
              <a:buNone/>
              <a:defRPr sz="1800">
                <a:solidFill>
                  <a:schemeClr val="accent4"/>
                </a:solidFill>
              </a:defRPr>
            </a:lvl4pPr>
            <a:lvl5pPr lvl="4" algn="l">
              <a:lnSpc>
                <a:spcPct val="115000"/>
              </a:lnSpc>
              <a:spcBef>
                <a:spcPts val="0"/>
              </a:spcBef>
              <a:spcAft>
                <a:spcPts val="0"/>
              </a:spcAft>
              <a:buClr>
                <a:schemeClr val="accent4"/>
              </a:buClr>
              <a:buSzPts val="1800"/>
              <a:buNone/>
              <a:defRPr sz="1800">
                <a:solidFill>
                  <a:schemeClr val="accent4"/>
                </a:solidFill>
              </a:defRPr>
            </a:lvl5pPr>
            <a:lvl6pPr lvl="5" algn="l">
              <a:lnSpc>
                <a:spcPct val="115000"/>
              </a:lnSpc>
              <a:spcBef>
                <a:spcPts val="0"/>
              </a:spcBef>
              <a:spcAft>
                <a:spcPts val="0"/>
              </a:spcAft>
              <a:buClr>
                <a:schemeClr val="accent4"/>
              </a:buClr>
              <a:buSzPts val="1800"/>
              <a:buNone/>
              <a:defRPr sz="1800">
                <a:solidFill>
                  <a:schemeClr val="accent4"/>
                </a:solidFill>
              </a:defRPr>
            </a:lvl6pPr>
            <a:lvl7pPr lvl="6" algn="l">
              <a:lnSpc>
                <a:spcPct val="115000"/>
              </a:lnSpc>
              <a:spcBef>
                <a:spcPts val="0"/>
              </a:spcBef>
              <a:spcAft>
                <a:spcPts val="0"/>
              </a:spcAft>
              <a:buClr>
                <a:schemeClr val="accent4"/>
              </a:buClr>
              <a:buSzPts val="1800"/>
              <a:buNone/>
              <a:defRPr sz="1800">
                <a:solidFill>
                  <a:schemeClr val="accent4"/>
                </a:solidFill>
              </a:defRPr>
            </a:lvl7pPr>
            <a:lvl8pPr lvl="7" algn="l">
              <a:lnSpc>
                <a:spcPct val="115000"/>
              </a:lnSpc>
              <a:spcBef>
                <a:spcPts val="0"/>
              </a:spcBef>
              <a:spcAft>
                <a:spcPts val="0"/>
              </a:spcAft>
              <a:buClr>
                <a:schemeClr val="accent4"/>
              </a:buClr>
              <a:buSzPts val="1800"/>
              <a:buNone/>
              <a:defRPr sz="1800">
                <a:solidFill>
                  <a:schemeClr val="accent4"/>
                </a:solidFill>
              </a:defRPr>
            </a:lvl8pPr>
            <a:lvl9pPr lvl="8" algn="l">
              <a:lnSpc>
                <a:spcPct val="115000"/>
              </a:lnSpc>
              <a:spcBef>
                <a:spcPts val="0"/>
              </a:spcBef>
              <a:spcAft>
                <a:spcPts val="0"/>
              </a:spcAft>
              <a:buClr>
                <a:schemeClr val="accent4"/>
              </a:buClr>
              <a:buSzPts val="1800"/>
              <a:buNone/>
              <a:defRPr sz="1800">
                <a:solidFill>
                  <a:schemeClr val="accent4"/>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1" name="Shape 31"/>
        <p:cNvGrpSpPr/>
        <p:nvPr/>
      </p:nvGrpSpPr>
      <p:grpSpPr>
        <a:xfrm>
          <a:off x="0" y="0"/>
          <a:ext cx="0" cy="0"/>
          <a:chOff x="0" y="0"/>
          <a:chExt cx="0" cy="0"/>
        </a:xfrm>
      </p:grpSpPr>
      <p:pic>
        <p:nvPicPr>
          <p:cNvPr id="32" name="Google Shape;32;p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3" name="Google Shape;33;p7"/>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4" name="Google Shape;34;p7"/>
          <p:cNvSpPr txBox="1"/>
          <p:nvPr>
            <p:ph idx="1" type="body"/>
          </p:nvPr>
        </p:nvSpPr>
        <p:spPr>
          <a:xfrm>
            <a:off x="580550" y="1352550"/>
            <a:ext cx="7934700" cy="3161700"/>
          </a:xfrm>
          <a:prstGeom prst="rect">
            <a:avLst/>
          </a:prstGeom>
          <a:noFill/>
          <a:ln>
            <a:noFill/>
          </a:ln>
        </p:spPr>
        <p:txBody>
          <a:bodyPr anchorCtr="0" anchor="t" bIns="0" lIns="0" spcFirstLastPara="1" rIns="0" wrap="square" tIns="0">
            <a:noAutofit/>
          </a:bodyPr>
          <a:lstStyle>
            <a:lvl1pPr indent="-381000" lvl="0" marL="457200" algn="l">
              <a:lnSpc>
                <a:spcPct val="115000"/>
              </a:lnSpc>
              <a:spcBef>
                <a:spcPts val="600"/>
              </a:spcBef>
              <a:spcAft>
                <a:spcPts val="0"/>
              </a:spcAft>
              <a:buSzPts val="2400"/>
              <a:buChar char="⬡"/>
              <a:defRPr/>
            </a:lvl1pPr>
            <a:lvl2pPr indent="-381000" lvl="1" marL="914400" algn="l">
              <a:lnSpc>
                <a:spcPct val="115000"/>
              </a:lnSpc>
              <a:spcBef>
                <a:spcPts val="0"/>
              </a:spcBef>
              <a:spcAft>
                <a:spcPts val="0"/>
              </a:spcAft>
              <a:buSzPts val="2400"/>
              <a:buChar char="∙"/>
              <a:defRPr/>
            </a:lvl2pPr>
            <a:lvl3pPr indent="-381000" lvl="2" marL="1371600" algn="l">
              <a:lnSpc>
                <a:spcPct val="115000"/>
              </a:lnSpc>
              <a:spcBef>
                <a:spcPts val="0"/>
              </a:spcBef>
              <a:spcAft>
                <a:spcPts val="0"/>
              </a:spcAft>
              <a:buSzPts val="2400"/>
              <a:buChar char="∙"/>
              <a:defRPr/>
            </a:lvl3pPr>
            <a:lvl4pPr indent="-381000" lvl="3" marL="1828800" algn="l">
              <a:lnSpc>
                <a:spcPct val="115000"/>
              </a:lnSpc>
              <a:spcBef>
                <a:spcPts val="0"/>
              </a:spcBef>
              <a:spcAft>
                <a:spcPts val="0"/>
              </a:spcAft>
              <a:buSzPts val="2400"/>
              <a:buChar char="●"/>
              <a:defRPr/>
            </a:lvl4pPr>
            <a:lvl5pPr indent="-381000" lvl="4" marL="2286000" algn="l">
              <a:lnSpc>
                <a:spcPct val="115000"/>
              </a:lnSpc>
              <a:spcBef>
                <a:spcPts val="0"/>
              </a:spcBef>
              <a:spcAft>
                <a:spcPts val="0"/>
              </a:spcAft>
              <a:buSzPts val="2400"/>
              <a:buChar char="○"/>
              <a:defRPr/>
            </a:lvl5pPr>
            <a:lvl6pPr indent="-381000" lvl="5" marL="2743200" algn="l">
              <a:lnSpc>
                <a:spcPct val="115000"/>
              </a:lnSpc>
              <a:spcBef>
                <a:spcPts val="0"/>
              </a:spcBef>
              <a:spcAft>
                <a:spcPts val="0"/>
              </a:spcAft>
              <a:buSzPts val="2400"/>
              <a:buChar char="■"/>
              <a:defRPr/>
            </a:lvl6pPr>
            <a:lvl7pPr indent="-381000" lvl="6" marL="3200400" algn="l">
              <a:lnSpc>
                <a:spcPct val="115000"/>
              </a:lnSpc>
              <a:spcBef>
                <a:spcPts val="0"/>
              </a:spcBef>
              <a:spcAft>
                <a:spcPts val="0"/>
              </a:spcAft>
              <a:buSzPts val="2400"/>
              <a:buChar char="●"/>
              <a:defRPr/>
            </a:lvl7pPr>
            <a:lvl8pPr indent="-381000" lvl="7" marL="3657600" algn="l">
              <a:lnSpc>
                <a:spcPct val="115000"/>
              </a:lnSpc>
              <a:spcBef>
                <a:spcPts val="0"/>
              </a:spcBef>
              <a:spcAft>
                <a:spcPts val="0"/>
              </a:spcAft>
              <a:buSzPts val="2400"/>
              <a:buChar char="○"/>
              <a:defRPr/>
            </a:lvl8pPr>
            <a:lvl9pPr indent="-381000" lvl="8" marL="4114800" algn="l">
              <a:lnSpc>
                <a:spcPct val="115000"/>
              </a:lnSpc>
              <a:spcBef>
                <a:spcPts val="0"/>
              </a:spcBef>
              <a:spcAft>
                <a:spcPts val="0"/>
              </a:spcAft>
              <a:buSzPts val="2400"/>
              <a:buChar char="■"/>
              <a:defRPr/>
            </a:lvl9pPr>
          </a:lstStyle>
          <a:p/>
        </p:txBody>
      </p:sp>
      <p:sp>
        <p:nvSpPr>
          <p:cNvPr id="35" name="Google Shape;35;p7"/>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36" name="Shape 36"/>
        <p:cNvGrpSpPr/>
        <p:nvPr/>
      </p:nvGrpSpPr>
      <p:grpSpPr>
        <a:xfrm>
          <a:off x="0" y="0"/>
          <a:ext cx="0" cy="0"/>
          <a:chOff x="0" y="0"/>
          <a:chExt cx="0" cy="0"/>
        </a:xfrm>
      </p:grpSpPr>
      <p:sp>
        <p:nvSpPr>
          <p:cNvPr id="37" name="Google Shape;37;p8"/>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8" name="Shape 38"/>
        <p:cNvGrpSpPr/>
        <p:nvPr/>
      </p:nvGrpSpPr>
      <p:grpSpPr>
        <a:xfrm>
          <a:off x="0" y="0"/>
          <a:ext cx="0" cy="0"/>
          <a:chOff x="0" y="0"/>
          <a:chExt cx="0" cy="0"/>
        </a:xfrm>
      </p:grpSpPr>
      <p:pic>
        <p:nvPicPr>
          <p:cNvPr id="39" name="Google Shape;39;p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0" name="Google Shape;40;p9"/>
          <p:cNvSpPr txBox="1"/>
          <p:nvPr>
            <p:ph type="title"/>
          </p:nvPr>
        </p:nvSpPr>
        <p:spPr>
          <a:xfrm>
            <a:off x="580550" y="205975"/>
            <a:ext cx="6405600" cy="85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41" name="Google Shape;41;p9"/>
          <p:cNvSpPr txBox="1"/>
          <p:nvPr>
            <p:ph idx="1" type="body"/>
          </p:nvPr>
        </p:nvSpPr>
        <p:spPr>
          <a:xfrm>
            <a:off x="580550" y="1352550"/>
            <a:ext cx="2005800" cy="32022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2" name="Google Shape;42;p9"/>
          <p:cNvSpPr txBox="1"/>
          <p:nvPr>
            <p:ph idx="2" type="body"/>
          </p:nvPr>
        </p:nvSpPr>
        <p:spPr>
          <a:xfrm>
            <a:off x="2780447" y="1352550"/>
            <a:ext cx="2005800" cy="32022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3" name="Google Shape;43;p9"/>
          <p:cNvSpPr txBox="1"/>
          <p:nvPr>
            <p:ph idx="3" type="body"/>
          </p:nvPr>
        </p:nvSpPr>
        <p:spPr>
          <a:xfrm>
            <a:off x="4980344" y="1352550"/>
            <a:ext cx="2005800" cy="32022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60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4" name="Google Shape;44;p9"/>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pic>
        <p:nvPicPr>
          <p:cNvPr id="46" name="Google Shape;46;p1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7" name="Google Shape;47;p10"/>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48" name="Google Shape;48;p10"/>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A458FF"/>
            </a:gs>
            <a:gs pos="39000">
              <a:srgbClr val="3544FF"/>
            </a:gs>
            <a:gs pos="100000">
              <a:srgbClr val="0A2F9E"/>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1pPr>
            <a:lvl2pPr lvl="1"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2pPr>
            <a:lvl3pPr lvl="2"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3pPr>
            <a:lvl4pPr lvl="3"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4pPr>
            <a:lvl5pPr lvl="4"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5pPr>
            <a:lvl6pPr lvl="5"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6pPr>
            <a:lvl7pPr lvl="6"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7pPr>
            <a:lvl8pPr lvl="7"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8pPr>
            <a:lvl9pPr lvl="8"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9pPr>
          </a:lstStyle>
          <a:p/>
        </p:txBody>
      </p:sp>
      <p:sp>
        <p:nvSpPr>
          <p:cNvPr id="7" name="Google Shape;7;p1"/>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42900" lvl="0" marL="457200" marR="0" rtl="0" algn="l">
              <a:lnSpc>
                <a:spcPct val="115000"/>
              </a:lnSpc>
              <a:spcBef>
                <a:spcPts val="600"/>
              </a:spcBef>
              <a:spcAft>
                <a:spcPts val="0"/>
              </a:spcAft>
              <a:buClr>
                <a:schemeClr val="accent5"/>
              </a:buClr>
              <a:buSzPts val="1800"/>
              <a:buFont typeface="Arial"/>
              <a:buChar char="⬡"/>
              <a:defRPr b="0" i="0" sz="2400" u="none" cap="none" strike="noStrike">
                <a:solidFill>
                  <a:schemeClr val="lt1"/>
                </a:solidFill>
                <a:latin typeface="Arial"/>
                <a:ea typeface="Arial"/>
                <a:cs typeface="Arial"/>
                <a:sym typeface="Arial"/>
              </a:defRPr>
            </a:lvl1pPr>
            <a:lvl2pPr indent="-381000" lvl="1" marL="914400" marR="0" rtl="0" algn="l">
              <a:lnSpc>
                <a:spcPct val="115000"/>
              </a:lnSpc>
              <a:spcBef>
                <a:spcPts val="0"/>
              </a:spcBef>
              <a:spcAft>
                <a:spcPts val="0"/>
              </a:spcAft>
              <a:buClr>
                <a:schemeClr val="accent5"/>
              </a:buClr>
              <a:buSzPts val="2400"/>
              <a:buFont typeface="Arial"/>
              <a:buChar char="∙"/>
              <a:defRPr b="0" i="0" sz="2400" u="none" cap="none" strike="noStrike">
                <a:solidFill>
                  <a:schemeClr val="lt1"/>
                </a:solidFill>
                <a:latin typeface="Arial"/>
                <a:ea typeface="Arial"/>
                <a:cs typeface="Arial"/>
                <a:sym typeface="Arial"/>
              </a:defRPr>
            </a:lvl2pPr>
            <a:lvl3pPr indent="-381000" lvl="2" marL="1371600" marR="0" rtl="0" algn="l">
              <a:lnSpc>
                <a:spcPct val="115000"/>
              </a:lnSpc>
              <a:spcBef>
                <a:spcPts val="0"/>
              </a:spcBef>
              <a:spcAft>
                <a:spcPts val="0"/>
              </a:spcAft>
              <a:buClr>
                <a:schemeClr val="accent5"/>
              </a:buClr>
              <a:buSzPts val="2400"/>
              <a:buFont typeface="Arial"/>
              <a:buChar char="∙"/>
              <a:defRPr b="0" i="0" sz="2400" u="none" cap="none" strike="noStrike">
                <a:solidFill>
                  <a:schemeClr val="lt1"/>
                </a:solidFill>
                <a:latin typeface="Arial"/>
                <a:ea typeface="Arial"/>
                <a:cs typeface="Arial"/>
                <a:sym typeface="Arial"/>
              </a:defRPr>
            </a:lvl3pPr>
            <a:lvl4pPr indent="-381000" lvl="3" marL="18288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4pPr>
            <a:lvl5pPr indent="-381000" lvl="4" marL="22860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5pPr>
            <a:lvl6pPr indent="-381000" lvl="5" marL="27432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6pPr>
            <a:lvl7pPr indent="-381000" lvl="6" marL="32004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81000" lvl="7" marL="36576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8pPr>
            <a:lvl9pPr indent="-381000" lvl="8" marL="41148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ctrTitle"/>
          </p:nvPr>
        </p:nvSpPr>
        <p:spPr>
          <a:xfrm>
            <a:off x="311708" y="744575"/>
            <a:ext cx="8520600" cy="2052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BK Tree</a:t>
            </a:r>
            <a:endParaRPr/>
          </a:p>
        </p:txBody>
      </p:sp>
      <p:sp>
        <p:nvSpPr>
          <p:cNvPr id="65" name="Google Shape;65;p14"/>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lang="en"/>
              <a:t>By Endriu Abazi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Construction Rule</a:t>
            </a:r>
            <a:endParaRPr/>
          </a:p>
        </p:txBody>
      </p:sp>
      <p:sp>
        <p:nvSpPr>
          <p:cNvPr id="122" name="Google Shape;122;p23"/>
          <p:cNvSpPr txBox="1"/>
          <p:nvPr>
            <p:ph idx="1" type="body"/>
          </p:nvPr>
        </p:nvSpPr>
        <p:spPr>
          <a:xfrm>
            <a:off x="580550" y="1352550"/>
            <a:ext cx="8434800" cy="3484200"/>
          </a:xfrm>
          <a:prstGeom prst="rect">
            <a:avLst/>
          </a:prstGeom>
        </p:spPr>
        <p:txBody>
          <a:bodyPr anchorCtr="0" anchor="t" bIns="0" lIns="0" spcFirstLastPara="1" rIns="0" wrap="square" tIns="0">
            <a:noAutofit/>
          </a:bodyPr>
          <a:lstStyle/>
          <a:p>
            <a:pPr indent="-349250" lvl="0" marL="457200" rtl="0" algn="l">
              <a:spcBef>
                <a:spcPts val="600"/>
              </a:spcBef>
              <a:spcAft>
                <a:spcPts val="0"/>
              </a:spcAft>
              <a:buSzPts val="1900"/>
              <a:buChar char="⬡"/>
            </a:pPr>
            <a:r>
              <a:rPr lang="en" sz="1900">
                <a:solidFill>
                  <a:srgbClr val="FFFF00"/>
                </a:solidFill>
              </a:rPr>
              <a:t>Choose a root word: </a:t>
            </a:r>
            <a:r>
              <a:rPr lang="en" sz="1900"/>
              <a:t>The first word in your list becomes the root of the tree.</a:t>
            </a:r>
            <a:endParaRPr sz="1900"/>
          </a:p>
          <a:p>
            <a:pPr indent="-349250" lvl="0" marL="457200" rtl="0" algn="l">
              <a:spcBef>
                <a:spcPts val="0"/>
              </a:spcBef>
              <a:spcAft>
                <a:spcPts val="0"/>
              </a:spcAft>
              <a:buSzPts val="1900"/>
              <a:buChar char="⬡"/>
            </a:pPr>
            <a:r>
              <a:rPr lang="en" sz="1900">
                <a:solidFill>
                  <a:srgbClr val="FFFF00"/>
                </a:solidFill>
              </a:rPr>
              <a:t>For each remaining word in the list</a:t>
            </a:r>
            <a:r>
              <a:rPr lang="en" sz="1900"/>
              <a:t>:</a:t>
            </a:r>
            <a:endParaRPr sz="1900"/>
          </a:p>
          <a:p>
            <a:pPr indent="-349250" lvl="1" marL="914400" rtl="0" algn="l">
              <a:spcBef>
                <a:spcPts val="0"/>
              </a:spcBef>
              <a:spcAft>
                <a:spcPts val="0"/>
              </a:spcAft>
              <a:buSzPts val="1900"/>
              <a:buChar char="∙"/>
            </a:pPr>
            <a:r>
              <a:rPr lang="en" sz="1900"/>
              <a:t>Start at the root and calculate the Levenshtein distance between the word you’re inserting and the word at the current node.</a:t>
            </a:r>
            <a:endParaRPr sz="1900"/>
          </a:p>
          <a:p>
            <a:pPr indent="-349250" lvl="1" marL="914400" rtl="0" algn="l">
              <a:spcBef>
                <a:spcPts val="0"/>
              </a:spcBef>
              <a:spcAft>
                <a:spcPts val="0"/>
              </a:spcAft>
              <a:buSzPts val="1900"/>
              <a:buChar char="∙"/>
            </a:pPr>
            <a:r>
              <a:rPr lang="en" sz="1900"/>
              <a:t>If a child node already exists at the calculated distance, move to that child node and repeat the process.</a:t>
            </a:r>
            <a:endParaRPr sz="1900"/>
          </a:p>
          <a:p>
            <a:pPr indent="-349250" lvl="1" marL="914400" rtl="0" algn="l">
              <a:spcBef>
                <a:spcPts val="0"/>
              </a:spcBef>
              <a:spcAft>
                <a:spcPts val="0"/>
              </a:spcAft>
              <a:buSzPts val="1900"/>
              <a:buChar char="∙"/>
            </a:pPr>
            <a:r>
              <a:rPr lang="en" sz="1900"/>
              <a:t>If no child node exists at the calculated distance, create a new node with the word you’re inserting and add it as a child node at the calculated distance.</a:t>
            </a:r>
            <a:endParaRPr sz="1900"/>
          </a:p>
          <a:p>
            <a:pPr indent="-349250" lvl="0" marL="457200" rtl="0" algn="l">
              <a:spcBef>
                <a:spcPts val="0"/>
              </a:spcBef>
              <a:spcAft>
                <a:spcPts val="0"/>
              </a:spcAft>
              <a:buSzPts val="1900"/>
              <a:buChar char="⬡"/>
            </a:pPr>
            <a:r>
              <a:rPr lang="en" sz="1900">
                <a:solidFill>
                  <a:srgbClr val="FFFF00"/>
                </a:solidFill>
              </a:rPr>
              <a:t>Repeat step 2 until all words have been inserted into the tree</a:t>
            </a:r>
            <a:r>
              <a:rPr lang="en" sz="1900"/>
              <a:t>.</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Result</a:t>
            </a:r>
            <a:endParaRPr/>
          </a:p>
        </p:txBody>
      </p:sp>
      <p:sp>
        <p:nvSpPr>
          <p:cNvPr id="128" name="Google Shape;128;p24"/>
          <p:cNvSpPr txBox="1"/>
          <p:nvPr>
            <p:ph idx="1" type="body"/>
          </p:nvPr>
        </p:nvSpPr>
        <p:spPr>
          <a:xfrm>
            <a:off x="580550" y="1352550"/>
            <a:ext cx="4553400" cy="3452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900"/>
              <a:t>Now that we have our structure, how do we search it? This is actually simpler than you may think. We need to take our misspelled word “</a:t>
            </a:r>
            <a:r>
              <a:rPr lang="en" sz="1900">
                <a:solidFill>
                  <a:srgbClr val="FFFF00"/>
                </a:solidFill>
              </a:rPr>
              <a:t>wat</a:t>
            </a:r>
            <a:r>
              <a:rPr lang="en" sz="1900"/>
              <a:t>” and find matches within a certain level of tolerance, which we’ll call </a:t>
            </a:r>
            <a:r>
              <a:rPr lang="en" sz="1900">
                <a:solidFill>
                  <a:srgbClr val="FFFF00"/>
                </a:solidFill>
              </a:rPr>
              <a:t>N</a:t>
            </a:r>
            <a:r>
              <a:rPr lang="en" sz="1900"/>
              <a:t>. We do this by taking the Levenshtein Distance of our word and compare it to the root, and then explore all nodes that are that distance </a:t>
            </a:r>
            <a:r>
              <a:rPr lang="en" sz="1900">
                <a:solidFill>
                  <a:srgbClr val="FFFF00"/>
                </a:solidFill>
              </a:rPr>
              <a:t>+/- N</a:t>
            </a:r>
            <a:r>
              <a:rPr lang="en" sz="1900"/>
              <a:t>.</a:t>
            </a:r>
            <a:endParaRPr sz="1900"/>
          </a:p>
        </p:txBody>
      </p:sp>
      <p:pic>
        <p:nvPicPr>
          <p:cNvPr id="129" name="Google Shape;129;p24"/>
          <p:cNvPicPr preferRelativeResize="0"/>
          <p:nvPr/>
        </p:nvPicPr>
        <p:blipFill>
          <a:blip r:embed="rId3">
            <a:alphaModFix/>
          </a:blip>
          <a:stretch>
            <a:fillRect/>
          </a:stretch>
        </p:blipFill>
        <p:spPr>
          <a:xfrm>
            <a:off x="5133950" y="205975"/>
            <a:ext cx="3897499" cy="4760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Algorithm</a:t>
            </a:r>
            <a:endParaRPr/>
          </a:p>
        </p:txBody>
      </p:sp>
      <p:sp>
        <p:nvSpPr>
          <p:cNvPr id="135" name="Google Shape;135;p25"/>
          <p:cNvSpPr txBox="1"/>
          <p:nvPr>
            <p:ph idx="1" type="body"/>
          </p:nvPr>
        </p:nvSpPr>
        <p:spPr>
          <a:xfrm>
            <a:off x="580550" y="1352550"/>
            <a:ext cx="80355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000"/>
              <a:t>Let’s use our BK tree to search for the closest match to the misspelling “</a:t>
            </a:r>
            <a:r>
              <a:rPr lang="en" sz="2000">
                <a:solidFill>
                  <a:srgbClr val="FFFF00"/>
                </a:solidFill>
              </a:rPr>
              <a:t>wat</a:t>
            </a:r>
            <a:r>
              <a:rPr lang="en" sz="2000"/>
              <a:t>” within the </a:t>
            </a:r>
            <a:r>
              <a:rPr lang="en" sz="2000">
                <a:solidFill>
                  <a:srgbClr val="FFFF00"/>
                </a:solidFill>
              </a:rPr>
              <a:t>tolerance of 1</a:t>
            </a:r>
            <a:r>
              <a:rPr lang="en" sz="2000"/>
              <a:t>. The tree traversal would look like this:</a:t>
            </a:r>
            <a:endParaRPr sz="2000"/>
          </a:p>
          <a:p>
            <a:pPr indent="0" lvl="0" marL="0" rtl="0" algn="l">
              <a:spcBef>
                <a:spcPts val="600"/>
              </a:spcBef>
              <a:spcAft>
                <a:spcPts val="0"/>
              </a:spcAft>
              <a:buNone/>
            </a:pPr>
            <a:r>
              <a:t/>
            </a:r>
            <a:endParaRPr sz="2000"/>
          </a:p>
        </p:txBody>
      </p:sp>
      <p:pic>
        <p:nvPicPr>
          <p:cNvPr id="136" name="Google Shape;136;p25"/>
          <p:cNvPicPr preferRelativeResize="0"/>
          <p:nvPr/>
        </p:nvPicPr>
        <p:blipFill>
          <a:blip r:embed="rId3">
            <a:alphaModFix/>
          </a:blip>
          <a:stretch>
            <a:fillRect/>
          </a:stretch>
        </p:blipFill>
        <p:spPr>
          <a:xfrm>
            <a:off x="1691400" y="2191250"/>
            <a:ext cx="5761200" cy="2815500"/>
          </a:xfrm>
          <a:prstGeom prst="rect">
            <a:avLst/>
          </a:prstGeom>
          <a:noFill/>
          <a:ln>
            <a:noFill/>
          </a:ln>
        </p:spPr>
      </p:pic>
      <p:sp>
        <p:nvSpPr>
          <p:cNvPr id="137" name="Google Shape;137;p25"/>
          <p:cNvSpPr txBox="1"/>
          <p:nvPr/>
        </p:nvSpPr>
        <p:spPr>
          <a:xfrm>
            <a:off x="6594950" y="3236075"/>
            <a:ext cx="2483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rgbClr val="F9F9F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Why Does This Matter?</a:t>
            </a:r>
            <a:endParaRPr/>
          </a:p>
        </p:txBody>
      </p:sp>
      <p:sp>
        <p:nvSpPr>
          <p:cNvPr id="143" name="Google Shape;143;p26"/>
          <p:cNvSpPr txBox="1"/>
          <p:nvPr>
            <p:ph idx="1" type="body"/>
          </p:nvPr>
        </p:nvSpPr>
        <p:spPr>
          <a:xfrm>
            <a:off x="580550" y="1352550"/>
            <a:ext cx="78120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Traversing our BK tree to find potential matches is an approximately </a:t>
            </a:r>
            <a:r>
              <a:rPr lang="en">
                <a:solidFill>
                  <a:srgbClr val="FFFF00"/>
                </a:solidFill>
              </a:rPr>
              <a:t>O(log(n))</a:t>
            </a:r>
            <a:r>
              <a:rPr lang="en"/>
              <a:t> time operation which is significantly better than our </a:t>
            </a:r>
            <a:r>
              <a:rPr lang="en">
                <a:solidFill>
                  <a:srgbClr val="FFFF00"/>
                </a:solidFill>
              </a:rPr>
              <a:t>O(n)</a:t>
            </a:r>
            <a:r>
              <a:rPr lang="en"/>
              <a:t> time that we had before by searching each word in our dictionary. However, it is important to note that our </a:t>
            </a:r>
            <a:r>
              <a:rPr lang="en">
                <a:solidFill>
                  <a:srgbClr val="FFFF00"/>
                </a:solidFill>
              </a:rPr>
              <a:t>tolerance (N)</a:t>
            </a:r>
            <a:r>
              <a:rPr lang="en"/>
              <a:t> can drastically increase the number of nodes we need to visit, so it is important to pick an appropriate </a:t>
            </a:r>
            <a:r>
              <a:rPr lang="en">
                <a:solidFill>
                  <a:srgbClr val="FFFF00"/>
                </a:solidFill>
              </a:rPr>
              <a:t>N</a:t>
            </a: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Implementation in </a:t>
            </a:r>
            <a:r>
              <a:rPr lang="en">
                <a:solidFill>
                  <a:srgbClr val="FFFF00"/>
                </a:solidFill>
              </a:rPr>
              <a:t>JS</a:t>
            </a:r>
            <a:endParaRPr>
              <a:solidFill>
                <a:srgbClr val="FFFF00"/>
              </a:solidFill>
            </a:endParaRPr>
          </a:p>
        </p:txBody>
      </p:sp>
      <p:pic>
        <p:nvPicPr>
          <p:cNvPr id="149" name="Google Shape;149;p27"/>
          <p:cNvPicPr preferRelativeResize="0"/>
          <p:nvPr/>
        </p:nvPicPr>
        <p:blipFill>
          <a:blip r:embed="rId3">
            <a:alphaModFix/>
          </a:blip>
          <a:stretch>
            <a:fillRect/>
          </a:stretch>
        </p:blipFill>
        <p:spPr>
          <a:xfrm>
            <a:off x="1610925" y="1306500"/>
            <a:ext cx="5922150" cy="3595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8"/>
          <p:cNvPicPr preferRelativeResize="0"/>
          <p:nvPr/>
        </p:nvPicPr>
        <p:blipFill>
          <a:blip r:embed="rId3">
            <a:alphaModFix/>
          </a:blip>
          <a:stretch>
            <a:fillRect/>
          </a:stretch>
        </p:blipFill>
        <p:spPr>
          <a:xfrm>
            <a:off x="563075" y="152400"/>
            <a:ext cx="7952101"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9"/>
          <p:cNvPicPr preferRelativeResize="0"/>
          <p:nvPr/>
        </p:nvPicPr>
        <p:blipFill>
          <a:blip r:embed="rId3">
            <a:alphaModFix/>
          </a:blip>
          <a:stretch>
            <a:fillRect/>
          </a:stretch>
        </p:blipFill>
        <p:spPr>
          <a:xfrm>
            <a:off x="1892975" y="152400"/>
            <a:ext cx="4962768" cy="4838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nvSpPr>
        <p:spPr>
          <a:xfrm>
            <a:off x="0" y="0"/>
            <a:ext cx="8475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600"/>
          </a:p>
        </p:txBody>
      </p:sp>
      <p:sp>
        <p:nvSpPr>
          <p:cNvPr id="165" name="Google Shape;165;p30"/>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Real life usage</a:t>
            </a:r>
            <a:endParaRPr/>
          </a:p>
        </p:txBody>
      </p:sp>
      <p:sp>
        <p:nvSpPr>
          <p:cNvPr id="166" name="Google Shape;166;p30"/>
          <p:cNvSpPr txBox="1"/>
          <p:nvPr>
            <p:ph idx="1" type="body"/>
          </p:nvPr>
        </p:nvSpPr>
        <p:spPr>
          <a:xfrm>
            <a:off x="580550" y="1352550"/>
            <a:ext cx="7934700" cy="31617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sz="2000">
                <a:solidFill>
                  <a:srgbClr val="FFFF00"/>
                </a:solidFill>
              </a:rPr>
              <a:t>Spell Checking</a:t>
            </a:r>
            <a:r>
              <a:rPr lang="en" sz="2000"/>
              <a:t>: BK trees are often used in spell check systems1. When you type a word, the system can use a BK tree to find words in its dictionary that are close to the typed word in terms of their Levenshtein distance. This allows the system to suggest corrections for misspelled words.</a:t>
            </a:r>
            <a:endParaRPr sz="2000"/>
          </a:p>
          <a:p>
            <a:pPr indent="-355600" lvl="0" marL="457200" rtl="0" algn="l">
              <a:spcBef>
                <a:spcPts val="0"/>
              </a:spcBef>
              <a:spcAft>
                <a:spcPts val="0"/>
              </a:spcAft>
              <a:buSzPts val="2000"/>
              <a:buChar char="⬡"/>
            </a:pPr>
            <a:r>
              <a:rPr lang="en" sz="2000">
                <a:solidFill>
                  <a:srgbClr val="FFFF00"/>
                </a:solidFill>
              </a:rPr>
              <a:t>Auto-Correct Features</a:t>
            </a:r>
            <a:r>
              <a:rPr lang="en" sz="2000"/>
              <a:t>: Various </a:t>
            </a:r>
            <a:r>
              <a:rPr lang="en" sz="2000"/>
              <a:t>autocorrect</a:t>
            </a:r>
            <a:r>
              <a:rPr lang="en" sz="2000"/>
              <a:t> features in many software applications can be implemented based on BK trees. For instance, if you type a word incorrectly on your phone, the </a:t>
            </a:r>
            <a:r>
              <a:rPr lang="en" sz="2000"/>
              <a:t>autocorrect</a:t>
            </a:r>
            <a:r>
              <a:rPr lang="en" sz="2000"/>
              <a:t> feature can use a BK tree to suggest the correct word.</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Conclusion</a:t>
            </a:r>
            <a:endParaRPr/>
          </a:p>
        </p:txBody>
      </p:sp>
      <p:sp>
        <p:nvSpPr>
          <p:cNvPr id="172" name="Google Shape;172;p31"/>
          <p:cNvSpPr txBox="1"/>
          <p:nvPr>
            <p:ph idx="1" type="body"/>
          </p:nvPr>
        </p:nvSpPr>
        <p:spPr>
          <a:xfrm>
            <a:off x="580550" y="1352550"/>
            <a:ext cx="79347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So next time you </a:t>
            </a:r>
            <a:r>
              <a:rPr lang="en">
                <a:solidFill>
                  <a:srgbClr val="FFFF00"/>
                </a:solidFill>
              </a:rPr>
              <a:t>misspell </a:t>
            </a:r>
            <a:r>
              <a:rPr lang="en"/>
              <a:t>a word and see that red underlining, just know that </a:t>
            </a:r>
            <a:r>
              <a:rPr lang="en">
                <a:solidFill>
                  <a:srgbClr val="FFFF00"/>
                </a:solidFill>
              </a:rPr>
              <a:t>Levenshtein </a:t>
            </a:r>
            <a:r>
              <a:rPr lang="en"/>
              <a:t>and </a:t>
            </a:r>
            <a:r>
              <a:rPr lang="en">
                <a:solidFill>
                  <a:srgbClr val="FFFF00"/>
                </a:solidFill>
              </a:rPr>
              <a:t>BK </a:t>
            </a:r>
            <a:r>
              <a:rPr lang="en"/>
              <a:t>are hard at work!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ctrTitle"/>
          </p:nvPr>
        </p:nvSpPr>
        <p:spPr>
          <a:xfrm>
            <a:off x="2302500" y="1991850"/>
            <a:ext cx="45390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Content</a:t>
            </a:r>
            <a:endParaRPr/>
          </a:p>
        </p:txBody>
      </p:sp>
      <p:sp>
        <p:nvSpPr>
          <p:cNvPr id="71" name="Google Shape;71;p15"/>
          <p:cNvSpPr txBox="1"/>
          <p:nvPr>
            <p:ph idx="1" type="body"/>
          </p:nvPr>
        </p:nvSpPr>
        <p:spPr>
          <a:xfrm>
            <a:off x="580550" y="1352550"/>
            <a:ext cx="7934700" cy="31617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Introduction to BK tree</a:t>
            </a:r>
            <a:endParaRPr/>
          </a:p>
          <a:p>
            <a:pPr indent="-381000" lvl="0" marL="457200" rtl="0" algn="l">
              <a:spcBef>
                <a:spcPts val="0"/>
              </a:spcBef>
              <a:spcAft>
                <a:spcPts val="0"/>
              </a:spcAft>
              <a:buSzPts val="2400"/>
              <a:buChar char="⬡"/>
            </a:pPr>
            <a:r>
              <a:rPr lang="en"/>
              <a:t>Triangular Inequality</a:t>
            </a:r>
            <a:endParaRPr/>
          </a:p>
          <a:p>
            <a:pPr indent="-381000" lvl="0" marL="457200" rtl="0" algn="l">
              <a:spcBef>
                <a:spcPts val="0"/>
              </a:spcBef>
              <a:spcAft>
                <a:spcPts val="0"/>
              </a:spcAft>
              <a:buSzPts val="2400"/>
              <a:buChar char="⬡"/>
            </a:pPr>
            <a:r>
              <a:rPr lang="en"/>
              <a:t>Levenshtein Distance</a:t>
            </a:r>
            <a:endParaRPr/>
          </a:p>
          <a:p>
            <a:pPr indent="-381000" lvl="0" marL="457200" rtl="0" algn="l">
              <a:spcBef>
                <a:spcPts val="0"/>
              </a:spcBef>
              <a:spcAft>
                <a:spcPts val="0"/>
              </a:spcAft>
              <a:buSzPts val="2400"/>
              <a:buChar char="⬡"/>
            </a:pPr>
            <a:r>
              <a:rPr lang="en"/>
              <a:t>Constructing a BK tree</a:t>
            </a:r>
            <a:endParaRPr/>
          </a:p>
          <a:p>
            <a:pPr indent="-381000" lvl="0" marL="457200" rtl="0" algn="l">
              <a:spcBef>
                <a:spcPts val="0"/>
              </a:spcBef>
              <a:spcAft>
                <a:spcPts val="0"/>
              </a:spcAft>
              <a:buSzPts val="2400"/>
              <a:buChar char="⬡"/>
            </a:pPr>
            <a:r>
              <a:rPr lang="en"/>
              <a:t>Implementation in JS</a:t>
            </a:r>
            <a:endParaRPr/>
          </a:p>
          <a:p>
            <a:pPr indent="-381000" lvl="0" marL="457200" rtl="0" algn="l">
              <a:spcBef>
                <a:spcPts val="0"/>
              </a:spcBef>
              <a:spcAft>
                <a:spcPts val="0"/>
              </a:spcAft>
              <a:buSzPts val="2400"/>
              <a:buChar char="⬡"/>
            </a:pPr>
            <a:r>
              <a:rPr lang="en"/>
              <a:t>Real life usage</a:t>
            </a:r>
            <a:endParaRPr/>
          </a:p>
          <a:p>
            <a:pPr indent="-381000" lvl="0" marL="457200" rtl="0" algn="l">
              <a:spcBef>
                <a:spcPts val="0"/>
              </a:spcBef>
              <a:spcAft>
                <a:spcPts val="0"/>
              </a:spcAft>
              <a:buSzPts val="2400"/>
              <a:buChar char="⬡"/>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Introduction to BK tree</a:t>
            </a:r>
            <a:endParaRPr/>
          </a:p>
        </p:txBody>
      </p:sp>
      <p:sp>
        <p:nvSpPr>
          <p:cNvPr id="77" name="Google Shape;77;p16"/>
          <p:cNvSpPr txBox="1"/>
          <p:nvPr>
            <p:ph idx="1" type="body"/>
          </p:nvPr>
        </p:nvSpPr>
        <p:spPr>
          <a:xfrm>
            <a:off x="580550" y="1352550"/>
            <a:ext cx="76608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BK Trees are data structures that are used to perform spell checking. They were first proposed by Burkhard and Keller in 1973. This algorithm uses two very basic concepts to improve the time complexity of various string matching operations.These concepts are:</a:t>
            </a:r>
            <a:endParaRPr/>
          </a:p>
          <a:p>
            <a:pPr indent="-381000" lvl="0" marL="457200" rtl="0" algn="l">
              <a:spcBef>
                <a:spcPts val="600"/>
              </a:spcBef>
              <a:spcAft>
                <a:spcPts val="0"/>
              </a:spcAft>
              <a:buClr>
                <a:srgbClr val="FFFF00"/>
              </a:buClr>
              <a:buSzPts val="2400"/>
              <a:buChar char="⬡"/>
            </a:pPr>
            <a:r>
              <a:rPr lang="en">
                <a:solidFill>
                  <a:srgbClr val="FFFF00"/>
                </a:solidFill>
              </a:rPr>
              <a:t>Triangular Inequality</a:t>
            </a:r>
            <a:endParaRPr>
              <a:solidFill>
                <a:srgbClr val="FFFF00"/>
              </a:solidFill>
            </a:endParaRPr>
          </a:p>
          <a:p>
            <a:pPr indent="-381000" lvl="0" marL="457200" rtl="0" algn="l">
              <a:spcBef>
                <a:spcPts val="0"/>
              </a:spcBef>
              <a:spcAft>
                <a:spcPts val="0"/>
              </a:spcAft>
              <a:buClr>
                <a:srgbClr val="FFFF00"/>
              </a:buClr>
              <a:buSzPts val="2400"/>
              <a:buChar char="⬡"/>
            </a:pPr>
            <a:r>
              <a:rPr lang="en">
                <a:solidFill>
                  <a:srgbClr val="FFFF00"/>
                </a:solidFill>
              </a:rPr>
              <a:t>Levenshtein Distance</a:t>
            </a:r>
            <a:endParaRPr>
              <a:solidFill>
                <a:srgbClr val="FF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Triangular Inequality</a:t>
            </a:r>
            <a:endParaRPr/>
          </a:p>
        </p:txBody>
      </p:sp>
      <p:sp>
        <p:nvSpPr>
          <p:cNvPr id="83" name="Google Shape;83;p17"/>
          <p:cNvSpPr txBox="1"/>
          <p:nvPr>
            <p:ph idx="1" type="body"/>
          </p:nvPr>
        </p:nvSpPr>
        <p:spPr>
          <a:xfrm>
            <a:off x="248075" y="1352550"/>
            <a:ext cx="79347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300"/>
              <a:t>This is a very simple mathematical concept which states that:</a:t>
            </a:r>
            <a:endParaRPr sz="2300"/>
          </a:p>
          <a:p>
            <a:pPr indent="-374650" lvl="0" marL="457200" rtl="0" algn="l">
              <a:spcBef>
                <a:spcPts val="600"/>
              </a:spcBef>
              <a:spcAft>
                <a:spcPts val="0"/>
              </a:spcAft>
              <a:buClr>
                <a:srgbClr val="FFFF00"/>
              </a:buClr>
              <a:buSzPts val="2300"/>
              <a:buChar char="⬡"/>
            </a:pPr>
            <a:r>
              <a:rPr i="1" lang="en" sz="2300">
                <a:solidFill>
                  <a:srgbClr val="FFFF00"/>
                </a:solidFill>
              </a:rPr>
              <a:t>The sum of any two sides of a triangle is always greater than the third side.</a:t>
            </a:r>
            <a:endParaRPr i="1" sz="2300">
              <a:solidFill>
                <a:srgbClr val="FFFF00"/>
              </a:solidFill>
            </a:endParaRPr>
          </a:p>
        </p:txBody>
      </p:sp>
      <p:pic>
        <p:nvPicPr>
          <p:cNvPr id="84" name="Google Shape;84;p17"/>
          <p:cNvPicPr preferRelativeResize="0"/>
          <p:nvPr/>
        </p:nvPicPr>
        <p:blipFill>
          <a:blip r:embed="rId3">
            <a:alphaModFix/>
          </a:blip>
          <a:stretch>
            <a:fillRect/>
          </a:stretch>
        </p:blipFill>
        <p:spPr>
          <a:xfrm>
            <a:off x="5393400" y="2221650"/>
            <a:ext cx="3454226" cy="2784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Levenshtein Distance 1/2</a:t>
            </a:r>
            <a:endParaRPr/>
          </a:p>
        </p:txBody>
      </p:sp>
      <p:sp>
        <p:nvSpPr>
          <p:cNvPr id="90" name="Google Shape;90;p18"/>
          <p:cNvSpPr txBox="1"/>
          <p:nvPr>
            <p:ph idx="1" type="body"/>
          </p:nvPr>
        </p:nvSpPr>
        <p:spPr>
          <a:xfrm>
            <a:off x="580550" y="1352550"/>
            <a:ext cx="61353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The Levenshtein Distance, also known as the</a:t>
            </a:r>
            <a:r>
              <a:rPr lang="en">
                <a:solidFill>
                  <a:srgbClr val="FFFF00"/>
                </a:solidFill>
              </a:rPr>
              <a:t> Edit Distance</a:t>
            </a:r>
            <a:r>
              <a:rPr lang="en"/>
              <a:t>, is a measure of the difference between two sequences of characters. It’s named after the Russian scientist Vladimir Levenshtein, who originally considered this distance in 1965.</a:t>
            </a:r>
            <a:endParaRPr/>
          </a:p>
        </p:txBody>
      </p:sp>
      <p:pic>
        <p:nvPicPr>
          <p:cNvPr descr="Vladimir Levenshtein" id="91" name="Google Shape;91;p18"/>
          <p:cNvPicPr preferRelativeResize="0"/>
          <p:nvPr/>
        </p:nvPicPr>
        <p:blipFill>
          <a:blip r:embed="rId3">
            <a:alphaModFix/>
          </a:blip>
          <a:stretch>
            <a:fillRect/>
          </a:stretch>
        </p:blipFill>
        <p:spPr>
          <a:xfrm>
            <a:off x="6950600" y="205975"/>
            <a:ext cx="1978825" cy="20197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Levenshtein Distance 2/2</a:t>
            </a:r>
            <a:endParaRPr/>
          </a:p>
        </p:txBody>
      </p:sp>
      <p:sp>
        <p:nvSpPr>
          <p:cNvPr id="97" name="Google Shape;97;p19"/>
          <p:cNvSpPr txBox="1"/>
          <p:nvPr>
            <p:ph idx="1" type="body"/>
          </p:nvPr>
        </p:nvSpPr>
        <p:spPr>
          <a:xfrm>
            <a:off x="580550" y="1352550"/>
            <a:ext cx="73089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The Levenshtein Distance between two strings is defined as the minimum number of operations needed to transform one string into the other, with the allowable operations being </a:t>
            </a:r>
            <a:r>
              <a:rPr lang="en">
                <a:solidFill>
                  <a:srgbClr val="FFFF00"/>
                </a:solidFill>
              </a:rPr>
              <a:t>insertion</a:t>
            </a:r>
            <a:r>
              <a:rPr lang="en"/>
              <a:t>, </a:t>
            </a:r>
            <a:r>
              <a:rPr lang="en">
                <a:solidFill>
                  <a:srgbClr val="FFFF00"/>
                </a:solidFill>
              </a:rPr>
              <a:t>deletion</a:t>
            </a:r>
            <a:r>
              <a:rPr lang="en"/>
              <a:t>, or </a:t>
            </a:r>
            <a:r>
              <a:rPr lang="en">
                <a:solidFill>
                  <a:srgbClr val="FFFF00"/>
                </a:solidFill>
              </a:rPr>
              <a:t>substitution </a:t>
            </a:r>
            <a:r>
              <a:rPr lang="en"/>
              <a:t>of a single character.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Explanation</a:t>
            </a:r>
            <a:endParaRPr/>
          </a:p>
        </p:txBody>
      </p:sp>
      <p:sp>
        <p:nvSpPr>
          <p:cNvPr id="103" name="Google Shape;103;p20"/>
          <p:cNvSpPr txBox="1"/>
          <p:nvPr>
            <p:ph idx="1" type="body"/>
          </p:nvPr>
        </p:nvSpPr>
        <p:spPr>
          <a:xfrm>
            <a:off x="580550" y="1352550"/>
            <a:ext cx="7797600" cy="3161700"/>
          </a:xfrm>
          <a:prstGeom prst="rect">
            <a:avLst/>
          </a:prstGeom>
        </p:spPr>
        <p:txBody>
          <a:bodyPr anchorCtr="0" anchor="t" bIns="0" lIns="0" spcFirstLastPara="1" rIns="0" wrap="square" tIns="0">
            <a:noAutofit/>
          </a:bodyPr>
          <a:lstStyle/>
          <a:p>
            <a:pPr indent="-361950" lvl="0" marL="457200" rtl="0" algn="l">
              <a:spcBef>
                <a:spcPts val="600"/>
              </a:spcBef>
              <a:spcAft>
                <a:spcPts val="0"/>
              </a:spcAft>
              <a:buSzPts val="2100"/>
              <a:buChar char="⬡"/>
            </a:pPr>
            <a:r>
              <a:rPr lang="en" sz="2100">
                <a:solidFill>
                  <a:srgbClr val="FFFF00"/>
                </a:solidFill>
              </a:rPr>
              <a:t>Insertion</a:t>
            </a:r>
            <a:r>
              <a:rPr lang="en" sz="2100"/>
              <a:t>: If we have the word “</a:t>
            </a:r>
            <a:r>
              <a:rPr b="1" lang="en" sz="2100">
                <a:solidFill>
                  <a:schemeClr val="accent6"/>
                </a:solidFill>
              </a:rPr>
              <a:t>hat</a:t>
            </a:r>
            <a:r>
              <a:rPr lang="en" sz="2100"/>
              <a:t>” and we want to change it to “</a:t>
            </a:r>
            <a:r>
              <a:rPr b="1" lang="en" sz="2100">
                <a:solidFill>
                  <a:schemeClr val="accent6"/>
                </a:solidFill>
              </a:rPr>
              <a:t>chat</a:t>
            </a:r>
            <a:r>
              <a:rPr lang="en" sz="2100"/>
              <a:t>”, we would insert the letter “</a:t>
            </a:r>
            <a:r>
              <a:rPr b="1" lang="en" sz="2100">
                <a:solidFill>
                  <a:schemeClr val="accent6"/>
                </a:solidFill>
              </a:rPr>
              <a:t>c</a:t>
            </a:r>
            <a:r>
              <a:rPr lang="en" sz="2100"/>
              <a:t>” at the beginning. This is </a:t>
            </a:r>
            <a:r>
              <a:rPr lang="en" sz="2100">
                <a:solidFill>
                  <a:schemeClr val="accent4"/>
                </a:solidFill>
              </a:rPr>
              <a:t>one operation</a:t>
            </a:r>
            <a:r>
              <a:rPr lang="en" sz="2100"/>
              <a:t>.</a:t>
            </a:r>
            <a:endParaRPr sz="2100"/>
          </a:p>
          <a:p>
            <a:pPr indent="-361950" lvl="0" marL="457200" rtl="0" algn="l">
              <a:spcBef>
                <a:spcPts val="0"/>
              </a:spcBef>
              <a:spcAft>
                <a:spcPts val="0"/>
              </a:spcAft>
              <a:buSzPts val="2100"/>
              <a:buChar char="⬡"/>
            </a:pPr>
            <a:r>
              <a:rPr lang="en" sz="2100">
                <a:solidFill>
                  <a:srgbClr val="FFFF00"/>
                </a:solidFill>
              </a:rPr>
              <a:t>Deletion</a:t>
            </a:r>
            <a:r>
              <a:rPr lang="en" sz="2100"/>
              <a:t>: If we have the word “</a:t>
            </a:r>
            <a:r>
              <a:rPr b="1" lang="en" sz="2100">
                <a:solidFill>
                  <a:schemeClr val="accent6"/>
                </a:solidFill>
              </a:rPr>
              <a:t>chat</a:t>
            </a:r>
            <a:r>
              <a:rPr lang="en" sz="2100"/>
              <a:t>” and we want to change it to “</a:t>
            </a:r>
            <a:r>
              <a:rPr b="1" lang="en" sz="2100">
                <a:solidFill>
                  <a:schemeClr val="accent6"/>
                </a:solidFill>
              </a:rPr>
              <a:t>cat</a:t>
            </a:r>
            <a:r>
              <a:rPr lang="en" sz="2100"/>
              <a:t>”, we would delete the letter “</a:t>
            </a:r>
            <a:r>
              <a:rPr b="1" lang="en" sz="2100">
                <a:solidFill>
                  <a:schemeClr val="accent6"/>
                </a:solidFill>
              </a:rPr>
              <a:t>h</a:t>
            </a:r>
            <a:r>
              <a:rPr lang="en" sz="2100"/>
              <a:t>”. This is also </a:t>
            </a:r>
            <a:r>
              <a:rPr lang="en" sz="2100">
                <a:solidFill>
                  <a:schemeClr val="accent4"/>
                </a:solidFill>
              </a:rPr>
              <a:t>one operation</a:t>
            </a:r>
            <a:r>
              <a:rPr lang="en" sz="2100"/>
              <a:t>.</a:t>
            </a:r>
            <a:endParaRPr sz="2100"/>
          </a:p>
          <a:p>
            <a:pPr indent="-361950" lvl="0" marL="457200" rtl="0" algn="l">
              <a:spcBef>
                <a:spcPts val="0"/>
              </a:spcBef>
              <a:spcAft>
                <a:spcPts val="0"/>
              </a:spcAft>
              <a:buSzPts val="2100"/>
              <a:buChar char="⬡"/>
            </a:pPr>
            <a:r>
              <a:rPr lang="en" sz="2100">
                <a:solidFill>
                  <a:srgbClr val="FFFF00"/>
                </a:solidFill>
              </a:rPr>
              <a:t>Substitution</a:t>
            </a:r>
            <a:r>
              <a:rPr lang="en" sz="2100"/>
              <a:t>: If we have the word “</a:t>
            </a:r>
            <a:r>
              <a:rPr b="1" lang="en" sz="2100">
                <a:solidFill>
                  <a:schemeClr val="accent6"/>
                </a:solidFill>
              </a:rPr>
              <a:t>cat</a:t>
            </a:r>
            <a:r>
              <a:rPr lang="en" sz="2100"/>
              <a:t>” and we want to change it to “</a:t>
            </a:r>
            <a:r>
              <a:rPr b="1" lang="en" sz="2100">
                <a:solidFill>
                  <a:schemeClr val="accent6"/>
                </a:solidFill>
              </a:rPr>
              <a:t>car</a:t>
            </a:r>
            <a:r>
              <a:rPr lang="en" sz="2100"/>
              <a:t>”, we would substitute the letter “</a:t>
            </a:r>
            <a:r>
              <a:rPr b="1" lang="en" sz="2100">
                <a:solidFill>
                  <a:schemeClr val="accent6"/>
                </a:solidFill>
              </a:rPr>
              <a:t>t</a:t>
            </a:r>
            <a:r>
              <a:rPr lang="en" sz="2100"/>
              <a:t>” with the letter “</a:t>
            </a:r>
            <a:r>
              <a:rPr b="1" lang="en" sz="2100">
                <a:solidFill>
                  <a:schemeClr val="accent6"/>
                </a:solidFill>
              </a:rPr>
              <a:t>r</a:t>
            </a:r>
            <a:r>
              <a:rPr lang="en" sz="2100"/>
              <a:t>”. Again, </a:t>
            </a:r>
            <a:r>
              <a:rPr lang="en" sz="2100">
                <a:solidFill>
                  <a:schemeClr val="accent4"/>
                </a:solidFill>
              </a:rPr>
              <a:t>this is one operation.</a:t>
            </a:r>
            <a:endParaRPr sz="2100">
              <a:solidFill>
                <a:schemeClr val="accent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Example</a:t>
            </a:r>
            <a:endParaRPr/>
          </a:p>
        </p:txBody>
      </p:sp>
      <p:sp>
        <p:nvSpPr>
          <p:cNvPr id="109" name="Google Shape;109;p21"/>
          <p:cNvSpPr txBox="1"/>
          <p:nvPr>
            <p:ph idx="1" type="body"/>
          </p:nvPr>
        </p:nvSpPr>
        <p:spPr>
          <a:xfrm>
            <a:off x="580550" y="1352550"/>
            <a:ext cx="79398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800"/>
              <a:t>For instance, if we wanted to know out of the set of words </a:t>
            </a:r>
            <a:r>
              <a:rPr lang="en" sz="1800">
                <a:solidFill>
                  <a:srgbClr val="FFFF00"/>
                </a:solidFill>
              </a:rPr>
              <a:t>[cook, book, books, earth, what, water, wavy] </a:t>
            </a:r>
            <a:r>
              <a:rPr lang="en" sz="1800"/>
              <a:t>which word the misspelling “</a:t>
            </a:r>
            <a:r>
              <a:rPr lang="en" sz="1800">
                <a:solidFill>
                  <a:srgbClr val="FFFF00"/>
                </a:solidFill>
              </a:rPr>
              <a:t>wat</a:t>
            </a:r>
            <a:r>
              <a:rPr lang="en" sz="1800"/>
              <a:t>” is closest to, we could do a full scan of the list and find the words with the lowest Levenshtein distance:</a:t>
            </a:r>
            <a:endParaRPr sz="1800"/>
          </a:p>
        </p:txBody>
      </p:sp>
      <p:pic>
        <p:nvPicPr>
          <p:cNvPr id="110" name="Google Shape;110;p21"/>
          <p:cNvPicPr preferRelativeResize="0"/>
          <p:nvPr/>
        </p:nvPicPr>
        <p:blipFill>
          <a:blip r:embed="rId3">
            <a:alphaModFix/>
          </a:blip>
          <a:stretch>
            <a:fillRect/>
          </a:stretch>
        </p:blipFill>
        <p:spPr>
          <a:xfrm>
            <a:off x="1843088" y="2571750"/>
            <a:ext cx="5457825" cy="241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Constructing a BK tree</a:t>
            </a:r>
            <a:endParaRPr/>
          </a:p>
        </p:txBody>
      </p:sp>
      <p:sp>
        <p:nvSpPr>
          <p:cNvPr id="116" name="Google Shape;116;p22"/>
          <p:cNvSpPr txBox="1"/>
          <p:nvPr>
            <p:ph idx="1" type="body"/>
          </p:nvPr>
        </p:nvSpPr>
        <p:spPr>
          <a:xfrm>
            <a:off x="580550" y="1352550"/>
            <a:ext cx="80355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Let’s build one together using the same simple dictionary we looked at earlier: </a:t>
            </a:r>
            <a:br>
              <a:rPr lang="en"/>
            </a:br>
            <a:r>
              <a:rPr lang="en">
                <a:solidFill>
                  <a:srgbClr val="FFFF00"/>
                </a:solidFill>
              </a:rPr>
              <a:t>[cook, book, books, earth, what, water, wavy]</a:t>
            </a:r>
            <a:r>
              <a:rPr lang="en"/>
              <a:t>.</a:t>
            </a:r>
            <a:endParaRPr/>
          </a:p>
          <a:p>
            <a:pPr indent="0" lvl="0" marL="0" rtl="0" algn="l">
              <a:spcBef>
                <a:spcPts val="600"/>
              </a:spcBef>
              <a:spcAft>
                <a:spcPts val="0"/>
              </a:spcAft>
              <a:buNone/>
            </a:pPr>
            <a:r>
              <a:rPr lang="en"/>
              <a:t>We will use “</a:t>
            </a:r>
            <a:r>
              <a:rPr lang="en">
                <a:solidFill>
                  <a:srgbClr val="FFFF00"/>
                </a:solidFill>
              </a:rPr>
              <a:t>cook</a:t>
            </a:r>
            <a:r>
              <a:rPr lang="en"/>
              <a:t>” as the root node and add the words as they appear in the list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