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77" autoAdjust="0"/>
  </p:normalViewPr>
  <p:slideViewPr>
    <p:cSldViewPr>
      <p:cViewPr varScale="1">
        <p:scale>
          <a:sx n="55" d="100"/>
          <a:sy n="55" d="100"/>
        </p:scale>
        <p:origin x="-18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C8139-CC73-422B-A642-73E74987EB49}" type="datetimeFigureOut">
              <a:rPr lang="en-US" smtClean="0"/>
              <a:t>1/7/2012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C9B98-D23D-425F-BBAD-79EA238ABE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733-6B4E-4657-8FCA-B88BAA39F7F9}" type="datetime1">
              <a:rPr lang="it-IT" smtClean="0"/>
              <a:t>07/01/2012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Bonotto</a:t>
            </a:r>
            <a:r>
              <a:rPr lang="en-US" dirty="0" smtClean="0"/>
              <a:t> Sara -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Ciman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BC04-590D-4B43-BAC1-53A162480975}" type="datetime1">
              <a:rPr lang="it-IT" smtClean="0"/>
              <a:t>07/01/2012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64C0-633E-4739-A7EB-51DDF94D4054}" type="datetime1">
              <a:rPr lang="it-IT" smtClean="0"/>
              <a:t>07/01/2012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80920" cy="864096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28EA-1FB6-4AFD-91E6-FBEC498DFF67}" type="datetime1">
              <a:rPr lang="it-IT" smtClean="0"/>
              <a:t>07/01/2012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7C7E-202D-4822-926E-261F9EC57D76}" type="datetime1">
              <a:rPr lang="it-IT" smtClean="0"/>
              <a:t>07/01/2012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8D4A-4EB2-4F1D-AC58-5711A9E01A02}" type="datetime1">
              <a:rPr lang="it-IT" smtClean="0"/>
              <a:t>07/01/2012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26C-E52D-4749-A4CF-09073A751292}" type="datetime1">
              <a:rPr lang="it-IT" smtClean="0"/>
              <a:t>07/01/2012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E663-25B4-4BF4-986D-F88EB7DA065A}" type="datetime1">
              <a:rPr lang="it-IT" smtClean="0"/>
              <a:t>07/01/2012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CDA-FAD1-4824-8424-19667B9DF9C4}" type="datetime1">
              <a:rPr lang="it-IT" smtClean="0"/>
              <a:t>07/01/2012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5A01-34A4-48B3-BBE2-95E5712E488A}" type="datetime1">
              <a:rPr lang="it-IT" smtClean="0"/>
              <a:t>07/01/2012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7184-1BB4-46DC-82A0-275F93507F94}" type="datetime1">
              <a:rPr lang="it-IT" smtClean="0"/>
              <a:t>07/01/2012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Matteo Ciman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E7B-A1C4-47C1-9478-736FFD1C01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9" name="Rettangolo 8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F5F763B-B91E-4B77-B85A-EEF1481165CD}" type="datetime1">
              <a:rPr lang="it-IT" smtClean="0"/>
              <a:t>07/01/2012</a:t>
            </a:fld>
            <a:endParaRPr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Matteo </a:t>
            </a:r>
            <a:r>
              <a:rPr lang="it-IT" dirty="0" err="1" smtClean="0"/>
              <a:t>Ciman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EB89E7B-A1C4-47C1-9478-736FFD1C010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Guess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Who</a:t>
            </a:r>
            <a:r>
              <a:rPr lang="it-IT" dirty="0" smtClean="0">
                <a:solidFill>
                  <a:schemeClr val="tx1"/>
                </a:solidFill>
              </a:rPr>
              <a:t>? 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A smartphone version of a kids game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Reti Wireless</a:t>
            </a:r>
            <a:endParaRPr lang="it-IT" dirty="0" smtClean="0"/>
          </a:p>
          <a:p>
            <a:r>
              <a:rPr lang="it-IT" dirty="0" smtClean="0"/>
              <a:t>A. A. 2011/2012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10</Words>
  <Application>Microsoft Office PowerPoint</Application>
  <PresentationFormat>Presentazione su schermo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Guess Who?  A smartphone version of a kids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</dc:creator>
  <cp:lastModifiedBy>Matteo</cp:lastModifiedBy>
  <cp:revision>36</cp:revision>
  <dcterms:created xsi:type="dcterms:W3CDTF">2011-12-12T16:07:10Z</dcterms:created>
  <dcterms:modified xsi:type="dcterms:W3CDTF">2012-01-07T00:16:23Z</dcterms:modified>
</cp:coreProperties>
</file>