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9" r:id="rId63"/>
    <p:sldId id="320" r:id="rId64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543" y="53"/>
            <a:ext cx="9100439" cy="6857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543" y="53"/>
            <a:ext cx="9100439" cy="68579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666305" cy="68579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145" y="526745"/>
            <a:ext cx="880170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9727" y="1531442"/>
            <a:ext cx="8724544" cy="384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50" Type="http://schemas.openxmlformats.org/officeDocument/2006/relationships/image" Target="../media/image52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9" Type="http://schemas.openxmlformats.org/officeDocument/2006/relationships/image" Target="../media/image31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Relationship Id="rId3" Type="http://schemas.openxmlformats.org/officeDocument/2006/relationships/image" Target="../media/image3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0" Type="http://schemas.openxmlformats.org/officeDocument/2006/relationships/image" Target="../media/image22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70.png"/><Relationship Id="rId7" Type="http://schemas.openxmlformats.org/officeDocument/2006/relationships/image" Target="../media/image8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71.png"/><Relationship Id="rId18" Type="http://schemas.openxmlformats.org/officeDocument/2006/relationships/image" Target="../media/image120.png"/><Relationship Id="rId3" Type="http://schemas.openxmlformats.org/officeDocument/2006/relationships/image" Target="../media/image114.png"/><Relationship Id="rId7" Type="http://schemas.openxmlformats.org/officeDocument/2006/relationships/image" Target="../media/image77.png"/><Relationship Id="rId12" Type="http://schemas.openxmlformats.org/officeDocument/2006/relationships/image" Target="../media/image115.png"/><Relationship Id="rId17" Type="http://schemas.openxmlformats.org/officeDocument/2006/relationships/image" Target="../media/image119.png"/><Relationship Id="rId2" Type="http://schemas.openxmlformats.org/officeDocument/2006/relationships/image" Target="../media/image113.png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117.png"/><Relationship Id="rId10" Type="http://schemas.openxmlformats.org/officeDocument/2006/relationships/image" Target="../media/image80.png"/><Relationship Id="rId4" Type="http://schemas.openxmlformats.org/officeDocument/2006/relationships/image" Target="../media/image70.png"/><Relationship Id="rId9" Type="http://schemas.openxmlformats.org/officeDocument/2006/relationships/image" Target="../media/image79.png"/><Relationship Id="rId14" Type="http://schemas.openxmlformats.org/officeDocument/2006/relationships/image" Target="../media/image1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115.png"/><Relationship Id="rId18" Type="http://schemas.openxmlformats.org/officeDocument/2006/relationships/image" Target="../media/image119.png"/><Relationship Id="rId3" Type="http://schemas.openxmlformats.org/officeDocument/2006/relationships/image" Target="../media/image121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125.png"/><Relationship Id="rId2" Type="http://schemas.openxmlformats.org/officeDocument/2006/relationships/image" Target="../media/image113.pn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0.png"/><Relationship Id="rId15" Type="http://schemas.openxmlformats.org/officeDocument/2006/relationships/image" Target="../media/image123.png"/><Relationship Id="rId10" Type="http://schemas.openxmlformats.org/officeDocument/2006/relationships/image" Target="../media/image79.png"/><Relationship Id="rId4" Type="http://schemas.openxmlformats.org/officeDocument/2006/relationships/image" Target="../media/image122.png"/><Relationship Id="rId9" Type="http://schemas.openxmlformats.org/officeDocument/2006/relationships/image" Target="../media/image78.png"/><Relationship Id="rId1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91.png"/><Relationship Id="rId18" Type="http://schemas.openxmlformats.org/officeDocument/2006/relationships/image" Target="../media/image97.png"/><Relationship Id="rId3" Type="http://schemas.openxmlformats.org/officeDocument/2006/relationships/image" Target="../media/image126.png"/><Relationship Id="rId21" Type="http://schemas.openxmlformats.org/officeDocument/2006/relationships/image" Target="../media/image100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96.png"/><Relationship Id="rId2" Type="http://schemas.openxmlformats.org/officeDocument/2006/relationships/image" Target="../media/image111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89.png"/><Relationship Id="rId5" Type="http://schemas.openxmlformats.org/officeDocument/2006/relationships/image" Target="../media/image92.png"/><Relationship Id="rId15" Type="http://schemas.openxmlformats.org/officeDocument/2006/relationships/image" Target="../media/image136.png"/><Relationship Id="rId23" Type="http://schemas.openxmlformats.org/officeDocument/2006/relationships/image" Target="../media/image101.png"/><Relationship Id="rId10" Type="http://schemas.openxmlformats.org/officeDocument/2006/relationships/image" Target="../media/image132.png"/><Relationship Id="rId19" Type="http://schemas.openxmlformats.org/officeDocument/2006/relationships/image" Target="../media/image98.png"/><Relationship Id="rId4" Type="http://schemas.openxmlformats.org/officeDocument/2006/relationships/image" Target="../media/image127.png"/><Relationship Id="rId9" Type="http://schemas.openxmlformats.org/officeDocument/2006/relationships/image" Target="../media/image131.png"/><Relationship Id="rId14" Type="http://schemas.openxmlformats.org/officeDocument/2006/relationships/image" Target="../media/image135.png"/><Relationship Id="rId22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91.png"/><Relationship Id="rId18" Type="http://schemas.openxmlformats.org/officeDocument/2006/relationships/image" Target="../media/image97.png"/><Relationship Id="rId3" Type="http://schemas.openxmlformats.org/officeDocument/2006/relationships/image" Target="../media/image126.png"/><Relationship Id="rId21" Type="http://schemas.openxmlformats.org/officeDocument/2006/relationships/image" Target="../media/image100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96.png"/><Relationship Id="rId25" Type="http://schemas.openxmlformats.org/officeDocument/2006/relationships/image" Target="../media/image137.png"/><Relationship Id="rId2" Type="http://schemas.openxmlformats.org/officeDocument/2006/relationships/image" Target="../media/image111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89.png"/><Relationship Id="rId5" Type="http://schemas.openxmlformats.org/officeDocument/2006/relationships/image" Target="../media/image92.png"/><Relationship Id="rId15" Type="http://schemas.openxmlformats.org/officeDocument/2006/relationships/image" Target="../media/image136.png"/><Relationship Id="rId23" Type="http://schemas.openxmlformats.org/officeDocument/2006/relationships/image" Target="../media/image101.png"/><Relationship Id="rId10" Type="http://schemas.openxmlformats.org/officeDocument/2006/relationships/image" Target="../media/image132.png"/><Relationship Id="rId19" Type="http://schemas.openxmlformats.org/officeDocument/2006/relationships/image" Target="../media/image98.png"/><Relationship Id="rId4" Type="http://schemas.openxmlformats.org/officeDocument/2006/relationships/image" Target="../media/image127.png"/><Relationship Id="rId9" Type="http://schemas.openxmlformats.org/officeDocument/2006/relationships/image" Target="../media/image131.png"/><Relationship Id="rId14" Type="http://schemas.openxmlformats.org/officeDocument/2006/relationships/image" Target="../media/image135.png"/><Relationship Id="rId22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8.png"/><Relationship Id="rId18" Type="http://schemas.openxmlformats.org/officeDocument/2006/relationships/image" Target="../media/image136.png"/><Relationship Id="rId26" Type="http://schemas.openxmlformats.org/officeDocument/2006/relationships/image" Target="../media/image101.png"/><Relationship Id="rId3" Type="http://schemas.openxmlformats.org/officeDocument/2006/relationships/image" Target="../media/image126.png"/><Relationship Id="rId21" Type="http://schemas.openxmlformats.org/officeDocument/2006/relationships/image" Target="../media/image97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5.png"/><Relationship Id="rId25" Type="http://schemas.openxmlformats.org/officeDocument/2006/relationships/image" Target="../media/image90.png"/><Relationship Id="rId2" Type="http://schemas.openxmlformats.org/officeDocument/2006/relationships/image" Target="../media/image111.png"/><Relationship Id="rId16" Type="http://schemas.openxmlformats.org/officeDocument/2006/relationships/image" Target="../media/image91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00.png"/><Relationship Id="rId5" Type="http://schemas.openxmlformats.org/officeDocument/2006/relationships/image" Target="../media/image92.png"/><Relationship Id="rId15" Type="http://schemas.openxmlformats.org/officeDocument/2006/relationships/image" Target="../media/image139.png"/><Relationship Id="rId23" Type="http://schemas.openxmlformats.org/officeDocument/2006/relationships/image" Target="../media/image99.png"/><Relationship Id="rId10" Type="http://schemas.openxmlformats.org/officeDocument/2006/relationships/image" Target="../media/image132.png"/><Relationship Id="rId19" Type="http://schemas.openxmlformats.org/officeDocument/2006/relationships/image" Target="../media/image95.png"/><Relationship Id="rId4" Type="http://schemas.openxmlformats.org/officeDocument/2006/relationships/image" Target="../media/image127.png"/><Relationship Id="rId9" Type="http://schemas.openxmlformats.org/officeDocument/2006/relationships/image" Target="../media/image131.png"/><Relationship Id="rId14" Type="http://schemas.openxmlformats.org/officeDocument/2006/relationships/image" Target="../media/image93.png"/><Relationship Id="rId22" Type="http://schemas.openxmlformats.org/officeDocument/2006/relationships/image" Target="../media/image98.png"/><Relationship Id="rId27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8.png"/><Relationship Id="rId18" Type="http://schemas.openxmlformats.org/officeDocument/2006/relationships/image" Target="../media/image136.png"/><Relationship Id="rId26" Type="http://schemas.openxmlformats.org/officeDocument/2006/relationships/image" Target="../media/image101.png"/><Relationship Id="rId3" Type="http://schemas.openxmlformats.org/officeDocument/2006/relationships/image" Target="../media/image126.png"/><Relationship Id="rId21" Type="http://schemas.openxmlformats.org/officeDocument/2006/relationships/image" Target="../media/image97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5.png"/><Relationship Id="rId25" Type="http://schemas.openxmlformats.org/officeDocument/2006/relationships/image" Target="../media/image90.png"/><Relationship Id="rId2" Type="http://schemas.openxmlformats.org/officeDocument/2006/relationships/image" Target="../media/image111.png"/><Relationship Id="rId16" Type="http://schemas.openxmlformats.org/officeDocument/2006/relationships/image" Target="../media/image91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00.png"/><Relationship Id="rId5" Type="http://schemas.openxmlformats.org/officeDocument/2006/relationships/image" Target="../media/image92.png"/><Relationship Id="rId15" Type="http://schemas.openxmlformats.org/officeDocument/2006/relationships/image" Target="../media/image139.png"/><Relationship Id="rId23" Type="http://schemas.openxmlformats.org/officeDocument/2006/relationships/image" Target="../media/image99.png"/><Relationship Id="rId28" Type="http://schemas.openxmlformats.org/officeDocument/2006/relationships/image" Target="../media/image140.png"/><Relationship Id="rId10" Type="http://schemas.openxmlformats.org/officeDocument/2006/relationships/image" Target="../media/image132.png"/><Relationship Id="rId19" Type="http://schemas.openxmlformats.org/officeDocument/2006/relationships/image" Target="../media/image95.png"/><Relationship Id="rId4" Type="http://schemas.openxmlformats.org/officeDocument/2006/relationships/image" Target="../media/image127.png"/><Relationship Id="rId9" Type="http://schemas.openxmlformats.org/officeDocument/2006/relationships/image" Target="../media/image131.png"/><Relationship Id="rId14" Type="http://schemas.openxmlformats.org/officeDocument/2006/relationships/image" Target="../media/image93.png"/><Relationship Id="rId22" Type="http://schemas.openxmlformats.org/officeDocument/2006/relationships/image" Target="../media/image98.png"/><Relationship Id="rId27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8.png"/><Relationship Id="rId18" Type="http://schemas.openxmlformats.org/officeDocument/2006/relationships/image" Target="../media/image136.png"/><Relationship Id="rId26" Type="http://schemas.openxmlformats.org/officeDocument/2006/relationships/image" Target="../media/image101.png"/><Relationship Id="rId3" Type="http://schemas.openxmlformats.org/officeDocument/2006/relationships/image" Target="../media/image126.png"/><Relationship Id="rId21" Type="http://schemas.openxmlformats.org/officeDocument/2006/relationships/image" Target="../media/image97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5.png"/><Relationship Id="rId25" Type="http://schemas.openxmlformats.org/officeDocument/2006/relationships/image" Target="../media/image90.png"/><Relationship Id="rId2" Type="http://schemas.openxmlformats.org/officeDocument/2006/relationships/image" Target="../media/image111.png"/><Relationship Id="rId16" Type="http://schemas.openxmlformats.org/officeDocument/2006/relationships/image" Target="../media/image91.png"/><Relationship Id="rId20" Type="http://schemas.openxmlformats.org/officeDocument/2006/relationships/image" Target="../media/image96.png"/><Relationship Id="rId29" Type="http://schemas.openxmlformats.org/officeDocument/2006/relationships/image" Target="../media/image1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00.png"/><Relationship Id="rId5" Type="http://schemas.openxmlformats.org/officeDocument/2006/relationships/image" Target="../media/image92.png"/><Relationship Id="rId15" Type="http://schemas.openxmlformats.org/officeDocument/2006/relationships/image" Target="../media/image139.png"/><Relationship Id="rId23" Type="http://schemas.openxmlformats.org/officeDocument/2006/relationships/image" Target="../media/image99.png"/><Relationship Id="rId28" Type="http://schemas.openxmlformats.org/officeDocument/2006/relationships/image" Target="../media/image141.png"/><Relationship Id="rId10" Type="http://schemas.openxmlformats.org/officeDocument/2006/relationships/image" Target="../media/image132.png"/><Relationship Id="rId19" Type="http://schemas.openxmlformats.org/officeDocument/2006/relationships/image" Target="../media/image95.png"/><Relationship Id="rId4" Type="http://schemas.openxmlformats.org/officeDocument/2006/relationships/image" Target="../media/image127.png"/><Relationship Id="rId9" Type="http://schemas.openxmlformats.org/officeDocument/2006/relationships/image" Target="../media/image131.png"/><Relationship Id="rId14" Type="http://schemas.openxmlformats.org/officeDocument/2006/relationships/image" Target="../media/image93.png"/><Relationship Id="rId22" Type="http://schemas.openxmlformats.org/officeDocument/2006/relationships/image" Target="../media/image98.png"/><Relationship Id="rId27" Type="http://schemas.openxmlformats.org/officeDocument/2006/relationships/image" Target="../media/image8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89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89.png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19" Type="http://schemas.openxmlformats.org/officeDocument/2006/relationships/image" Target="../media/image159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66.png"/><Relationship Id="rId18" Type="http://schemas.openxmlformats.org/officeDocument/2006/relationships/image" Target="../media/image169.png"/><Relationship Id="rId26" Type="http://schemas.openxmlformats.org/officeDocument/2006/relationships/image" Target="../media/image97.png"/><Relationship Id="rId3" Type="http://schemas.openxmlformats.org/officeDocument/2006/relationships/image" Target="../media/image91.png"/><Relationship Id="rId21" Type="http://schemas.openxmlformats.org/officeDocument/2006/relationships/image" Target="../media/image111.png"/><Relationship Id="rId7" Type="http://schemas.openxmlformats.org/officeDocument/2006/relationships/image" Target="../media/image163.png"/><Relationship Id="rId12" Type="http://schemas.openxmlformats.org/officeDocument/2006/relationships/image" Target="../media/image165.png"/><Relationship Id="rId17" Type="http://schemas.openxmlformats.org/officeDocument/2006/relationships/image" Target="../media/image128.png"/><Relationship Id="rId25" Type="http://schemas.openxmlformats.org/officeDocument/2006/relationships/image" Target="../media/image96.png"/><Relationship Id="rId2" Type="http://schemas.openxmlformats.org/officeDocument/2006/relationships/image" Target="../media/image134.png"/><Relationship Id="rId16" Type="http://schemas.openxmlformats.org/officeDocument/2006/relationships/image" Target="../media/image138.png"/><Relationship Id="rId20" Type="http://schemas.openxmlformats.org/officeDocument/2006/relationships/image" Target="../media/image101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30.png"/><Relationship Id="rId24" Type="http://schemas.openxmlformats.org/officeDocument/2006/relationships/image" Target="../media/image95.png"/><Relationship Id="rId5" Type="http://schemas.openxmlformats.org/officeDocument/2006/relationships/image" Target="../media/image161.png"/><Relationship Id="rId15" Type="http://schemas.openxmlformats.org/officeDocument/2006/relationships/image" Target="../media/image168.png"/><Relationship Id="rId23" Type="http://schemas.openxmlformats.org/officeDocument/2006/relationships/image" Target="../media/image136.png"/><Relationship Id="rId28" Type="http://schemas.openxmlformats.org/officeDocument/2006/relationships/image" Target="../media/image99.png"/><Relationship Id="rId10" Type="http://schemas.openxmlformats.org/officeDocument/2006/relationships/image" Target="../media/image129.png"/><Relationship Id="rId19" Type="http://schemas.openxmlformats.org/officeDocument/2006/relationships/image" Target="../media/image139.png"/><Relationship Id="rId31" Type="http://schemas.openxmlformats.org/officeDocument/2006/relationships/image" Target="../media/image89.png"/><Relationship Id="rId4" Type="http://schemas.openxmlformats.org/officeDocument/2006/relationships/image" Target="../media/image92.png"/><Relationship Id="rId9" Type="http://schemas.openxmlformats.org/officeDocument/2006/relationships/image" Target="../media/image164.png"/><Relationship Id="rId14" Type="http://schemas.openxmlformats.org/officeDocument/2006/relationships/image" Target="../media/image167.png"/><Relationship Id="rId22" Type="http://schemas.openxmlformats.org/officeDocument/2006/relationships/image" Target="../media/image135.png"/><Relationship Id="rId27" Type="http://schemas.openxmlformats.org/officeDocument/2006/relationships/image" Target="../media/image98.png"/><Relationship Id="rId30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38.png"/><Relationship Id="rId26" Type="http://schemas.openxmlformats.org/officeDocument/2006/relationships/image" Target="../media/image95.png"/><Relationship Id="rId3" Type="http://schemas.openxmlformats.org/officeDocument/2006/relationships/image" Target="../media/image170.png"/><Relationship Id="rId21" Type="http://schemas.openxmlformats.org/officeDocument/2006/relationships/image" Target="../media/image139.png"/><Relationship Id="rId7" Type="http://schemas.openxmlformats.org/officeDocument/2006/relationships/image" Target="../media/image161.png"/><Relationship Id="rId12" Type="http://schemas.openxmlformats.org/officeDocument/2006/relationships/image" Target="../media/image129.png"/><Relationship Id="rId17" Type="http://schemas.openxmlformats.org/officeDocument/2006/relationships/image" Target="../media/image168.png"/><Relationship Id="rId25" Type="http://schemas.openxmlformats.org/officeDocument/2006/relationships/image" Target="../media/image136.png"/><Relationship Id="rId33" Type="http://schemas.openxmlformats.org/officeDocument/2006/relationships/image" Target="../media/image172.png"/><Relationship Id="rId2" Type="http://schemas.openxmlformats.org/officeDocument/2006/relationships/image" Target="../media/image111.png"/><Relationship Id="rId16" Type="http://schemas.openxmlformats.org/officeDocument/2006/relationships/image" Target="../media/image167.png"/><Relationship Id="rId20" Type="http://schemas.openxmlformats.org/officeDocument/2006/relationships/image" Target="../media/image169.png"/><Relationship Id="rId29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164.png"/><Relationship Id="rId24" Type="http://schemas.openxmlformats.org/officeDocument/2006/relationships/image" Target="../media/image135.png"/><Relationship Id="rId32" Type="http://schemas.openxmlformats.org/officeDocument/2006/relationships/image" Target="../media/image90.png"/><Relationship Id="rId5" Type="http://schemas.openxmlformats.org/officeDocument/2006/relationships/image" Target="../media/image171.png"/><Relationship Id="rId15" Type="http://schemas.openxmlformats.org/officeDocument/2006/relationships/image" Target="../media/image166.png"/><Relationship Id="rId23" Type="http://schemas.openxmlformats.org/officeDocument/2006/relationships/image" Target="../media/image101.png"/><Relationship Id="rId28" Type="http://schemas.openxmlformats.org/officeDocument/2006/relationships/image" Target="../media/image97.png"/><Relationship Id="rId10" Type="http://schemas.openxmlformats.org/officeDocument/2006/relationships/image" Target="../media/image127.png"/><Relationship Id="rId19" Type="http://schemas.openxmlformats.org/officeDocument/2006/relationships/image" Target="../media/image128.png"/><Relationship Id="rId31" Type="http://schemas.openxmlformats.org/officeDocument/2006/relationships/image" Target="../media/image100.png"/><Relationship Id="rId4" Type="http://schemas.openxmlformats.org/officeDocument/2006/relationships/image" Target="../media/image92.png"/><Relationship Id="rId9" Type="http://schemas.openxmlformats.org/officeDocument/2006/relationships/image" Target="../media/image163.png"/><Relationship Id="rId14" Type="http://schemas.openxmlformats.org/officeDocument/2006/relationships/image" Target="../media/image165.png"/><Relationship Id="rId22" Type="http://schemas.openxmlformats.org/officeDocument/2006/relationships/image" Target="../media/image134.png"/><Relationship Id="rId27" Type="http://schemas.openxmlformats.org/officeDocument/2006/relationships/image" Target="../media/image96.png"/><Relationship Id="rId30" Type="http://schemas.openxmlformats.org/officeDocument/2006/relationships/image" Target="../media/image99.png"/><Relationship Id="rId8" Type="http://schemas.openxmlformats.org/officeDocument/2006/relationships/image" Target="../media/image162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38.png"/><Relationship Id="rId26" Type="http://schemas.openxmlformats.org/officeDocument/2006/relationships/image" Target="../media/image95.png"/><Relationship Id="rId3" Type="http://schemas.openxmlformats.org/officeDocument/2006/relationships/image" Target="../media/image170.png"/><Relationship Id="rId21" Type="http://schemas.openxmlformats.org/officeDocument/2006/relationships/image" Target="../media/image139.png"/><Relationship Id="rId34" Type="http://schemas.openxmlformats.org/officeDocument/2006/relationships/image" Target="../media/image173.png"/><Relationship Id="rId7" Type="http://schemas.openxmlformats.org/officeDocument/2006/relationships/image" Target="../media/image161.png"/><Relationship Id="rId12" Type="http://schemas.openxmlformats.org/officeDocument/2006/relationships/image" Target="../media/image129.png"/><Relationship Id="rId17" Type="http://schemas.openxmlformats.org/officeDocument/2006/relationships/image" Target="../media/image168.png"/><Relationship Id="rId25" Type="http://schemas.openxmlformats.org/officeDocument/2006/relationships/image" Target="../media/image136.png"/><Relationship Id="rId33" Type="http://schemas.openxmlformats.org/officeDocument/2006/relationships/image" Target="../media/image172.png"/><Relationship Id="rId2" Type="http://schemas.openxmlformats.org/officeDocument/2006/relationships/image" Target="../media/image111.png"/><Relationship Id="rId16" Type="http://schemas.openxmlformats.org/officeDocument/2006/relationships/image" Target="../media/image167.png"/><Relationship Id="rId20" Type="http://schemas.openxmlformats.org/officeDocument/2006/relationships/image" Target="../media/image169.png"/><Relationship Id="rId29" Type="http://schemas.openxmlformats.org/officeDocument/2006/relationships/image" Target="../media/image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png"/><Relationship Id="rId11" Type="http://schemas.openxmlformats.org/officeDocument/2006/relationships/image" Target="../media/image164.png"/><Relationship Id="rId24" Type="http://schemas.openxmlformats.org/officeDocument/2006/relationships/image" Target="../media/image135.png"/><Relationship Id="rId32" Type="http://schemas.openxmlformats.org/officeDocument/2006/relationships/image" Target="../media/image90.png"/><Relationship Id="rId5" Type="http://schemas.openxmlformats.org/officeDocument/2006/relationships/image" Target="../media/image171.png"/><Relationship Id="rId15" Type="http://schemas.openxmlformats.org/officeDocument/2006/relationships/image" Target="../media/image166.png"/><Relationship Id="rId23" Type="http://schemas.openxmlformats.org/officeDocument/2006/relationships/image" Target="../media/image101.png"/><Relationship Id="rId28" Type="http://schemas.openxmlformats.org/officeDocument/2006/relationships/image" Target="../media/image97.png"/><Relationship Id="rId10" Type="http://schemas.openxmlformats.org/officeDocument/2006/relationships/image" Target="../media/image127.png"/><Relationship Id="rId19" Type="http://schemas.openxmlformats.org/officeDocument/2006/relationships/image" Target="../media/image128.png"/><Relationship Id="rId31" Type="http://schemas.openxmlformats.org/officeDocument/2006/relationships/image" Target="../media/image100.png"/><Relationship Id="rId4" Type="http://schemas.openxmlformats.org/officeDocument/2006/relationships/image" Target="../media/image92.png"/><Relationship Id="rId9" Type="http://schemas.openxmlformats.org/officeDocument/2006/relationships/image" Target="../media/image163.png"/><Relationship Id="rId14" Type="http://schemas.openxmlformats.org/officeDocument/2006/relationships/image" Target="../media/image165.png"/><Relationship Id="rId22" Type="http://schemas.openxmlformats.org/officeDocument/2006/relationships/image" Target="../media/image134.png"/><Relationship Id="rId27" Type="http://schemas.openxmlformats.org/officeDocument/2006/relationships/image" Target="../media/image96.png"/><Relationship Id="rId30" Type="http://schemas.openxmlformats.org/officeDocument/2006/relationships/image" Target="../media/image99.png"/><Relationship Id="rId8" Type="http://schemas.openxmlformats.org/officeDocument/2006/relationships/image" Target="../media/image16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3.png"/><Relationship Id="rId18" Type="http://schemas.openxmlformats.org/officeDocument/2006/relationships/image" Target="../media/image188.png"/><Relationship Id="rId26" Type="http://schemas.openxmlformats.org/officeDocument/2006/relationships/image" Target="../media/image196.png"/><Relationship Id="rId3" Type="http://schemas.openxmlformats.org/officeDocument/2006/relationships/image" Target="../media/image175.png"/><Relationship Id="rId21" Type="http://schemas.openxmlformats.org/officeDocument/2006/relationships/image" Target="../media/image191.png"/><Relationship Id="rId7" Type="http://schemas.openxmlformats.org/officeDocument/2006/relationships/image" Target="../media/image178.png"/><Relationship Id="rId12" Type="http://schemas.openxmlformats.org/officeDocument/2006/relationships/image" Target="../media/image182.png"/><Relationship Id="rId17" Type="http://schemas.openxmlformats.org/officeDocument/2006/relationships/image" Target="../media/image187.png"/><Relationship Id="rId25" Type="http://schemas.openxmlformats.org/officeDocument/2006/relationships/image" Target="../media/image195.png"/><Relationship Id="rId2" Type="http://schemas.openxmlformats.org/officeDocument/2006/relationships/image" Target="../media/image174.png"/><Relationship Id="rId16" Type="http://schemas.openxmlformats.org/officeDocument/2006/relationships/image" Target="../media/image186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90.png"/><Relationship Id="rId24" Type="http://schemas.openxmlformats.org/officeDocument/2006/relationships/image" Target="../media/image194.png"/><Relationship Id="rId5" Type="http://schemas.openxmlformats.org/officeDocument/2006/relationships/image" Target="../media/image92.png"/><Relationship Id="rId15" Type="http://schemas.openxmlformats.org/officeDocument/2006/relationships/image" Target="../media/image185.png"/><Relationship Id="rId23" Type="http://schemas.openxmlformats.org/officeDocument/2006/relationships/image" Target="../media/image193.png"/><Relationship Id="rId10" Type="http://schemas.openxmlformats.org/officeDocument/2006/relationships/image" Target="../media/image181.png"/><Relationship Id="rId19" Type="http://schemas.openxmlformats.org/officeDocument/2006/relationships/image" Target="../media/image189.png"/><Relationship Id="rId4" Type="http://schemas.openxmlformats.org/officeDocument/2006/relationships/image" Target="../media/image176.png"/><Relationship Id="rId9" Type="http://schemas.openxmlformats.org/officeDocument/2006/relationships/image" Target="../media/image180.png"/><Relationship Id="rId14" Type="http://schemas.openxmlformats.org/officeDocument/2006/relationships/image" Target="../media/image184.png"/><Relationship Id="rId22" Type="http://schemas.openxmlformats.org/officeDocument/2006/relationships/image" Target="../media/image19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98.png"/><Relationship Id="rId7" Type="http://schemas.openxmlformats.org/officeDocument/2006/relationships/image" Target="../media/image200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5" Type="http://schemas.openxmlformats.org/officeDocument/2006/relationships/image" Target="../media/image92.png"/><Relationship Id="rId4" Type="http://schemas.openxmlformats.org/officeDocument/2006/relationships/image" Target="../media/image199.png"/><Relationship Id="rId9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98.png"/><Relationship Id="rId7" Type="http://schemas.openxmlformats.org/officeDocument/2006/relationships/image" Target="../media/image200.png"/><Relationship Id="rId12" Type="http://schemas.openxmlformats.org/officeDocument/2006/relationships/image" Target="../media/image63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7.png"/><Relationship Id="rId11" Type="http://schemas.openxmlformats.org/officeDocument/2006/relationships/image" Target="../media/image203.png"/><Relationship Id="rId5" Type="http://schemas.openxmlformats.org/officeDocument/2006/relationships/image" Target="../media/image92.png"/><Relationship Id="rId10" Type="http://schemas.openxmlformats.org/officeDocument/2006/relationships/image" Target="../media/image202.png"/><Relationship Id="rId4" Type="http://schemas.openxmlformats.org/officeDocument/2006/relationships/image" Target="../media/image199.png"/><Relationship Id="rId9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43" y="53"/>
            <a:ext cx="9100439" cy="6857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0"/>
            <a:ext cx="3721608" cy="6856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5372" y="833374"/>
            <a:ext cx="73329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003300"/>
                </a:solidFill>
                <a:latin typeface="Calibri"/>
                <a:cs typeface="Calibri"/>
              </a:rPr>
              <a:t>P</a:t>
            </a:r>
            <a:r>
              <a:rPr sz="3500" b="1" spc="-5" dirty="0">
                <a:solidFill>
                  <a:srgbClr val="003300"/>
                </a:solidFill>
                <a:latin typeface="Calibri"/>
                <a:cs typeface="Calibri"/>
              </a:rPr>
              <a:t>ROGRAMAÇÃO </a:t>
            </a:r>
            <a:r>
              <a:rPr lang="pt-BR" sz="3500" b="1" spc="-5" dirty="0">
                <a:solidFill>
                  <a:srgbClr val="003300"/>
                </a:solidFill>
                <a:latin typeface="Calibri"/>
                <a:cs typeface="Calibri"/>
              </a:rPr>
              <a:t>CLIENT-SIDE</a:t>
            </a:r>
            <a:endParaRPr sz="35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8876" y="4882083"/>
            <a:ext cx="2951480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675"/>
              </a:spcBef>
            </a:pPr>
            <a:r>
              <a:rPr sz="2400" spc="-45" dirty="0">
                <a:latin typeface="Calibri"/>
                <a:cs typeface="Calibri"/>
              </a:rPr>
              <a:t>Prof. </a:t>
            </a:r>
            <a:r>
              <a:rPr lang="pt-BR" sz="2400" spc="-45" dirty="0">
                <a:latin typeface="Calibri"/>
                <a:cs typeface="Calibri"/>
              </a:rPr>
              <a:t>Sandra Alves</a:t>
            </a:r>
            <a:endParaRPr sz="24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libri"/>
                <a:cs typeface="Calibri"/>
              </a:rPr>
              <a:t>20</a:t>
            </a:r>
            <a:r>
              <a:rPr lang="pt-BR" sz="2400" spc="-5" dirty="0">
                <a:latin typeface="Calibri"/>
                <a:cs typeface="Calibri"/>
              </a:rPr>
              <a:t>20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12867" y="2273935"/>
            <a:ext cx="374713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solidFill>
                  <a:srgbClr val="003300"/>
                </a:solidFill>
                <a:latin typeface="Calibri"/>
                <a:cs typeface="Calibri"/>
              </a:rPr>
              <a:t>F</a:t>
            </a:r>
            <a:r>
              <a:rPr sz="3500" b="1" spc="-10" dirty="0">
                <a:solidFill>
                  <a:srgbClr val="003300"/>
                </a:solidFill>
                <a:latin typeface="Calibri"/>
                <a:cs typeface="Calibri"/>
              </a:rPr>
              <a:t>UNDAMENTOS</a:t>
            </a:r>
            <a:r>
              <a:rPr sz="3500" b="1" spc="14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3500" b="1" spc="10" dirty="0">
                <a:solidFill>
                  <a:srgbClr val="003300"/>
                </a:solidFill>
                <a:latin typeface="Calibri"/>
                <a:cs typeface="Calibri"/>
              </a:rPr>
              <a:t>DO</a:t>
            </a:r>
            <a:endParaRPr sz="35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4400" b="1" spc="-95" dirty="0">
                <a:solidFill>
                  <a:srgbClr val="003300"/>
                </a:solidFill>
                <a:latin typeface="Calibri"/>
                <a:cs typeface="Calibri"/>
              </a:rPr>
              <a:t>J</a:t>
            </a:r>
            <a:r>
              <a:rPr sz="3500" b="1" spc="-170" dirty="0">
                <a:solidFill>
                  <a:srgbClr val="003300"/>
                </a:solidFill>
                <a:latin typeface="Calibri"/>
                <a:cs typeface="Calibri"/>
              </a:rPr>
              <a:t>A</a:t>
            </a:r>
            <a:r>
              <a:rPr sz="3500" b="1" spc="-190" dirty="0">
                <a:solidFill>
                  <a:srgbClr val="003300"/>
                </a:solidFill>
                <a:latin typeface="Calibri"/>
                <a:cs typeface="Calibri"/>
              </a:rPr>
              <a:t>V</a:t>
            </a:r>
            <a:r>
              <a:rPr sz="3500" b="1" spc="15" dirty="0">
                <a:solidFill>
                  <a:srgbClr val="003300"/>
                </a:solidFill>
                <a:latin typeface="Calibri"/>
                <a:cs typeface="Calibri"/>
              </a:rPr>
              <a:t>A</a:t>
            </a:r>
            <a:r>
              <a:rPr sz="4400" b="1" spc="-10" dirty="0">
                <a:solidFill>
                  <a:srgbClr val="003300"/>
                </a:solidFill>
                <a:latin typeface="Calibri"/>
                <a:cs typeface="Calibri"/>
              </a:rPr>
              <a:t>S</a:t>
            </a:r>
            <a:r>
              <a:rPr sz="3500" b="1" dirty="0">
                <a:solidFill>
                  <a:srgbClr val="003300"/>
                </a:solidFill>
                <a:latin typeface="Calibri"/>
                <a:cs typeface="Calibri"/>
              </a:rPr>
              <a:t>CRI</a:t>
            </a:r>
            <a:r>
              <a:rPr sz="3500" b="1" spc="-15" dirty="0">
                <a:solidFill>
                  <a:srgbClr val="003300"/>
                </a:solidFill>
                <a:latin typeface="Calibri"/>
                <a:cs typeface="Calibri"/>
              </a:rPr>
              <a:t>P</a:t>
            </a:r>
            <a:r>
              <a:rPr sz="3500" b="1" spc="5" dirty="0">
                <a:solidFill>
                  <a:srgbClr val="003300"/>
                </a:solidFill>
                <a:latin typeface="Calibri"/>
                <a:cs typeface="Calibri"/>
              </a:rPr>
              <a:t>T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0905" y="3121532"/>
            <a:ext cx="336740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5400" b="1" spc="5" dirty="0">
                <a:solidFill>
                  <a:srgbClr val="003300"/>
                </a:solidFill>
                <a:latin typeface="Calibri"/>
                <a:cs typeface="Calibri"/>
              </a:rPr>
              <a:t>C</a:t>
            </a:r>
            <a:r>
              <a:rPr sz="4300" b="1" spc="5" dirty="0">
                <a:solidFill>
                  <a:srgbClr val="003300"/>
                </a:solidFill>
                <a:latin typeface="Calibri"/>
                <a:cs typeface="Calibri"/>
              </a:rPr>
              <a:t>LIENT </a:t>
            </a:r>
            <a:r>
              <a:rPr sz="5400" b="1" spc="5" dirty="0">
                <a:solidFill>
                  <a:srgbClr val="003300"/>
                </a:solidFill>
                <a:latin typeface="Calibri"/>
                <a:cs typeface="Calibri"/>
              </a:rPr>
              <a:t>S</a:t>
            </a:r>
            <a:r>
              <a:rPr sz="4300" b="1" spc="5" dirty="0">
                <a:solidFill>
                  <a:srgbClr val="003300"/>
                </a:solidFill>
                <a:latin typeface="Calibri"/>
                <a:cs typeface="Calibri"/>
              </a:rPr>
              <a:t>IDE</a:t>
            </a:r>
            <a:r>
              <a:rPr sz="4300" b="1" spc="42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4300" b="1" spc="10" dirty="0">
                <a:solidFill>
                  <a:srgbClr val="003300"/>
                </a:solidFill>
                <a:latin typeface="Calibri"/>
                <a:cs typeface="Calibri"/>
              </a:rPr>
              <a:t>X</a:t>
            </a:r>
            <a:endParaRPr sz="43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5400" b="1" dirty="0">
                <a:solidFill>
                  <a:srgbClr val="003300"/>
                </a:solidFill>
                <a:latin typeface="Calibri"/>
                <a:cs typeface="Calibri"/>
              </a:rPr>
              <a:t>S</a:t>
            </a:r>
            <a:r>
              <a:rPr sz="4300" b="1" dirty="0">
                <a:solidFill>
                  <a:srgbClr val="003300"/>
                </a:solidFill>
                <a:latin typeface="Calibri"/>
                <a:cs typeface="Calibri"/>
              </a:rPr>
              <a:t>ERVER</a:t>
            </a:r>
            <a:r>
              <a:rPr sz="4300" b="1" spc="16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5400" b="1" spc="5" dirty="0">
                <a:solidFill>
                  <a:srgbClr val="003300"/>
                </a:solidFill>
                <a:latin typeface="Calibri"/>
                <a:cs typeface="Calibri"/>
              </a:rPr>
              <a:t>S</a:t>
            </a:r>
            <a:r>
              <a:rPr sz="4300" b="1" spc="5" dirty="0">
                <a:solidFill>
                  <a:srgbClr val="003300"/>
                </a:solidFill>
                <a:latin typeface="Calibri"/>
                <a:cs typeface="Calibri"/>
              </a:rPr>
              <a:t>IDE</a:t>
            </a:r>
            <a:endParaRPr sz="4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5725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Server Side </a:t>
            </a:r>
            <a:r>
              <a:rPr sz="4400" dirty="0"/>
              <a:t>x </a:t>
            </a:r>
            <a:r>
              <a:rPr sz="4400" spc="-15" dirty="0"/>
              <a:t>Cliente</a:t>
            </a:r>
            <a:r>
              <a:rPr sz="4400" spc="-30" dirty="0"/>
              <a:t> </a:t>
            </a:r>
            <a:r>
              <a:rPr sz="4400" spc="-5" dirty="0"/>
              <a:t>Side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244" y="1420190"/>
            <a:ext cx="68497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Exemplo 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15" dirty="0">
                <a:latin typeface="Calibri"/>
                <a:cs typeface="Calibri"/>
              </a:rPr>
              <a:t>Processamento </a:t>
            </a:r>
            <a:r>
              <a:rPr sz="3200" spc="-5" dirty="0">
                <a:latin typeface="Calibri"/>
                <a:cs typeface="Calibri"/>
              </a:rPr>
              <a:t>Server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Side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1600" y="2064337"/>
            <a:ext cx="8006969" cy="4689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5725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Server Side </a:t>
            </a:r>
            <a:r>
              <a:rPr sz="4400" dirty="0"/>
              <a:t>x </a:t>
            </a:r>
            <a:r>
              <a:rPr sz="4400" spc="-15" dirty="0"/>
              <a:t>Cliente</a:t>
            </a:r>
            <a:r>
              <a:rPr sz="4400" spc="-30" dirty="0"/>
              <a:t> </a:t>
            </a:r>
            <a:r>
              <a:rPr sz="4400" spc="-5" dirty="0"/>
              <a:t>Side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244" y="1420190"/>
            <a:ext cx="6745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Exemplo 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15" dirty="0">
                <a:latin typeface="Calibri"/>
                <a:cs typeface="Calibri"/>
              </a:rPr>
              <a:t>Processamento </a:t>
            </a:r>
            <a:r>
              <a:rPr sz="3200" spc="-10" dirty="0">
                <a:latin typeface="Calibri"/>
                <a:cs typeface="Calibri"/>
              </a:rPr>
              <a:t>Client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Side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1502" y="2077165"/>
            <a:ext cx="4187189" cy="4664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5725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Server Side </a:t>
            </a:r>
            <a:r>
              <a:rPr sz="4400" dirty="0"/>
              <a:t>x </a:t>
            </a:r>
            <a:r>
              <a:rPr sz="4400" spc="-15" dirty="0"/>
              <a:t>Cliente</a:t>
            </a:r>
            <a:r>
              <a:rPr sz="4400" spc="-30" dirty="0"/>
              <a:t> </a:t>
            </a:r>
            <a:r>
              <a:rPr sz="4400" spc="-5" dirty="0"/>
              <a:t>Side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244" y="1420190"/>
            <a:ext cx="6745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Exemplo 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15" dirty="0">
                <a:latin typeface="Calibri"/>
                <a:cs typeface="Calibri"/>
              </a:rPr>
              <a:t>Processamento </a:t>
            </a:r>
            <a:r>
              <a:rPr sz="3200" spc="-10" dirty="0">
                <a:latin typeface="Calibri"/>
                <a:cs typeface="Calibri"/>
              </a:rPr>
              <a:t>Client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Side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1502" y="2077165"/>
            <a:ext cx="4187189" cy="4664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5618" y="1916810"/>
            <a:ext cx="7057390" cy="4824730"/>
          </a:xfrm>
          <a:custGeom>
            <a:avLst/>
            <a:gdLst/>
            <a:ahLst/>
            <a:cxnLst/>
            <a:rect l="l" t="t" r="r" b="b"/>
            <a:pathLst>
              <a:path w="7057390" h="4824730">
                <a:moveTo>
                  <a:pt x="3371450" y="3490467"/>
                </a:moveTo>
                <a:lnTo>
                  <a:pt x="2520518" y="3490467"/>
                </a:lnTo>
                <a:lnTo>
                  <a:pt x="2772105" y="4824556"/>
                </a:lnTo>
                <a:lnTo>
                  <a:pt x="3371450" y="3490467"/>
                </a:lnTo>
                <a:close/>
              </a:path>
              <a:path w="7057390" h="4824730">
                <a:moveTo>
                  <a:pt x="4557465" y="3335908"/>
                </a:moveTo>
                <a:lnTo>
                  <a:pt x="3440887" y="3335908"/>
                </a:lnTo>
                <a:lnTo>
                  <a:pt x="4327855" y="4408436"/>
                </a:lnTo>
                <a:lnTo>
                  <a:pt x="4557465" y="3335908"/>
                </a:lnTo>
                <a:close/>
              </a:path>
              <a:path w="7057390" h="4824730">
                <a:moveTo>
                  <a:pt x="5626327" y="3229102"/>
                </a:moveTo>
                <a:lnTo>
                  <a:pt x="4580331" y="3229102"/>
                </a:lnTo>
                <a:lnTo>
                  <a:pt x="5928055" y="4041686"/>
                </a:lnTo>
                <a:lnTo>
                  <a:pt x="5626327" y="3229102"/>
                </a:lnTo>
                <a:close/>
              </a:path>
              <a:path w="7057390" h="4824730">
                <a:moveTo>
                  <a:pt x="5583225" y="3113024"/>
                </a:moveTo>
                <a:lnTo>
                  <a:pt x="1851482" y="3113024"/>
                </a:lnTo>
                <a:lnTo>
                  <a:pt x="1555699" y="3934917"/>
                </a:lnTo>
                <a:lnTo>
                  <a:pt x="2520518" y="3490467"/>
                </a:lnTo>
                <a:lnTo>
                  <a:pt x="3371450" y="3490467"/>
                </a:lnTo>
                <a:lnTo>
                  <a:pt x="3440887" y="3335908"/>
                </a:lnTo>
                <a:lnTo>
                  <a:pt x="4557465" y="3335908"/>
                </a:lnTo>
                <a:lnTo>
                  <a:pt x="4580331" y="3229102"/>
                </a:lnTo>
                <a:lnTo>
                  <a:pt x="5626327" y="3229102"/>
                </a:lnTo>
                <a:lnTo>
                  <a:pt x="5583225" y="3113024"/>
                </a:lnTo>
                <a:close/>
              </a:path>
              <a:path w="7057390" h="4824730">
                <a:moveTo>
                  <a:pt x="120878" y="512572"/>
                </a:moveTo>
                <a:lnTo>
                  <a:pt x="1511630" y="1701291"/>
                </a:lnTo>
                <a:lnTo>
                  <a:pt x="0" y="1924303"/>
                </a:lnTo>
                <a:lnTo>
                  <a:pt x="1215974" y="2630043"/>
                </a:lnTo>
                <a:lnTo>
                  <a:pt x="44107" y="3258184"/>
                </a:lnTo>
                <a:lnTo>
                  <a:pt x="1851482" y="3113024"/>
                </a:lnTo>
                <a:lnTo>
                  <a:pt x="5583225" y="3113024"/>
                </a:lnTo>
                <a:lnTo>
                  <a:pt x="5500700" y="2890774"/>
                </a:lnTo>
                <a:lnTo>
                  <a:pt x="6895574" y="2890774"/>
                </a:lnTo>
                <a:lnTo>
                  <a:pt x="5752287" y="2339721"/>
                </a:lnTo>
                <a:lnTo>
                  <a:pt x="6892493" y="1817496"/>
                </a:lnTo>
                <a:lnTo>
                  <a:pt x="5456631" y="1633854"/>
                </a:lnTo>
                <a:lnTo>
                  <a:pt x="5647484" y="1411604"/>
                </a:lnTo>
                <a:lnTo>
                  <a:pt x="2388819" y="1411604"/>
                </a:lnTo>
                <a:lnTo>
                  <a:pt x="120878" y="512572"/>
                </a:lnTo>
                <a:close/>
              </a:path>
              <a:path w="7057390" h="4824730">
                <a:moveTo>
                  <a:pt x="6895574" y="2890774"/>
                </a:moveTo>
                <a:lnTo>
                  <a:pt x="5500700" y="2890774"/>
                </a:lnTo>
                <a:lnTo>
                  <a:pt x="7056831" y="2968497"/>
                </a:lnTo>
                <a:lnTo>
                  <a:pt x="6895574" y="2890774"/>
                </a:lnTo>
                <a:close/>
              </a:path>
              <a:path w="7057390" h="4824730">
                <a:moveTo>
                  <a:pt x="2728671" y="512572"/>
                </a:moveTo>
                <a:lnTo>
                  <a:pt x="2388819" y="1411604"/>
                </a:lnTo>
                <a:lnTo>
                  <a:pt x="5647484" y="1411604"/>
                </a:lnTo>
                <a:lnTo>
                  <a:pt x="5747165" y="1295527"/>
                </a:lnTo>
                <a:lnTo>
                  <a:pt x="3528390" y="1295527"/>
                </a:lnTo>
                <a:lnTo>
                  <a:pt x="2728671" y="512572"/>
                </a:lnTo>
                <a:close/>
              </a:path>
              <a:path w="7057390" h="4824730">
                <a:moveTo>
                  <a:pt x="4744415" y="0"/>
                </a:moveTo>
                <a:lnTo>
                  <a:pt x="3528390" y="1295527"/>
                </a:lnTo>
                <a:lnTo>
                  <a:pt x="5747165" y="1295527"/>
                </a:lnTo>
                <a:lnTo>
                  <a:pt x="5838338" y="1189354"/>
                </a:lnTo>
                <a:lnTo>
                  <a:pt x="4624527" y="1189354"/>
                </a:lnTo>
                <a:lnTo>
                  <a:pt x="4744415" y="0"/>
                </a:lnTo>
                <a:close/>
              </a:path>
              <a:path w="7057390" h="4824730">
                <a:moveTo>
                  <a:pt x="6004763" y="995552"/>
                </a:moveTo>
                <a:lnTo>
                  <a:pt x="4624527" y="1189354"/>
                </a:lnTo>
                <a:lnTo>
                  <a:pt x="5838338" y="1189354"/>
                </a:lnTo>
                <a:lnTo>
                  <a:pt x="6004763" y="995552"/>
                </a:lnTo>
                <a:close/>
              </a:path>
            </a:pathLst>
          </a:custGeom>
          <a:solidFill>
            <a:srgbClr val="F8FD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5618" y="1916810"/>
            <a:ext cx="7057390" cy="4824730"/>
          </a:xfrm>
          <a:custGeom>
            <a:avLst/>
            <a:gdLst/>
            <a:ahLst/>
            <a:cxnLst/>
            <a:rect l="l" t="t" r="r" b="b"/>
            <a:pathLst>
              <a:path w="7057390" h="4824730">
                <a:moveTo>
                  <a:pt x="3528390" y="1295527"/>
                </a:moveTo>
                <a:lnTo>
                  <a:pt x="4744415" y="0"/>
                </a:lnTo>
                <a:lnTo>
                  <a:pt x="4624527" y="1189354"/>
                </a:lnTo>
                <a:lnTo>
                  <a:pt x="6004763" y="995552"/>
                </a:lnTo>
                <a:lnTo>
                  <a:pt x="5456631" y="1633854"/>
                </a:lnTo>
                <a:lnTo>
                  <a:pt x="6892493" y="1817496"/>
                </a:lnTo>
                <a:lnTo>
                  <a:pt x="5752287" y="2339721"/>
                </a:lnTo>
                <a:lnTo>
                  <a:pt x="7056831" y="2968497"/>
                </a:lnTo>
                <a:lnTo>
                  <a:pt x="5500700" y="2890774"/>
                </a:lnTo>
                <a:lnTo>
                  <a:pt x="5928055" y="4041686"/>
                </a:lnTo>
                <a:lnTo>
                  <a:pt x="4580331" y="3229102"/>
                </a:lnTo>
                <a:lnTo>
                  <a:pt x="4327855" y="4408436"/>
                </a:lnTo>
                <a:lnTo>
                  <a:pt x="3440887" y="3335908"/>
                </a:lnTo>
                <a:lnTo>
                  <a:pt x="2772105" y="4824556"/>
                </a:lnTo>
                <a:lnTo>
                  <a:pt x="2520518" y="3490467"/>
                </a:lnTo>
                <a:lnTo>
                  <a:pt x="1555699" y="3934917"/>
                </a:lnTo>
                <a:lnTo>
                  <a:pt x="1851482" y="3113024"/>
                </a:lnTo>
                <a:lnTo>
                  <a:pt x="44107" y="3258184"/>
                </a:lnTo>
                <a:lnTo>
                  <a:pt x="1215974" y="2630043"/>
                </a:lnTo>
                <a:lnTo>
                  <a:pt x="0" y="1924303"/>
                </a:lnTo>
                <a:lnTo>
                  <a:pt x="1511630" y="1701291"/>
                </a:lnTo>
                <a:lnTo>
                  <a:pt x="120878" y="512572"/>
                </a:lnTo>
                <a:lnTo>
                  <a:pt x="2388819" y="1411604"/>
                </a:lnTo>
                <a:lnTo>
                  <a:pt x="2728671" y="512572"/>
                </a:lnTo>
                <a:lnTo>
                  <a:pt x="3528390" y="1295527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34767" y="3023616"/>
            <a:ext cx="4745735" cy="1670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2467" y="3938015"/>
            <a:ext cx="3278124" cy="1670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76088" y="3938015"/>
            <a:ext cx="1156715" cy="16703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92348" y="3204210"/>
            <a:ext cx="361187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0" marR="5080" indent="-647700">
              <a:lnSpc>
                <a:spcPct val="100000"/>
              </a:lnSpc>
              <a:spcBef>
                <a:spcPts val="100"/>
              </a:spcBef>
            </a:pPr>
            <a:r>
              <a:rPr sz="6000" b="1" spc="-20" dirty="0">
                <a:solidFill>
                  <a:srgbClr val="C00000"/>
                </a:solidFill>
                <a:latin typeface="Calibri"/>
                <a:cs typeface="Calibri"/>
              </a:rPr>
              <a:t>Muito</a:t>
            </a:r>
            <a:r>
              <a:rPr sz="60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6000" b="1" spc="-10" dirty="0">
                <a:solidFill>
                  <a:srgbClr val="C00000"/>
                </a:solidFill>
                <a:latin typeface="Calibri"/>
                <a:cs typeface="Calibri"/>
              </a:rPr>
              <a:t>mais  </a:t>
            </a:r>
            <a:r>
              <a:rPr sz="6000" b="1" spc="-20" dirty="0">
                <a:solidFill>
                  <a:srgbClr val="C00000"/>
                </a:solidFill>
                <a:latin typeface="Calibri"/>
                <a:cs typeface="Calibri"/>
              </a:rPr>
              <a:t>rápido!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5725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Server Side </a:t>
            </a:r>
            <a:r>
              <a:rPr sz="4400" dirty="0"/>
              <a:t>x </a:t>
            </a:r>
            <a:r>
              <a:rPr sz="4400" spc="-15" dirty="0"/>
              <a:t>Cliente</a:t>
            </a:r>
            <a:r>
              <a:rPr sz="4400" spc="-30" dirty="0"/>
              <a:t> </a:t>
            </a:r>
            <a:r>
              <a:rPr sz="4400" spc="-5" dirty="0"/>
              <a:t>Side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244" y="1323252"/>
            <a:ext cx="6830059" cy="441769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E a</a:t>
            </a:r>
            <a:r>
              <a:rPr sz="3200" spc="-10" dirty="0">
                <a:latin typeface="Calibri"/>
                <a:cs typeface="Calibri"/>
              </a:rPr>
              <a:t> segurança...</a:t>
            </a:r>
            <a:endParaRPr sz="32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Client </a:t>
            </a:r>
            <a:r>
              <a:rPr sz="3200" spc="-5" dirty="0">
                <a:latin typeface="Calibri"/>
                <a:cs typeface="Calibri"/>
              </a:rPr>
              <a:t>Side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5" dirty="0">
                <a:latin typeface="Calibri"/>
                <a:cs typeface="Calibri"/>
              </a:rPr>
              <a:t>mais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fraco!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Usuário </a:t>
            </a:r>
            <a:r>
              <a:rPr sz="2800" spc="-15" dirty="0">
                <a:latin typeface="Calibri"/>
                <a:cs typeface="Calibri"/>
              </a:rPr>
              <a:t>tem </a:t>
            </a:r>
            <a:r>
              <a:rPr sz="2800" spc="-5" dirty="0">
                <a:latin typeface="Calibri"/>
                <a:cs typeface="Calibri"/>
              </a:rPr>
              <a:t>acesso ao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código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Usuário </a:t>
            </a:r>
            <a:r>
              <a:rPr sz="2800" spc="-10" dirty="0">
                <a:latin typeface="Calibri"/>
                <a:cs typeface="Calibri"/>
              </a:rPr>
              <a:t>pode modificar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código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465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Calibri"/>
                <a:cs typeface="Calibri"/>
              </a:rPr>
              <a:t>Transferir </a:t>
            </a:r>
            <a:r>
              <a:rPr sz="3200" spc="-15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lado </a:t>
            </a:r>
            <a:r>
              <a:rPr sz="3200" spc="-10" dirty="0">
                <a:latin typeface="Calibri"/>
                <a:cs typeface="Calibri"/>
              </a:rPr>
              <a:t>cliente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bom...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Mas </a:t>
            </a:r>
            <a:r>
              <a:rPr sz="2800" spc="-15" dirty="0">
                <a:latin typeface="Calibri"/>
                <a:cs typeface="Calibri"/>
              </a:rPr>
              <a:t>requer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cuidado!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Apenas se não </a:t>
            </a:r>
            <a:r>
              <a:rPr sz="2800" spc="-20" dirty="0">
                <a:latin typeface="Calibri"/>
                <a:cs typeface="Calibri"/>
              </a:rPr>
              <a:t>comprometer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segurança!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22719" y="1052702"/>
            <a:ext cx="2621279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8030" y="3121532"/>
            <a:ext cx="35096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8185" marR="5080" indent="-70612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003300"/>
                </a:solidFill>
                <a:latin typeface="Calibri"/>
                <a:cs typeface="Calibri"/>
              </a:rPr>
              <a:t>A</a:t>
            </a:r>
            <a:r>
              <a:rPr sz="5400" b="1" spc="-7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5400" b="1" spc="-15" dirty="0">
                <a:solidFill>
                  <a:srgbClr val="003300"/>
                </a:solidFill>
                <a:latin typeface="Calibri"/>
                <a:cs typeface="Calibri"/>
              </a:rPr>
              <a:t>L</a:t>
            </a:r>
            <a:r>
              <a:rPr sz="4300" b="1" spc="-15" dirty="0">
                <a:solidFill>
                  <a:srgbClr val="003300"/>
                </a:solidFill>
                <a:latin typeface="Calibri"/>
                <a:cs typeface="Calibri"/>
              </a:rPr>
              <a:t>INGUAGEM  </a:t>
            </a:r>
            <a:r>
              <a:rPr sz="5400" b="1" spc="-125" dirty="0">
                <a:solidFill>
                  <a:srgbClr val="003300"/>
                </a:solidFill>
                <a:latin typeface="Calibri"/>
                <a:cs typeface="Calibri"/>
              </a:rPr>
              <a:t>J</a:t>
            </a:r>
            <a:r>
              <a:rPr sz="4300" b="1" spc="-215" dirty="0">
                <a:solidFill>
                  <a:srgbClr val="003300"/>
                </a:solidFill>
                <a:latin typeface="Calibri"/>
                <a:cs typeface="Calibri"/>
              </a:rPr>
              <a:t>A</a:t>
            </a:r>
            <a:r>
              <a:rPr sz="4300" b="1" spc="-220" dirty="0">
                <a:solidFill>
                  <a:srgbClr val="003300"/>
                </a:solidFill>
                <a:latin typeface="Calibri"/>
                <a:cs typeface="Calibri"/>
              </a:rPr>
              <a:t>V</a:t>
            </a:r>
            <a:r>
              <a:rPr sz="4300" b="1" spc="5" dirty="0">
                <a:solidFill>
                  <a:srgbClr val="003300"/>
                </a:solidFill>
                <a:latin typeface="Calibri"/>
                <a:cs typeface="Calibri"/>
              </a:rPr>
              <a:t>A</a:t>
            </a:r>
            <a:r>
              <a:rPr sz="5400" b="1" dirty="0">
                <a:solidFill>
                  <a:srgbClr val="003300"/>
                </a:solidFill>
                <a:latin typeface="Calibri"/>
                <a:cs typeface="Calibri"/>
              </a:rPr>
              <a:t>S</a:t>
            </a:r>
            <a:r>
              <a:rPr sz="4300" b="1" spc="5" dirty="0">
                <a:solidFill>
                  <a:srgbClr val="003300"/>
                </a:solidFill>
                <a:latin typeface="Calibri"/>
                <a:cs typeface="Calibri"/>
              </a:rPr>
              <a:t>CRIPT</a:t>
            </a:r>
            <a:endParaRPr sz="4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2768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</a:t>
            </a:r>
            <a:r>
              <a:rPr sz="4400" spc="-85" dirty="0"/>
              <a:t> </a:t>
            </a:r>
            <a:r>
              <a:rPr sz="4400" spc="-15" dirty="0"/>
              <a:t>JavaScript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5007" y="1430844"/>
            <a:ext cx="5412740" cy="383603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linguagem </a:t>
            </a:r>
            <a:r>
              <a:rPr sz="3200" spc="-10" dirty="0">
                <a:latin typeface="Calibri"/>
                <a:cs typeface="Calibri"/>
              </a:rPr>
              <a:t>JavaScript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si...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É </a:t>
            </a:r>
            <a:r>
              <a:rPr sz="2800" spc="-10" dirty="0">
                <a:latin typeface="Calibri"/>
                <a:cs typeface="Calibri"/>
              </a:rPr>
              <a:t>muito parecida </a:t>
            </a:r>
            <a:r>
              <a:rPr sz="2800" spc="-15" dirty="0">
                <a:latin typeface="Calibri"/>
                <a:cs typeface="Calibri"/>
              </a:rPr>
              <a:t>com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C/C++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É </a:t>
            </a:r>
            <a:r>
              <a:rPr sz="2800" spc="-10" dirty="0">
                <a:latin typeface="Calibri"/>
                <a:cs typeface="Calibri"/>
              </a:rPr>
              <a:t>muito parecida </a:t>
            </a:r>
            <a:r>
              <a:rPr sz="2800" spc="-15" dirty="0">
                <a:latin typeface="Calibri"/>
                <a:cs typeface="Calibri"/>
              </a:rPr>
              <a:t>com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Java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Principal </a:t>
            </a:r>
            <a:r>
              <a:rPr sz="3200" spc="-20" dirty="0">
                <a:latin typeface="Calibri"/>
                <a:cs typeface="Calibri"/>
              </a:rPr>
              <a:t>diferença: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Não há tipos de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variáveis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Quase </a:t>
            </a:r>
            <a:r>
              <a:rPr sz="3200" spc="-5" dirty="0">
                <a:latin typeface="Calibri"/>
                <a:cs typeface="Calibri"/>
              </a:rPr>
              <a:t>tudo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objeto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Os </a:t>
            </a:r>
            <a:r>
              <a:rPr sz="2800" spc="-15" dirty="0">
                <a:latin typeface="Calibri"/>
                <a:cs typeface="Calibri"/>
              </a:rPr>
              <a:t>elementos </a:t>
            </a:r>
            <a:r>
              <a:rPr sz="2800" b="1" spc="-25" dirty="0">
                <a:latin typeface="Calibri"/>
                <a:cs typeface="Calibri"/>
              </a:rPr>
              <a:t>fazem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coisas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04359" y="2780919"/>
            <a:ext cx="4118483" cy="3871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2768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</a:t>
            </a:r>
            <a:r>
              <a:rPr sz="4400" spc="-85" dirty="0"/>
              <a:t> </a:t>
            </a:r>
            <a:r>
              <a:rPr sz="4400" spc="-15" dirty="0"/>
              <a:t>JavaScript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5007" y="1430844"/>
            <a:ext cx="3869690" cy="4921218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Usaremos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para...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Mudar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cores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Mudar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textos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Mudar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posições...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Implementar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lógica...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10" dirty="0">
                <a:latin typeface="Calibri"/>
                <a:cs typeface="Calibri"/>
              </a:rPr>
              <a:t> menus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15" dirty="0">
                <a:latin typeface="Calibri"/>
                <a:cs typeface="Calibri"/>
              </a:rPr>
              <a:t> configurações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Gerar </a:t>
            </a:r>
            <a:r>
              <a:rPr sz="3200" spc="-10" dirty="0">
                <a:latin typeface="Calibri"/>
                <a:cs typeface="Calibri"/>
              </a:rPr>
              <a:t>solicitações</a:t>
            </a:r>
            <a:endParaRPr sz="3200" dirty="0">
              <a:latin typeface="Calibri"/>
              <a:cs typeface="Calibri"/>
            </a:endParaRPr>
          </a:p>
          <a:p>
            <a:pPr marL="469265" lvl="1">
              <a:lnSpc>
                <a:spcPct val="100000"/>
              </a:lnSpc>
              <a:spcBef>
                <a:spcPts val="690"/>
              </a:spcBef>
              <a:tabLst>
                <a:tab pos="75692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32045" y="1628775"/>
            <a:ext cx="3848735" cy="334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80778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Como </a:t>
            </a:r>
            <a:r>
              <a:rPr sz="4400" spc="-20" dirty="0"/>
              <a:t>Integrar </a:t>
            </a:r>
            <a:r>
              <a:rPr sz="4400" spc="-15" dirty="0"/>
              <a:t>JavaScript </a:t>
            </a:r>
            <a:r>
              <a:rPr sz="4400" dirty="0"/>
              <a:t>e</a:t>
            </a:r>
            <a:r>
              <a:rPr sz="4400" spc="-30" dirty="0"/>
              <a:t> </a:t>
            </a:r>
            <a:r>
              <a:rPr sz="4400" spc="-5" dirty="0"/>
              <a:t>HTML?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845007" y="1434503"/>
            <a:ext cx="7488555" cy="396903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Similar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CSS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pt-BR" sz="3200" dirty="0">
                <a:latin typeface="Calibri"/>
                <a:cs typeface="Calibri"/>
              </a:rPr>
              <a:t>Podemos ou </a:t>
            </a:r>
            <a:r>
              <a:rPr sz="3200" dirty="0" err="1">
                <a:latin typeface="Calibri"/>
                <a:cs typeface="Calibri"/>
              </a:rPr>
              <a:t>Não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vamos </a:t>
            </a:r>
            <a:r>
              <a:rPr sz="3200" dirty="0">
                <a:latin typeface="Calibri"/>
                <a:cs typeface="Calibri"/>
              </a:rPr>
              <a:t>inserir </a:t>
            </a:r>
            <a:r>
              <a:rPr sz="3200" spc="-5" dirty="0">
                <a:latin typeface="Calibri"/>
                <a:cs typeface="Calibri"/>
              </a:rPr>
              <a:t>no HTML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Processo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Criação</a:t>
            </a:r>
            <a:endParaRPr sz="3200" dirty="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10" dirty="0">
                <a:latin typeface="Calibri"/>
                <a:cs typeface="Calibri"/>
              </a:rPr>
              <a:t>Criar uma página </a:t>
            </a:r>
            <a:r>
              <a:rPr sz="2800" spc="-15" dirty="0">
                <a:latin typeface="Calibri"/>
                <a:cs typeface="Calibri"/>
              </a:rPr>
              <a:t>com </a:t>
            </a:r>
            <a:r>
              <a:rPr sz="2800" spc="-5" dirty="0">
                <a:latin typeface="Calibri"/>
                <a:cs typeface="Calibri"/>
              </a:rPr>
              <a:t>alguns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elementos</a:t>
            </a:r>
            <a:endParaRPr sz="2800" dirty="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10" dirty="0">
                <a:latin typeface="Calibri"/>
                <a:cs typeface="Calibri"/>
              </a:rPr>
              <a:t>Criar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função </a:t>
            </a:r>
            <a:r>
              <a:rPr sz="2800" spc="-5" dirty="0">
                <a:latin typeface="Calibri"/>
                <a:cs typeface="Calibri"/>
              </a:rPr>
              <a:t>a associar a algum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evento</a:t>
            </a:r>
            <a:endParaRPr sz="2800" dirty="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5" dirty="0">
                <a:latin typeface="Calibri"/>
                <a:cs typeface="Calibri"/>
              </a:rPr>
              <a:t>Associar a </a:t>
            </a:r>
            <a:r>
              <a:rPr sz="2800" spc="-10" dirty="0">
                <a:latin typeface="Calibri"/>
                <a:cs typeface="Calibri"/>
              </a:rPr>
              <a:t>função </a:t>
            </a:r>
            <a:r>
              <a:rPr sz="2800" spc="-5" dirty="0">
                <a:latin typeface="Calibri"/>
                <a:cs typeface="Calibri"/>
              </a:rPr>
              <a:t>ao </a:t>
            </a:r>
            <a:r>
              <a:rPr sz="2800" spc="-20" dirty="0">
                <a:latin typeface="Calibri"/>
                <a:cs typeface="Calibri"/>
              </a:rPr>
              <a:t>evento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um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elemento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191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Exemplo: </a:t>
            </a:r>
            <a:r>
              <a:rPr sz="4400" spc="-5" dirty="0"/>
              <a:t>Criando </a:t>
            </a:r>
            <a:r>
              <a:rPr sz="4400" dirty="0"/>
              <a:t>o</a:t>
            </a:r>
            <a:r>
              <a:rPr sz="4400" spc="-35" dirty="0"/>
              <a:t> </a:t>
            </a:r>
            <a:r>
              <a:rPr sz="4400" spc="-5" dirty="0"/>
              <a:t>HTML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1519427" y="2770632"/>
            <a:ext cx="736091" cy="899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2120" y="2770632"/>
            <a:ext cx="1359408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8127" y="2770632"/>
            <a:ext cx="736091" cy="899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50820" y="2770632"/>
            <a:ext cx="624840" cy="899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5027" y="3355847"/>
            <a:ext cx="1447799" cy="8991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9427" y="3355847"/>
            <a:ext cx="809244" cy="8991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5272" y="3355847"/>
            <a:ext cx="2779776" cy="8991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41647" y="3355847"/>
            <a:ext cx="624839" cy="899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027" y="3941064"/>
            <a:ext cx="1447799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9427" y="3941064"/>
            <a:ext cx="809244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5272" y="3941064"/>
            <a:ext cx="1152144" cy="899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4016" y="3941064"/>
            <a:ext cx="624840" cy="899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5027" y="4526279"/>
            <a:ext cx="1447799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9427" y="4526279"/>
            <a:ext cx="1085087" cy="899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71116" y="4526279"/>
            <a:ext cx="1702308" cy="8991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40023" y="4526279"/>
            <a:ext cx="1269491" cy="8991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76115" y="4526279"/>
            <a:ext cx="906780" cy="8991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49496" y="4526279"/>
            <a:ext cx="1648968" cy="8991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65064" y="4526279"/>
            <a:ext cx="800100" cy="8991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31764" y="4526279"/>
            <a:ext cx="1415795" cy="8991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14159" y="4526279"/>
            <a:ext cx="2119883" cy="8991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00643" y="4526279"/>
            <a:ext cx="624840" cy="899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5027" y="5111496"/>
            <a:ext cx="1447799" cy="8991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9427" y="5111496"/>
            <a:ext cx="809244" cy="8991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95272" y="5111496"/>
            <a:ext cx="1309115" cy="8991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70988" y="5111496"/>
            <a:ext cx="624839" cy="899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5027" y="5696711"/>
            <a:ext cx="1447799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19427" y="5696711"/>
            <a:ext cx="893063" cy="8991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79092" y="5696711"/>
            <a:ext cx="1359408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05100" y="5696711"/>
            <a:ext cx="736091" cy="899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07792" y="5696711"/>
            <a:ext cx="624840" cy="899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45007" y="1531442"/>
            <a:ext cx="7621905" cy="48250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Criar </a:t>
            </a:r>
            <a:r>
              <a:rPr sz="3200" dirty="0">
                <a:latin typeface="Calibri"/>
                <a:cs typeface="Calibri"/>
              </a:rPr>
              <a:t>uma </a:t>
            </a:r>
            <a:r>
              <a:rPr sz="3200" spc="-5" dirty="0" err="1">
                <a:latin typeface="Calibri"/>
                <a:cs typeface="Calibri"/>
              </a:rPr>
              <a:t>página</a:t>
            </a:r>
            <a:r>
              <a:rPr sz="3200" spc="-5" dirty="0">
                <a:latin typeface="Calibri"/>
                <a:cs typeface="Calibri"/>
              </a:rPr>
              <a:t> HTML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teste.html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contendo </a:t>
            </a:r>
            <a:r>
              <a:rPr sz="3200" spc="-25" dirty="0">
                <a:latin typeface="Calibri"/>
                <a:cs typeface="Calibri"/>
              </a:rPr>
              <a:t>este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corpo:</a:t>
            </a:r>
            <a:endParaRPr sz="32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785"/>
              </a:spcBef>
            </a:pPr>
            <a:r>
              <a:rPr sz="3200" spc="-5" dirty="0">
                <a:latin typeface="Calibri"/>
                <a:cs typeface="Calibri"/>
              </a:rPr>
              <a:t>&lt;body&gt;</a:t>
            </a:r>
            <a:endParaRPr sz="3200" dirty="0">
              <a:latin typeface="Calibri"/>
              <a:cs typeface="Calibri"/>
            </a:endParaRPr>
          </a:p>
          <a:p>
            <a:pPr marL="1202690">
              <a:lnSpc>
                <a:spcPct val="100000"/>
              </a:lnSpc>
              <a:spcBef>
                <a:spcPts val="770"/>
              </a:spcBef>
            </a:pPr>
            <a:r>
              <a:rPr sz="3200" spc="-35" dirty="0">
                <a:latin typeface="Calibri"/>
                <a:cs typeface="Calibri"/>
              </a:rPr>
              <a:t>&lt;p&gt;Teste&lt;/p&gt;</a:t>
            </a:r>
            <a:endParaRPr sz="3200" dirty="0">
              <a:latin typeface="Calibri"/>
              <a:cs typeface="Calibri"/>
            </a:endParaRPr>
          </a:p>
          <a:p>
            <a:pPr marL="120269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&lt;p&gt;</a:t>
            </a:r>
            <a:endParaRPr sz="3200" dirty="0">
              <a:latin typeface="Calibri"/>
              <a:cs typeface="Calibri"/>
            </a:endParaRPr>
          </a:p>
          <a:p>
            <a:pPr marL="1478915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&lt;input </a:t>
            </a:r>
            <a:r>
              <a:rPr sz="3200" spc="-10" dirty="0">
                <a:latin typeface="Calibri"/>
                <a:cs typeface="Calibri"/>
              </a:rPr>
              <a:t>type=“button” </a:t>
            </a:r>
            <a:r>
              <a:rPr sz="3200" spc="5" dirty="0">
                <a:latin typeface="Calibri"/>
                <a:cs typeface="Calibri"/>
              </a:rPr>
              <a:t>value=“Cor”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/&gt;</a:t>
            </a:r>
            <a:endParaRPr sz="3200" dirty="0">
              <a:latin typeface="Calibri"/>
              <a:cs typeface="Calibri"/>
            </a:endParaRPr>
          </a:p>
          <a:p>
            <a:pPr marR="4431030" algn="ctr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&lt;/p&gt;</a:t>
            </a:r>
            <a:endParaRPr sz="3200" dirty="0">
              <a:latin typeface="Calibri"/>
              <a:cs typeface="Calibri"/>
            </a:endParaRPr>
          </a:p>
          <a:p>
            <a:pPr marR="4370705" algn="ctr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Calibri"/>
                <a:cs typeface="Calibri"/>
              </a:rPr>
              <a:t>&lt;/body&gt;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43" y="53"/>
            <a:ext cx="9100439" cy="6857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66305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6644" y="1776983"/>
            <a:ext cx="5105400" cy="484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7123" y="1624583"/>
            <a:ext cx="5090160" cy="883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4395" y="1801418"/>
            <a:ext cx="5010785" cy="389890"/>
          </a:xfrm>
          <a:custGeom>
            <a:avLst/>
            <a:gdLst/>
            <a:ahLst/>
            <a:cxnLst/>
            <a:rect l="l" t="t" r="r" b="b"/>
            <a:pathLst>
              <a:path w="5010784" h="389889">
                <a:moveTo>
                  <a:pt x="0" y="389331"/>
                </a:moveTo>
                <a:lnTo>
                  <a:pt x="5010277" y="389331"/>
                </a:lnTo>
                <a:lnTo>
                  <a:pt x="5010277" y="0"/>
                </a:lnTo>
                <a:lnTo>
                  <a:pt x="0" y="0"/>
                </a:lnTo>
                <a:lnTo>
                  <a:pt x="0" y="389331"/>
                </a:lnTo>
                <a:close/>
              </a:path>
            </a:pathLst>
          </a:custGeom>
          <a:solidFill>
            <a:srgbClr val="DEE7D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4395" y="1801418"/>
            <a:ext cx="5010785" cy="389890"/>
          </a:xfrm>
          <a:custGeom>
            <a:avLst/>
            <a:gdLst/>
            <a:ahLst/>
            <a:cxnLst/>
            <a:rect l="l" t="t" r="r" b="b"/>
            <a:pathLst>
              <a:path w="5010784" h="389889">
                <a:moveTo>
                  <a:pt x="0" y="389331"/>
                </a:moveTo>
                <a:lnTo>
                  <a:pt x="5010277" y="389331"/>
                </a:lnTo>
                <a:lnTo>
                  <a:pt x="5010277" y="0"/>
                </a:lnTo>
                <a:lnTo>
                  <a:pt x="0" y="0"/>
                </a:lnTo>
                <a:lnTo>
                  <a:pt x="0" y="389331"/>
                </a:lnTo>
                <a:close/>
              </a:path>
            </a:pathLst>
          </a:custGeom>
          <a:ln w="9524">
            <a:solidFill>
              <a:srgbClr val="DEE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8272" y="1642872"/>
            <a:ext cx="653796" cy="801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0211" y="1642872"/>
            <a:ext cx="1901952" cy="801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5152" y="1642872"/>
            <a:ext cx="3220211" cy="801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88352" y="1642872"/>
            <a:ext cx="557783" cy="801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49854" y="1729231"/>
            <a:ext cx="4476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95"/>
              </a:spcBef>
              <a:buChar char="•"/>
              <a:tabLst>
                <a:tab pos="294640" algn="l"/>
              </a:tabLst>
            </a:pPr>
            <a:r>
              <a:rPr sz="2800" spc="-15" dirty="0">
                <a:latin typeface="Calibri"/>
                <a:cs typeface="Calibri"/>
              </a:rPr>
              <a:t>JavaScript: </a:t>
            </a:r>
            <a:r>
              <a:rPr sz="2800" spc="-10" dirty="0">
                <a:latin typeface="Calibri"/>
                <a:cs typeface="Calibri"/>
              </a:rPr>
              <a:t>Ling.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Interpretada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84604" y="1578863"/>
            <a:ext cx="1173480" cy="9555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66644" y="2287523"/>
            <a:ext cx="5105400" cy="4846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97123" y="2135123"/>
            <a:ext cx="4375404" cy="8839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4395" y="2312466"/>
            <a:ext cx="5010785" cy="389890"/>
          </a:xfrm>
          <a:custGeom>
            <a:avLst/>
            <a:gdLst/>
            <a:ahLst/>
            <a:cxnLst/>
            <a:rect l="l" t="t" r="r" b="b"/>
            <a:pathLst>
              <a:path w="5010784" h="389889">
                <a:moveTo>
                  <a:pt x="0" y="389331"/>
                </a:moveTo>
                <a:lnTo>
                  <a:pt x="5010277" y="389331"/>
                </a:lnTo>
                <a:lnTo>
                  <a:pt x="5010277" y="0"/>
                </a:lnTo>
                <a:lnTo>
                  <a:pt x="0" y="0"/>
                </a:lnTo>
                <a:lnTo>
                  <a:pt x="0" y="389331"/>
                </a:lnTo>
                <a:close/>
              </a:path>
            </a:pathLst>
          </a:custGeom>
          <a:solidFill>
            <a:srgbClr val="D4E6D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4395" y="2312466"/>
            <a:ext cx="5010785" cy="389890"/>
          </a:xfrm>
          <a:custGeom>
            <a:avLst/>
            <a:gdLst/>
            <a:ahLst/>
            <a:cxnLst/>
            <a:rect l="l" t="t" r="r" b="b"/>
            <a:pathLst>
              <a:path w="5010784" h="389889">
                <a:moveTo>
                  <a:pt x="0" y="389331"/>
                </a:moveTo>
                <a:lnTo>
                  <a:pt x="5010277" y="389331"/>
                </a:lnTo>
                <a:lnTo>
                  <a:pt x="5010277" y="0"/>
                </a:lnTo>
                <a:lnTo>
                  <a:pt x="0" y="0"/>
                </a:lnTo>
                <a:lnTo>
                  <a:pt x="0" y="389331"/>
                </a:lnTo>
                <a:close/>
              </a:path>
            </a:pathLst>
          </a:custGeom>
          <a:ln w="9524">
            <a:solidFill>
              <a:srgbClr val="D4E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38272" y="2153411"/>
            <a:ext cx="653796" cy="8016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24783" y="2153411"/>
            <a:ext cx="1306068" cy="8016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53840" y="2153411"/>
            <a:ext cx="560832" cy="801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37659" y="2153411"/>
            <a:ext cx="1083564" cy="8016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44211" y="2153411"/>
            <a:ext cx="559308" cy="801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26508" y="2153411"/>
            <a:ext cx="1717547" cy="8016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67044" y="2153411"/>
            <a:ext cx="1083563" cy="8016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73595" y="2153411"/>
            <a:ext cx="557783" cy="801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149854" y="2240102"/>
            <a:ext cx="37611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720" algn="l"/>
              </a:tabLst>
            </a:pPr>
            <a:r>
              <a:rPr sz="2800" spc="-15" dirty="0">
                <a:latin typeface="Calibri"/>
                <a:cs typeface="Calibri"/>
              </a:rPr>
              <a:t>Client </a:t>
            </a:r>
            <a:r>
              <a:rPr sz="2800" spc="-10" dirty="0">
                <a:latin typeface="Calibri"/>
                <a:cs typeface="Calibri"/>
              </a:rPr>
              <a:t>Side </a:t>
            </a:r>
            <a:r>
              <a:rPr sz="2800" spc="-5" dirty="0">
                <a:latin typeface="Calibri"/>
                <a:cs typeface="Calibri"/>
              </a:rPr>
              <a:t>x Server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84604" y="2089404"/>
            <a:ext cx="1173480" cy="9555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66644" y="2799588"/>
            <a:ext cx="5105400" cy="4831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97123" y="2645664"/>
            <a:ext cx="4280916" cy="8839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14395" y="2823387"/>
            <a:ext cx="5010785" cy="389890"/>
          </a:xfrm>
          <a:custGeom>
            <a:avLst/>
            <a:gdLst/>
            <a:ahLst/>
            <a:cxnLst/>
            <a:rect l="l" t="t" r="r" b="b"/>
            <a:pathLst>
              <a:path w="5010784" h="389889">
                <a:moveTo>
                  <a:pt x="0" y="389331"/>
                </a:moveTo>
                <a:lnTo>
                  <a:pt x="5010277" y="389331"/>
                </a:lnTo>
                <a:lnTo>
                  <a:pt x="5010277" y="0"/>
                </a:lnTo>
                <a:lnTo>
                  <a:pt x="0" y="0"/>
                </a:lnTo>
                <a:lnTo>
                  <a:pt x="0" y="389331"/>
                </a:lnTo>
                <a:close/>
              </a:path>
            </a:pathLst>
          </a:custGeom>
          <a:solidFill>
            <a:srgbClr val="D2E4D6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14395" y="2823387"/>
            <a:ext cx="5010785" cy="389890"/>
          </a:xfrm>
          <a:custGeom>
            <a:avLst/>
            <a:gdLst/>
            <a:ahLst/>
            <a:cxnLst/>
            <a:rect l="l" t="t" r="r" b="b"/>
            <a:pathLst>
              <a:path w="5010784" h="389889">
                <a:moveTo>
                  <a:pt x="0" y="389331"/>
                </a:moveTo>
                <a:lnTo>
                  <a:pt x="5010277" y="389331"/>
                </a:lnTo>
                <a:lnTo>
                  <a:pt x="5010277" y="0"/>
                </a:lnTo>
                <a:lnTo>
                  <a:pt x="0" y="0"/>
                </a:lnTo>
                <a:lnTo>
                  <a:pt x="0" y="389331"/>
                </a:lnTo>
                <a:close/>
              </a:path>
            </a:pathLst>
          </a:custGeom>
          <a:ln w="9524">
            <a:solidFill>
              <a:srgbClr val="D2E4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38272" y="2663951"/>
            <a:ext cx="653796" cy="8016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24783" y="2663951"/>
            <a:ext cx="2406396" cy="80162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54167" y="2663951"/>
            <a:ext cx="1901951" cy="8016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79107" y="2663951"/>
            <a:ext cx="557783" cy="801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149854" y="2751277"/>
            <a:ext cx="3666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720" algn="l"/>
              </a:tabLst>
            </a:pPr>
            <a:r>
              <a:rPr sz="2800" spc="-15" dirty="0">
                <a:latin typeface="Calibri"/>
                <a:cs typeface="Calibri"/>
              </a:rPr>
              <a:t>Integrando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JavaScript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84604" y="2599944"/>
            <a:ext cx="1173480" cy="95707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66644" y="3310128"/>
            <a:ext cx="5105400" cy="484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97123" y="3157727"/>
            <a:ext cx="3302508" cy="8839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14395" y="3334435"/>
            <a:ext cx="5010785" cy="389890"/>
          </a:xfrm>
          <a:custGeom>
            <a:avLst/>
            <a:gdLst/>
            <a:ahLst/>
            <a:cxnLst/>
            <a:rect l="l" t="t" r="r" b="b"/>
            <a:pathLst>
              <a:path w="5010784" h="389889">
                <a:moveTo>
                  <a:pt x="0" y="389331"/>
                </a:moveTo>
                <a:lnTo>
                  <a:pt x="5010277" y="389331"/>
                </a:lnTo>
                <a:lnTo>
                  <a:pt x="5010277" y="0"/>
                </a:lnTo>
                <a:lnTo>
                  <a:pt x="0" y="0"/>
                </a:lnTo>
                <a:lnTo>
                  <a:pt x="0" y="389331"/>
                </a:lnTo>
                <a:close/>
              </a:path>
            </a:pathLst>
          </a:custGeom>
          <a:solidFill>
            <a:srgbClr val="D2E3DE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14395" y="3334435"/>
            <a:ext cx="5010785" cy="389890"/>
          </a:xfrm>
          <a:custGeom>
            <a:avLst/>
            <a:gdLst/>
            <a:ahLst/>
            <a:cxnLst/>
            <a:rect l="l" t="t" r="r" b="b"/>
            <a:pathLst>
              <a:path w="5010784" h="389889">
                <a:moveTo>
                  <a:pt x="0" y="389331"/>
                </a:moveTo>
                <a:lnTo>
                  <a:pt x="5010277" y="389331"/>
                </a:lnTo>
                <a:lnTo>
                  <a:pt x="5010277" y="0"/>
                </a:lnTo>
                <a:lnTo>
                  <a:pt x="0" y="0"/>
                </a:lnTo>
                <a:lnTo>
                  <a:pt x="0" y="389331"/>
                </a:lnTo>
                <a:close/>
              </a:path>
            </a:pathLst>
          </a:custGeom>
          <a:ln w="9524">
            <a:solidFill>
              <a:srgbClr val="D2E3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38272" y="3174492"/>
            <a:ext cx="653796" cy="80162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24783" y="3174492"/>
            <a:ext cx="2852927" cy="80162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00700" y="3174492"/>
            <a:ext cx="557784" cy="8016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149854" y="3262071"/>
            <a:ext cx="2689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720" algn="l"/>
              </a:tabLst>
            </a:pPr>
            <a:r>
              <a:rPr sz="2800" spc="-25" dirty="0">
                <a:latin typeface="Calibri"/>
                <a:cs typeface="Calibri"/>
              </a:rPr>
              <a:t>Eventos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Comuns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784604" y="3104388"/>
            <a:ext cx="1173480" cy="99974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11679" y="3124200"/>
            <a:ext cx="748283" cy="9144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17420" y="3124200"/>
            <a:ext cx="633983" cy="9144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66644" y="3820667"/>
            <a:ext cx="5105400" cy="48463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97123" y="3668267"/>
            <a:ext cx="4096512" cy="88391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14395" y="3845483"/>
            <a:ext cx="5010785" cy="389890"/>
          </a:xfrm>
          <a:custGeom>
            <a:avLst/>
            <a:gdLst/>
            <a:ahLst/>
            <a:cxnLst/>
            <a:rect l="l" t="t" r="r" b="b"/>
            <a:pathLst>
              <a:path w="5010784" h="389889">
                <a:moveTo>
                  <a:pt x="0" y="389331"/>
                </a:moveTo>
                <a:lnTo>
                  <a:pt x="5010277" y="389331"/>
                </a:lnTo>
                <a:lnTo>
                  <a:pt x="5010277" y="0"/>
                </a:lnTo>
                <a:lnTo>
                  <a:pt x="0" y="0"/>
                </a:lnTo>
                <a:lnTo>
                  <a:pt x="0" y="389331"/>
                </a:lnTo>
                <a:close/>
              </a:path>
            </a:pathLst>
          </a:custGeom>
          <a:solidFill>
            <a:srgbClr val="D2E0E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14395" y="3845483"/>
            <a:ext cx="5010785" cy="389890"/>
          </a:xfrm>
          <a:custGeom>
            <a:avLst/>
            <a:gdLst/>
            <a:ahLst/>
            <a:cxnLst/>
            <a:rect l="l" t="t" r="r" b="b"/>
            <a:pathLst>
              <a:path w="5010784" h="389889">
                <a:moveTo>
                  <a:pt x="0" y="389331"/>
                </a:moveTo>
                <a:lnTo>
                  <a:pt x="5010277" y="389331"/>
                </a:lnTo>
                <a:lnTo>
                  <a:pt x="5010277" y="0"/>
                </a:lnTo>
                <a:lnTo>
                  <a:pt x="0" y="0"/>
                </a:lnTo>
                <a:lnTo>
                  <a:pt x="0" y="389331"/>
                </a:lnTo>
                <a:close/>
              </a:path>
            </a:pathLst>
          </a:custGeom>
          <a:ln w="9524">
            <a:solidFill>
              <a:srgbClr val="D2E0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38272" y="3686555"/>
            <a:ext cx="653796" cy="80162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24783" y="3686555"/>
            <a:ext cx="3646932" cy="80162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94703" y="3686555"/>
            <a:ext cx="557783" cy="801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149854" y="3773551"/>
            <a:ext cx="3483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Propriedades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Comuns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784604" y="3616452"/>
            <a:ext cx="1173480" cy="99821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11679" y="3634740"/>
            <a:ext cx="748283" cy="9144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17420" y="3634740"/>
            <a:ext cx="633983" cy="9144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66644" y="4332732"/>
            <a:ext cx="5105400" cy="48310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97123" y="4178808"/>
            <a:ext cx="3540252" cy="88391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14395" y="4356404"/>
            <a:ext cx="5010785" cy="389890"/>
          </a:xfrm>
          <a:custGeom>
            <a:avLst/>
            <a:gdLst/>
            <a:ahLst/>
            <a:cxnLst/>
            <a:rect l="l" t="t" r="r" b="b"/>
            <a:pathLst>
              <a:path w="5010784" h="389889">
                <a:moveTo>
                  <a:pt x="0" y="389331"/>
                </a:moveTo>
                <a:lnTo>
                  <a:pt x="5010277" y="389331"/>
                </a:lnTo>
                <a:lnTo>
                  <a:pt x="5010277" y="0"/>
                </a:lnTo>
                <a:lnTo>
                  <a:pt x="0" y="0"/>
                </a:lnTo>
                <a:lnTo>
                  <a:pt x="0" y="389331"/>
                </a:lnTo>
                <a:close/>
              </a:path>
            </a:pathLst>
          </a:custGeom>
          <a:solidFill>
            <a:srgbClr val="D2DAE1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14395" y="4356404"/>
            <a:ext cx="5010785" cy="389890"/>
          </a:xfrm>
          <a:custGeom>
            <a:avLst/>
            <a:gdLst/>
            <a:ahLst/>
            <a:cxnLst/>
            <a:rect l="l" t="t" r="r" b="b"/>
            <a:pathLst>
              <a:path w="5010784" h="389889">
                <a:moveTo>
                  <a:pt x="0" y="389331"/>
                </a:moveTo>
                <a:lnTo>
                  <a:pt x="5010277" y="389331"/>
                </a:lnTo>
                <a:lnTo>
                  <a:pt x="5010277" y="0"/>
                </a:lnTo>
                <a:lnTo>
                  <a:pt x="0" y="0"/>
                </a:lnTo>
                <a:lnTo>
                  <a:pt x="0" y="389331"/>
                </a:lnTo>
                <a:close/>
              </a:path>
            </a:pathLst>
          </a:custGeom>
          <a:ln w="9524">
            <a:solidFill>
              <a:srgbClr val="D2D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38272" y="4197096"/>
            <a:ext cx="653796" cy="80162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24783" y="4197096"/>
            <a:ext cx="3090672" cy="80162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38444" y="4197096"/>
            <a:ext cx="557784" cy="801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149854" y="4284726"/>
            <a:ext cx="2923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720" algn="l"/>
              </a:tabLst>
            </a:pPr>
            <a:r>
              <a:rPr sz="2800" spc="-15" dirty="0">
                <a:latin typeface="Calibri"/>
                <a:cs typeface="Calibri"/>
              </a:rPr>
              <a:t>Elementos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Tela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784604" y="4126991"/>
            <a:ext cx="1173480" cy="99821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11679" y="4146803"/>
            <a:ext cx="748283" cy="9144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17420" y="4146803"/>
            <a:ext cx="633983" cy="9144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66644" y="4843271"/>
            <a:ext cx="5105400" cy="48463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97123" y="4689347"/>
            <a:ext cx="3834383" cy="88391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14395" y="4867452"/>
            <a:ext cx="5010785" cy="389890"/>
          </a:xfrm>
          <a:custGeom>
            <a:avLst/>
            <a:gdLst/>
            <a:ahLst/>
            <a:cxnLst/>
            <a:rect l="l" t="t" r="r" b="b"/>
            <a:pathLst>
              <a:path w="5010784" h="389889">
                <a:moveTo>
                  <a:pt x="0" y="389331"/>
                </a:moveTo>
                <a:lnTo>
                  <a:pt x="5010277" y="389331"/>
                </a:lnTo>
                <a:lnTo>
                  <a:pt x="5010277" y="0"/>
                </a:lnTo>
                <a:lnTo>
                  <a:pt x="0" y="0"/>
                </a:lnTo>
                <a:lnTo>
                  <a:pt x="0" y="389331"/>
                </a:lnTo>
                <a:close/>
              </a:path>
            </a:pathLst>
          </a:custGeom>
          <a:solidFill>
            <a:srgbClr val="D2D2E0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14395" y="4867452"/>
            <a:ext cx="5010785" cy="389890"/>
          </a:xfrm>
          <a:custGeom>
            <a:avLst/>
            <a:gdLst/>
            <a:ahLst/>
            <a:cxnLst/>
            <a:rect l="l" t="t" r="r" b="b"/>
            <a:pathLst>
              <a:path w="5010784" h="389889">
                <a:moveTo>
                  <a:pt x="0" y="389331"/>
                </a:moveTo>
                <a:lnTo>
                  <a:pt x="5010277" y="389331"/>
                </a:lnTo>
                <a:lnTo>
                  <a:pt x="5010277" y="0"/>
                </a:lnTo>
                <a:lnTo>
                  <a:pt x="0" y="0"/>
                </a:lnTo>
                <a:lnTo>
                  <a:pt x="0" y="389331"/>
                </a:lnTo>
                <a:close/>
              </a:path>
            </a:pathLst>
          </a:custGeom>
          <a:ln w="9524">
            <a:solidFill>
              <a:srgbClr val="D2D2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38272" y="4707635"/>
            <a:ext cx="653796" cy="80162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24783" y="4707635"/>
            <a:ext cx="3418332" cy="80162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3149854" y="4795773"/>
            <a:ext cx="3249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720" algn="l"/>
              </a:tabLst>
            </a:pPr>
            <a:r>
              <a:rPr sz="2800" spc="-15" dirty="0">
                <a:latin typeface="Calibri"/>
                <a:cs typeface="Calibri"/>
              </a:rPr>
              <a:t>Elementos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Janela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784604" y="4637532"/>
            <a:ext cx="1173480" cy="99974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11679" y="4657344"/>
            <a:ext cx="748283" cy="91440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217420" y="4657344"/>
            <a:ext cx="633983" cy="9144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66644" y="5353811"/>
            <a:ext cx="5105400" cy="48463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97123" y="5201411"/>
            <a:ext cx="2282952" cy="88391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14395" y="5378437"/>
            <a:ext cx="5010785" cy="389890"/>
          </a:xfrm>
          <a:custGeom>
            <a:avLst/>
            <a:gdLst/>
            <a:ahLst/>
            <a:cxnLst/>
            <a:rect l="l" t="t" r="r" b="b"/>
            <a:pathLst>
              <a:path w="5010784" h="389889">
                <a:moveTo>
                  <a:pt x="0" y="389331"/>
                </a:moveTo>
                <a:lnTo>
                  <a:pt x="5010277" y="389331"/>
                </a:lnTo>
                <a:lnTo>
                  <a:pt x="5010277" y="0"/>
                </a:lnTo>
                <a:lnTo>
                  <a:pt x="0" y="0"/>
                </a:lnTo>
                <a:lnTo>
                  <a:pt x="0" y="389331"/>
                </a:lnTo>
                <a:close/>
              </a:path>
            </a:pathLst>
          </a:custGeom>
          <a:solidFill>
            <a:srgbClr val="D7D2D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14395" y="5378437"/>
            <a:ext cx="5010785" cy="389890"/>
          </a:xfrm>
          <a:custGeom>
            <a:avLst/>
            <a:gdLst/>
            <a:ahLst/>
            <a:cxnLst/>
            <a:rect l="l" t="t" r="r" b="b"/>
            <a:pathLst>
              <a:path w="5010784" h="389889">
                <a:moveTo>
                  <a:pt x="0" y="389331"/>
                </a:moveTo>
                <a:lnTo>
                  <a:pt x="5010277" y="389331"/>
                </a:lnTo>
                <a:lnTo>
                  <a:pt x="5010277" y="0"/>
                </a:lnTo>
                <a:lnTo>
                  <a:pt x="0" y="0"/>
                </a:lnTo>
                <a:lnTo>
                  <a:pt x="0" y="389331"/>
                </a:lnTo>
                <a:close/>
              </a:path>
            </a:pathLst>
          </a:custGeom>
          <a:ln w="9524">
            <a:solidFill>
              <a:srgbClr val="D7D2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938272" y="5219700"/>
            <a:ext cx="653796" cy="80162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24783" y="5219700"/>
            <a:ext cx="1833371" cy="801624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581144" y="5219700"/>
            <a:ext cx="557784" cy="801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149854" y="5306974"/>
            <a:ext cx="1668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720" algn="l"/>
              </a:tabLst>
            </a:pPr>
            <a:r>
              <a:rPr sz="2800" spc="-7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ade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784604" y="5149596"/>
            <a:ext cx="1173480" cy="99821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11679" y="5167884"/>
            <a:ext cx="748283" cy="91439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256282" y="1690192"/>
            <a:ext cx="232410" cy="4092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217420" y="5167884"/>
            <a:ext cx="633983" cy="91439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>
            <a:spLocks noGrp="1"/>
          </p:cNvSpPr>
          <p:nvPr>
            <p:ph type="title"/>
          </p:nvPr>
        </p:nvSpPr>
        <p:spPr>
          <a:xfrm>
            <a:off x="920292" y="488645"/>
            <a:ext cx="2595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Visão</a:t>
            </a:r>
            <a:r>
              <a:rPr sz="4400" spc="-40" dirty="0"/>
              <a:t> </a:t>
            </a:r>
            <a:r>
              <a:rPr sz="4400" spc="-15" dirty="0"/>
              <a:t>Geral</a:t>
            </a:r>
            <a:endParaRPr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812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Exemplo: </a:t>
            </a:r>
            <a:r>
              <a:rPr sz="4400" spc="-5" dirty="0"/>
              <a:t>Criando </a:t>
            </a:r>
            <a:r>
              <a:rPr sz="4400" dirty="0"/>
              <a:t>o</a:t>
            </a:r>
            <a:r>
              <a:rPr sz="4400" spc="-35" dirty="0"/>
              <a:t> </a:t>
            </a:r>
            <a:r>
              <a:rPr sz="4400" spc="-15" dirty="0"/>
              <a:t>JavaScript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519427" y="3355847"/>
            <a:ext cx="1912620" cy="899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8648" y="3355847"/>
            <a:ext cx="629412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94660" y="3355847"/>
            <a:ext cx="3547872" cy="8991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9132" y="3355847"/>
            <a:ext cx="1005839" cy="899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81571" y="3355847"/>
            <a:ext cx="624840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027" y="3941064"/>
            <a:ext cx="624840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027" y="4526279"/>
            <a:ext cx="1447799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9427" y="4526279"/>
            <a:ext cx="661416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47444" y="4526279"/>
            <a:ext cx="624840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236" y="5126735"/>
            <a:ext cx="280415" cy="4008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5007" y="1434503"/>
            <a:ext cx="7597140" cy="50253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Criar </a:t>
            </a:r>
            <a:r>
              <a:rPr sz="3200" dirty="0">
                <a:latin typeface="Calibri"/>
                <a:cs typeface="Calibri"/>
              </a:rPr>
              <a:t>um </a:t>
            </a:r>
            <a:r>
              <a:rPr sz="3200" spc="-15" dirty="0">
                <a:latin typeface="Calibri"/>
                <a:cs typeface="Calibri"/>
              </a:rPr>
              <a:t>arquivo </a:t>
            </a:r>
            <a:r>
              <a:rPr sz="3200" dirty="0">
                <a:latin typeface="Calibri"/>
                <a:cs typeface="Calibri"/>
              </a:rPr>
              <a:t>chamado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efeitos.js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Neste arquivo, </a:t>
            </a:r>
            <a:r>
              <a:rPr sz="3200" spc="-10" dirty="0">
                <a:latin typeface="Calibri"/>
                <a:cs typeface="Calibri"/>
              </a:rPr>
              <a:t>vamos </a:t>
            </a:r>
            <a:r>
              <a:rPr sz="3200" dirty="0">
                <a:latin typeface="Calibri"/>
                <a:cs typeface="Calibri"/>
              </a:rPr>
              <a:t>criar </a:t>
            </a:r>
            <a:r>
              <a:rPr sz="3200" spc="-5" dirty="0">
                <a:latin typeface="Calibri"/>
                <a:cs typeface="Calibri"/>
              </a:rPr>
              <a:t>uma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função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chamada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mudaCorDeFundo()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785"/>
              </a:spcBef>
            </a:pPr>
            <a:r>
              <a:rPr sz="3200" spc="-5" dirty="0">
                <a:latin typeface="Calibri"/>
                <a:cs typeface="Calibri"/>
              </a:rPr>
              <a:t>function mudaCorDeFundo()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6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2785"/>
              </a:spcBef>
              <a:buFont typeface="Arial"/>
              <a:buChar char="•"/>
              <a:tabLst>
                <a:tab pos="354965" algn="l"/>
                <a:tab pos="355600" algn="l"/>
                <a:tab pos="1264285" algn="l"/>
              </a:tabLst>
            </a:pPr>
            <a:r>
              <a:rPr sz="3200" spc="-35" dirty="0">
                <a:latin typeface="Calibri"/>
                <a:cs typeface="Calibri"/>
              </a:rPr>
              <a:t>Para	</a:t>
            </a:r>
            <a:r>
              <a:rPr sz="3200" spc="-10" dirty="0">
                <a:latin typeface="Calibri"/>
                <a:cs typeface="Calibri"/>
              </a:rPr>
              <a:t>modificar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5" dirty="0">
                <a:latin typeface="Calibri"/>
                <a:cs typeface="Calibri"/>
              </a:rPr>
              <a:t>fundo, </a:t>
            </a:r>
            <a:r>
              <a:rPr sz="3200" spc="-5" dirty="0">
                <a:latin typeface="Calibri"/>
                <a:cs typeface="Calibri"/>
              </a:rPr>
              <a:t>precisamos </a:t>
            </a:r>
            <a:r>
              <a:rPr sz="3200" dirty="0">
                <a:latin typeface="Calibri"/>
                <a:cs typeface="Calibri"/>
              </a:rPr>
              <a:t>acessar  o </a:t>
            </a:r>
            <a:r>
              <a:rPr sz="3200" spc="-10" dirty="0">
                <a:latin typeface="Calibri"/>
                <a:cs typeface="Calibri"/>
              </a:rPr>
              <a:t>elemento </a:t>
            </a:r>
            <a:r>
              <a:rPr sz="3200" b="1" spc="-5" dirty="0">
                <a:latin typeface="Calibri"/>
                <a:cs typeface="Calibri"/>
              </a:rPr>
              <a:t>document.body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812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Exemplo: </a:t>
            </a:r>
            <a:r>
              <a:rPr sz="4400" spc="-5" dirty="0"/>
              <a:t>Criando </a:t>
            </a:r>
            <a:r>
              <a:rPr sz="4400" dirty="0"/>
              <a:t>o</a:t>
            </a:r>
            <a:r>
              <a:rPr sz="4400" spc="-35" dirty="0"/>
              <a:t> </a:t>
            </a:r>
            <a:r>
              <a:rPr sz="4400" spc="-15" dirty="0"/>
              <a:t>JavaScript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37031" y="2772155"/>
            <a:ext cx="955547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3188" y="2772155"/>
            <a:ext cx="1673352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27148" y="2772155"/>
            <a:ext cx="554736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2492" y="2772155"/>
            <a:ext cx="3098292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1391" y="2772155"/>
            <a:ext cx="885443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57444" y="2772155"/>
            <a:ext cx="55016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7031" y="3284220"/>
            <a:ext cx="1197864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5503" y="3284220"/>
            <a:ext cx="6053328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49440" y="3284220"/>
            <a:ext cx="557783" cy="789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37831" y="3284220"/>
            <a:ext cx="877824" cy="7894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6264" y="3284220"/>
            <a:ext cx="1219200" cy="7894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96071" y="3284220"/>
            <a:ext cx="713231" cy="7894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39911" y="3284220"/>
            <a:ext cx="550164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7031" y="3796284"/>
            <a:ext cx="955547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23188" y="3796284"/>
            <a:ext cx="580644" cy="7894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34439" y="3796284"/>
            <a:ext cx="550164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236" y="4322064"/>
            <a:ext cx="280415" cy="4008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5007" y="1531442"/>
            <a:ext cx="7830820" cy="47588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Vamos </a:t>
            </a:r>
            <a:r>
              <a:rPr sz="3200" spc="-5" dirty="0">
                <a:latin typeface="Calibri"/>
                <a:cs typeface="Calibri"/>
              </a:rPr>
              <a:t>mudar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propriedade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style.backgroundColor </a:t>
            </a:r>
            <a:r>
              <a:rPr sz="3200" spc="-5" dirty="0">
                <a:latin typeface="Calibri"/>
                <a:cs typeface="Calibri"/>
              </a:rPr>
              <a:t>do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corpo</a:t>
            </a:r>
            <a:endParaRPr sz="3200" dirty="0">
              <a:latin typeface="Calibri"/>
              <a:cs typeface="Calibri"/>
            </a:endParaRPr>
          </a:p>
          <a:p>
            <a:pPr marL="741045" marR="5080" indent="-242570">
              <a:lnSpc>
                <a:spcPct val="120000"/>
              </a:lnSpc>
              <a:spcBef>
                <a:spcPts val="2035"/>
              </a:spcBef>
            </a:pP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10" dirty="0">
                <a:latin typeface="Calibri"/>
                <a:cs typeface="Calibri"/>
              </a:rPr>
              <a:t>mudaCorDeFundo() </a:t>
            </a:r>
            <a:r>
              <a:rPr sz="2800" spc="-5" dirty="0">
                <a:latin typeface="Calibri"/>
                <a:cs typeface="Calibri"/>
              </a:rPr>
              <a:t>{ 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document.body.style.backgroundColor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800" spc="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“black”;</a:t>
            </a:r>
            <a:endParaRPr sz="2800" dirty="0">
              <a:latin typeface="Calibri"/>
              <a:cs typeface="Calibri"/>
            </a:endParaRPr>
          </a:p>
          <a:p>
            <a:pPr marL="499109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}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5600" marR="38671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Observe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b="1" spc="-5" dirty="0">
                <a:latin typeface="Calibri"/>
                <a:cs typeface="Calibri"/>
              </a:rPr>
              <a:t>background-color </a:t>
            </a:r>
            <a:r>
              <a:rPr sz="3200" spc="-5" dirty="0">
                <a:latin typeface="Calibri"/>
                <a:cs typeface="Calibri"/>
              </a:rPr>
              <a:t>no  CSS, </a:t>
            </a:r>
            <a:r>
              <a:rPr sz="3200" dirty="0">
                <a:latin typeface="Calibri"/>
                <a:cs typeface="Calibri"/>
              </a:rPr>
              <a:t>no </a:t>
            </a:r>
            <a:r>
              <a:rPr sz="3200" spc="-10" dirty="0">
                <a:latin typeface="Calibri"/>
                <a:cs typeface="Calibri"/>
              </a:rPr>
              <a:t>JavaScript virou </a:t>
            </a:r>
            <a:r>
              <a:rPr sz="3200" b="1" spc="-5" dirty="0">
                <a:latin typeface="Calibri"/>
                <a:cs typeface="Calibri"/>
              </a:rPr>
              <a:t>backgroundColor </a:t>
            </a:r>
            <a:r>
              <a:rPr sz="3200" dirty="0">
                <a:latin typeface="Calibri"/>
                <a:cs typeface="Calibri"/>
              </a:rPr>
              <a:t>!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Agora, </a:t>
            </a:r>
            <a:r>
              <a:rPr sz="3200" spc="-10" dirty="0">
                <a:latin typeface="Calibri"/>
                <a:cs typeface="Calibri"/>
              </a:rPr>
              <a:t>precisamos </a:t>
            </a:r>
            <a:r>
              <a:rPr sz="3200" dirty="0">
                <a:latin typeface="Calibri"/>
                <a:cs typeface="Calibri"/>
              </a:rPr>
              <a:t>associar o </a:t>
            </a:r>
            <a:r>
              <a:rPr sz="3200" b="1" spc="-5" dirty="0">
                <a:latin typeface="Calibri"/>
                <a:cs typeface="Calibri"/>
              </a:rPr>
              <a:t>JS </a:t>
            </a:r>
            <a:r>
              <a:rPr sz="3200" dirty="0" err="1">
                <a:latin typeface="Calibri"/>
                <a:cs typeface="Calibri"/>
              </a:rPr>
              <a:t>ao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HTML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761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Exemplo: </a:t>
            </a:r>
            <a:r>
              <a:rPr sz="4400" dirty="0"/>
              <a:t>Associando o</a:t>
            </a:r>
            <a:r>
              <a:rPr sz="4400" spc="-80" dirty="0"/>
              <a:t> </a:t>
            </a:r>
            <a:r>
              <a:rPr sz="4400" spc="-15" dirty="0"/>
              <a:t>JavaScript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37031" y="3357371"/>
            <a:ext cx="955547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3188" y="3357371"/>
            <a:ext cx="1528572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82367" y="3357371"/>
            <a:ext cx="1110995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23972" y="3357371"/>
            <a:ext cx="795527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0107" y="3357371"/>
            <a:ext cx="1030223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0940" y="3357371"/>
            <a:ext cx="606551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8100" y="3357371"/>
            <a:ext cx="1854707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3415" y="3357371"/>
            <a:ext cx="702563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6588" y="3357371"/>
            <a:ext cx="877824" cy="789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75020" y="3357371"/>
            <a:ext cx="2392679" cy="789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98307" y="3357371"/>
            <a:ext cx="550164" cy="789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7031" y="3869435"/>
            <a:ext cx="550163" cy="789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7804" y="3869435"/>
            <a:ext cx="874776" cy="7894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3188" y="3869435"/>
            <a:ext cx="1751076" cy="7894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04872" y="3869435"/>
            <a:ext cx="550163" cy="789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5007" y="1434503"/>
            <a:ext cx="7929880" cy="462343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Voltemos </a:t>
            </a:r>
            <a:r>
              <a:rPr sz="3200" dirty="0">
                <a:latin typeface="Calibri"/>
                <a:cs typeface="Calibri"/>
              </a:rPr>
              <a:t>ao </a:t>
            </a:r>
            <a:r>
              <a:rPr sz="3200" spc="-15" dirty="0">
                <a:latin typeface="Calibri"/>
                <a:cs typeface="Calibri"/>
              </a:rPr>
              <a:t>arquivo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teste.html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No </a:t>
            </a:r>
            <a:r>
              <a:rPr sz="3200" spc="-15" dirty="0">
                <a:latin typeface="Calibri"/>
                <a:cs typeface="Calibri"/>
              </a:rPr>
              <a:t>cabeçalho, dentro </a:t>
            </a:r>
            <a:r>
              <a:rPr sz="3200" spc="-5" dirty="0">
                <a:latin typeface="Calibri"/>
                <a:cs typeface="Calibri"/>
              </a:rPr>
              <a:t>da </a:t>
            </a:r>
            <a:r>
              <a:rPr sz="3200" spc="-10" dirty="0">
                <a:latin typeface="Calibri"/>
                <a:cs typeface="Calibri"/>
              </a:rPr>
              <a:t>seção </a:t>
            </a:r>
            <a:r>
              <a:rPr sz="3200" spc="-5" dirty="0">
                <a:latin typeface="Calibri"/>
                <a:cs typeface="Calibri"/>
              </a:rPr>
              <a:t>&lt;head&gt;, inclua 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10" dirty="0">
                <a:latin typeface="Calibri"/>
                <a:cs typeface="Calibri"/>
              </a:rPr>
              <a:t>seguintes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linhas:</a:t>
            </a:r>
          </a:p>
          <a:p>
            <a:pPr marL="499109">
              <a:lnSpc>
                <a:spcPct val="100000"/>
              </a:lnSpc>
              <a:spcBef>
                <a:spcPts val="2705"/>
              </a:spcBef>
            </a:pPr>
            <a:r>
              <a:rPr sz="2800" spc="-10" dirty="0">
                <a:latin typeface="Calibri"/>
                <a:cs typeface="Calibri"/>
              </a:rPr>
              <a:t>&lt;script type=“text/javascript”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src=“efeitos.js”&gt;</a:t>
            </a:r>
            <a:endParaRPr sz="2800" dirty="0">
              <a:latin typeface="Calibri"/>
              <a:cs typeface="Calibri"/>
            </a:endParaRPr>
          </a:p>
          <a:p>
            <a:pPr marL="499109">
              <a:lnSpc>
                <a:spcPct val="100000"/>
              </a:lnSpc>
              <a:spcBef>
                <a:spcPts val="675"/>
              </a:spcBef>
            </a:pPr>
            <a:r>
              <a:rPr sz="2800" spc="-15" dirty="0">
                <a:latin typeface="Calibri"/>
                <a:cs typeface="Calibri"/>
              </a:rPr>
              <a:t>&lt;/script&gt;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355600" marR="314325" indent="-342900">
              <a:lnSpc>
                <a:spcPct val="100000"/>
              </a:lnSpc>
              <a:spcBef>
                <a:spcPts val="21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Agora </a:t>
            </a:r>
            <a:r>
              <a:rPr sz="3200" spc="-10" dirty="0">
                <a:latin typeface="Calibri"/>
                <a:cs typeface="Calibri"/>
              </a:rPr>
              <a:t>carregue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página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0" dirty="0">
                <a:latin typeface="Calibri"/>
                <a:cs typeface="Calibri"/>
              </a:rPr>
              <a:t>veja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spc="-15" dirty="0">
                <a:latin typeface="Calibri"/>
                <a:cs typeface="Calibri"/>
              </a:rPr>
              <a:t>ocorre  </a:t>
            </a:r>
            <a:r>
              <a:rPr sz="3200" spc="-5" dirty="0">
                <a:latin typeface="Calibri"/>
                <a:cs typeface="Calibri"/>
              </a:rPr>
              <a:t>quando </a:t>
            </a:r>
            <a:r>
              <a:rPr sz="3200" spc="-10" dirty="0">
                <a:latin typeface="Calibri"/>
                <a:cs typeface="Calibri"/>
              </a:rPr>
              <a:t>você aperta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botão...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984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Exemplo: </a:t>
            </a:r>
            <a:r>
              <a:rPr sz="4400" dirty="0"/>
              <a:t>Associando a</a:t>
            </a:r>
            <a:r>
              <a:rPr sz="4400" spc="-20" dirty="0"/>
              <a:t> </a:t>
            </a:r>
            <a:r>
              <a:rPr sz="4400" spc="-10" dirty="0"/>
              <a:t>Função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21791" y="1461516"/>
            <a:ext cx="644652" cy="84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927" y="1441703"/>
            <a:ext cx="2036064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0592" y="1441703"/>
            <a:ext cx="624840" cy="899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5027" y="5013959"/>
            <a:ext cx="1085087" cy="899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6716" y="5013959"/>
            <a:ext cx="1702308" cy="8991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25623" y="5013959"/>
            <a:ext cx="1269491" cy="8991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1716" y="5013959"/>
            <a:ext cx="906780" cy="8991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5096" y="5013959"/>
            <a:ext cx="1648968" cy="8991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50664" y="5013959"/>
            <a:ext cx="800100" cy="8991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17364" y="5013959"/>
            <a:ext cx="1415796" cy="8991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99759" y="5013959"/>
            <a:ext cx="1760219" cy="8991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5027" y="5501640"/>
            <a:ext cx="1447799" cy="8991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19427" y="5501640"/>
            <a:ext cx="1676400" cy="8991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62427" y="5501640"/>
            <a:ext cx="906779" cy="899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35807" y="5501640"/>
            <a:ext cx="5228844" cy="8991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31252" y="5501640"/>
            <a:ext cx="1048511" cy="8991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46364" y="5501640"/>
            <a:ext cx="893064" cy="8991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06028" y="5501640"/>
            <a:ext cx="537972" cy="8991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45007" y="1434503"/>
            <a:ext cx="8028305" cy="467233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30" dirty="0">
                <a:latin typeface="Calibri"/>
                <a:cs typeface="Calibri"/>
              </a:rPr>
              <a:t>NADA?!?</a:t>
            </a:r>
            <a:endParaRPr sz="3200">
              <a:latin typeface="Calibri"/>
              <a:cs typeface="Calibri"/>
            </a:endParaRPr>
          </a:p>
          <a:p>
            <a:pPr marL="355600" marR="98933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Claro! </a:t>
            </a:r>
            <a:r>
              <a:rPr sz="3200" spc="-5" dirty="0">
                <a:latin typeface="Calibri"/>
                <a:cs typeface="Calibri"/>
              </a:rPr>
              <a:t>Precisamos </a:t>
            </a:r>
            <a:r>
              <a:rPr sz="3200" spc="-20" dirty="0">
                <a:latin typeface="Calibri"/>
                <a:cs typeface="Calibri"/>
              </a:rPr>
              <a:t>dizer </a:t>
            </a:r>
            <a:r>
              <a:rPr sz="3200" spc="-15" dirty="0">
                <a:latin typeface="Calibri"/>
                <a:cs typeface="Calibri"/>
              </a:rPr>
              <a:t>QUANDO </a:t>
            </a:r>
            <a:r>
              <a:rPr sz="3200" dirty="0">
                <a:latin typeface="Calibri"/>
                <a:cs typeface="Calibri"/>
              </a:rPr>
              <a:t>aquela  </a:t>
            </a:r>
            <a:r>
              <a:rPr sz="3200" spc="-10" dirty="0">
                <a:latin typeface="Calibri"/>
                <a:cs typeface="Calibri"/>
              </a:rPr>
              <a:t>função </a:t>
            </a:r>
            <a:r>
              <a:rPr sz="3200" spc="-20" dirty="0">
                <a:latin typeface="Calibri"/>
                <a:cs typeface="Calibri"/>
              </a:rPr>
              <a:t>será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executada</a:t>
            </a:r>
            <a:endParaRPr sz="3200">
              <a:latin typeface="Calibri"/>
              <a:cs typeface="Calibri"/>
            </a:endParaRPr>
          </a:p>
          <a:p>
            <a:pPr marL="355600" marR="12890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Isso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30" dirty="0">
                <a:latin typeface="Calibri"/>
                <a:cs typeface="Calibri"/>
              </a:rPr>
              <a:t>feito </a:t>
            </a:r>
            <a:r>
              <a:rPr sz="3200" dirty="0">
                <a:latin typeface="Calibri"/>
                <a:cs typeface="Calibri"/>
              </a:rPr>
              <a:t>associando-a ao </a:t>
            </a:r>
            <a:r>
              <a:rPr sz="3200" spc="-20" dirty="0">
                <a:latin typeface="Calibri"/>
                <a:cs typeface="Calibri"/>
              </a:rPr>
              <a:t>evento </a:t>
            </a:r>
            <a:r>
              <a:rPr sz="3200" b="1" dirty="0">
                <a:latin typeface="Calibri"/>
                <a:cs typeface="Calibri"/>
              </a:rPr>
              <a:t>onclick </a:t>
            </a:r>
            <a:r>
              <a:rPr sz="3200" spc="-5" dirty="0">
                <a:latin typeface="Calibri"/>
                <a:cs typeface="Calibri"/>
              </a:rPr>
              <a:t>do  </a:t>
            </a:r>
            <a:r>
              <a:rPr sz="3200" spc="-10" dirty="0">
                <a:latin typeface="Calibri"/>
                <a:cs typeface="Calibri"/>
              </a:rPr>
              <a:t>botão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criamos </a:t>
            </a:r>
            <a:r>
              <a:rPr sz="3200" spc="-5" dirty="0">
                <a:latin typeface="Calibri"/>
                <a:cs typeface="Calibri"/>
              </a:rPr>
              <a:t>no HTML!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O </a:t>
            </a:r>
            <a:r>
              <a:rPr sz="3200" spc="-15" dirty="0">
                <a:latin typeface="Calibri"/>
                <a:cs typeface="Calibri"/>
              </a:rPr>
              <a:t>jeito </a:t>
            </a:r>
            <a:r>
              <a:rPr sz="3200" dirty="0">
                <a:latin typeface="Calibri"/>
                <a:cs typeface="Calibri"/>
              </a:rPr>
              <a:t>mais </a:t>
            </a:r>
            <a:r>
              <a:rPr sz="3200" spc="-10" dirty="0">
                <a:latin typeface="Calibri"/>
                <a:cs typeface="Calibri"/>
              </a:rPr>
              <a:t>“simples”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30" dirty="0">
                <a:latin typeface="Calibri"/>
                <a:cs typeface="Calibri"/>
              </a:rPr>
              <a:t>fazer </a:t>
            </a:r>
            <a:r>
              <a:rPr sz="3200" spc="-10" dirty="0">
                <a:latin typeface="Calibri"/>
                <a:cs typeface="Calibri"/>
              </a:rPr>
              <a:t>isso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é...</a:t>
            </a:r>
            <a:endParaRPr sz="3200">
              <a:latin typeface="Calibri"/>
              <a:cs typeface="Calibri"/>
            </a:endParaRPr>
          </a:p>
          <a:p>
            <a:pPr marL="564515">
              <a:lnSpc>
                <a:spcPct val="100000"/>
              </a:lnSpc>
              <a:spcBef>
                <a:spcPts val="2785"/>
              </a:spcBef>
            </a:pPr>
            <a:r>
              <a:rPr sz="3200" spc="-5" dirty="0">
                <a:latin typeface="Calibri"/>
                <a:cs typeface="Calibri"/>
              </a:rPr>
              <a:t>&lt;input </a:t>
            </a:r>
            <a:r>
              <a:rPr sz="3200" spc="-10" dirty="0">
                <a:latin typeface="Calibri"/>
                <a:cs typeface="Calibri"/>
              </a:rPr>
              <a:t>type=“button”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value=“Cor”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C00000"/>
                </a:solidFill>
                <a:latin typeface="Calibri"/>
                <a:cs typeface="Calibri"/>
              </a:rPr>
              <a:t>onclick=“javascript:mudaCorDeFundo()”</a:t>
            </a:r>
            <a:r>
              <a:rPr sz="32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/&gt;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984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Exemplo: </a:t>
            </a:r>
            <a:r>
              <a:rPr sz="4400" dirty="0"/>
              <a:t>Associando a</a:t>
            </a:r>
            <a:r>
              <a:rPr sz="4400" spc="-20" dirty="0"/>
              <a:t> </a:t>
            </a:r>
            <a:r>
              <a:rPr sz="4400" spc="-10" dirty="0"/>
              <a:t>Função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21791" y="1461516"/>
            <a:ext cx="644652" cy="84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927" y="1441703"/>
            <a:ext cx="2045208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9735" y="1441703"/>
            <a:ext cx="5260848" cy="899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87183" y="1441703"/>
            <a:ext cx="624840" cy="899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5027" y="4526279"/>
            <a:ext cx="1085087" cy="899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6716" y="4526279"/>
            <a:ext cx="1702308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25623" y="4526279"/>
            <a:ext cx="1269491" cy="899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1716" y="4526279"/>
            <a:ext cx="906780" cy="899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35096" y="4526279"/>
            <a:ext cx="1648968" cy="899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50664" y="4526279"/>
            <a:ext cx="800100" cy="8991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17364" y="4526279"/>
            <a:ext cx="1415796" cy="8991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99759" y="4526279"/>
            <a:ext cx="1760219" cy="8991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5027" y="5013959"/>
            <a:ext cx="1447799" cy="8991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9427" y="5013959"/>
            <a:ext cx="1213104" cy="8991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99132" y="5013959"/>
            <a:ext cx="2237232" cy="8991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2964" y="5013959"/>
            <a:ext cx="798576" cy="89915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68140" y="5013959"/>
            <a:ext cx="893063" cy="8991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7803" y="5013959"/>
            <a:ext cx="624839" cy="899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45007" y="1434503"/>
            <a:ext cx="7629525" cy="4225516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Mas isso </a:t>
            </a:r>
            <a:r>
              <a:rPr sz="3200" b="1" spc="-15" dirty="0">
                <a:latin typeface="Calibri"/>
                <a:cs typeface="Calibri"/>
              </a:rPr>
              <a:t>mistura </a:t>
            </a:r>
            <a:r>
              <a:rPr sz="3200" b="1" spc="-10" dirty="0">
                <a:latin typeface="Calibri"/>
                <a:cs typeface="Calibri"/>
              </a:rPr>
              <a:t>código </a:t>
            </a:r>
            <a:r>
              <a:rPr sz="3200" b="1" dirty="0">
                <a:latin typeface="Calibri"/>
                <a:cs typeface="Calibri"/>
              </a:rPr>
              <a:t>com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HTML!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95" dirty="0">
                <a:latin typeface="Calibri"/>
                <a:cs typeface="Calibri"/>
              </a:rPr>
              <a:t>Tem </a:t>
            </a:r>
            <a:r>
              <a:rPr sz="3200" spc="-10" dirty="0">
                <a:latin typeface="Calibri"/>
                <a:cs typeface="Calibri"/>
              </a:rPr>
              <a:t>como </a:t>
            </a:r>
            <a:r>
              <a:rPr sz="3200" spc="-30" dirty="0">
                <a:latin typeface="Calibri"/>
                <a:cs typeface="Calibri"/>
              </a:rPr>
              <a:t>fazer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diferente?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Claro!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Mas,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spc="-15" dirty="0">
                <a:latin typeface="Calibri"/>
                <a:cs typeface="Calibri"/>
              </a:rPr>
              <a:t>isso, </a:t>
            </a:r>
            <a:r>
              <a:rPr sz="3200" spc="-10" dirty="0">
                <a:latin typeface="Calibri"/>
                <a:cs typeface="Calibri"/>
              </a:rPr>
              <a:t>precisamos </a:t>
            </a:r>
            <a:r>
              <a:rPr sz="3200" spc="-5" dirty="0">
                <a:latin typeface="Calibri"/>
                <a:cs typeface="Calibri"/>
              </a:rPr>
              <a:t>dar </a:t>
            </a:r>
            <a:r>
              <a:rPr sz="3200" dirty="0">
                <a:latin typeface="Calibri"/>
                <a:cs typeface="Calibri"/>
              </a:rPr>
              <a:t>um ID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o  </a:t>
            </a:r>
            <a:r>
              <a:rPr sz="3200" spc="-10" dirty="0">
                <a:latin typeface="Calibri"/>
                <a:cs typeface="Calibri"/>
              </a:rPr>
              <a:t>botão:</a:t>
            </a:r>
            <a:endParaRPr sz="3200" dirty="0">
              <a:latin typeface="Calibri"/>
              <a:cs typeface="Calibri"/>
            </a:endParaRPr>
          </a:p>
          <a:p>
            <a:pPr marL="927100" marR="1378585" indent="-363220">
              <a:lnSpc>
                <a:spcPct val="100000"/>
              </a:lnSpc>
              <a:spcBef>
                <a:spcPts val="2785"/>
              </a:spcBef>
            </a:pPr>
            <a:r>
              <a:rPr sz="3200" spc="-5" dirty="0">
                <a:latin typeface="Calibri"/>
                <a:cs typeface="Calibri"/>
              </a:rPr>
              <a:t>&lt;input </a:t>
            </a:r>
            <a:r>
              <a:rPr sz="3200" spc="-10" dirty="0">
                <a:latin typeface="Calibri"/>
                <a:cs typeface="Calibri"/>
              </a:rPr>
              <a:t>type=“button” </a:t>
            </a:r>
            <a:r>
              <a:rPr sz="3200" spc="5" dirty="0">
                <a:latin typeface="Calibri"/>
                <a:cs typeface="Calibri"/>
              </a:rPr>
              <a:t>value=“Cor”  </a:t>
            </a:r>
            <a:r>
              <a:rPr sz="3200" spc="5" dirty="0">
                <a:solidFill>
                  <a:srgbClr val="C00000"/>
                </a:solidFill>
                <a:latin typeface="Calibri"/>
                <a:cs typeface="Calibri"/>
              </a:rPr>
              <a:t>id=“bmudacor”</a:t>
            </a:r>
            <a:r>
              <a:rPr sz="32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/&gt;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984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Exemplo: </a:t>
            </a:r>
            <a:r>
              <a:rPr sz="4400" dirty="0"/>
              <a:t>Associando a</a:t>
            </a:r>
            <a:r>
              <a:rPr sz="4400" spc="-20" dirty="0"/>
              <a:t> </a:t>
            </a:r>
            <a:r>
              <a:rPr sz="4400" spc="-10" dirty="0"/>
              <a:t>Função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5007" y="1434503"/>
            <a:ext cx="8080375" cy="464756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Voltemos </a:t>
            </a:r>
            <a:r>
              <a:rPr sz="3200" spc="-15" dirty="0">
                <a:latin typeface="Calibri"/>
                <a:cs typeface="Calibri"/>
              </a:rPr>
              <a:t>agora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efeitos.js</a:t>
            </a:r>
            <a:r>
              <a:rPr sz="3200" spc="-15" dirty="0">
                <a:latin typeface="Calibri"/>
                <a:cs typeface="Calibri"/>
              </a:rPr>
              <a:t>...</a:t>
            </a:r>
            <a:endParaRPr sz="3200">
              <a:latin typeface="Calibri"/>
              <a:cs typeface="Calibri"/>
            </a:endParaRPr>
          </a:p>
          <a:p>
            <a:pPr marL="355600" marR="400685" indent="-342900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Precisamos </a:t>
            </a:r>
            <a:r>
              <a:rPr sz="3200" spc="-20" dirty="0">
                <a:latin typeface="Calibri"/>
                <a:cs typeface="Calibri"/>
              </a:rPr>
              <a:t>dizer </a:t>
            </a:r>
            <a:r>
              <a:rPr sz="3200" dirty="0">
                <a:latin typeface="Calibri"/>
                <a:cs typeface="Calibri"/>
              </a:rPr>
              <a:t>ao </a:t>
            </a:r>
            <a:r>
              <a:rPr sz="3200" spc="-20" dirty="0">
                <a:latin typeface="Calibri"/>
                <a:cs typeface="Calibri"/>
              </a:rPr>
              <a:t>navegador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função  </a:t>
            </a:r>
            <a:r>
              <a:rPr sz="3200" b="1" dirty="0">
                <a:latin typeface="Calibri"/>
                <a:cs typeface="Calibri"/>
              </a:rPr>
              <a:t>mudaCorDeFundo </a:t>
            </a:r>
            <a:r>
              <a:rPr sz="3200" spc="-25" dirty="0">
                <a:latin typeface="Calibri"/>
                <a:cs typeface="Calibri"/>
              </a:rPr>
              <a:t>está </a:t>
            </a:r>
            <a:r>
              <a:rPr sz="3200" spc="-5" dirty="0">
                <a:latin typeface="Calibri"/>
                <a:cs typeface="Calibri"/>
              </a:rPr>
              <a:t>associada </a:t>
            </a:r>
            <a:r>
              <a:rPr sz="3200" dirty="0">
                <a:latin typeface="Calibri"/>
                <a:cs typeface="Calibri"/>
              </a:rPr>
              <a:t>ao </a:t>
            </a:r>
            <a:r>
              <a:rPr sz="3200" spc="-20" dirty="0">
                <a:latin typeface="Calibri"/>
                <a:cs typeface="Calibri"/>
              </a:rPr>
              <a:t>evento  </a:t>
            </a:r>
            <a:r>
              <a:rPr sz="3200" b="1" dirty="0">
                <a:latin typeface="Calibri"/>
                <a:cs typeface="Calibri"/>
              </a:rPr>
              <a:t>onclick </a:t>
            </a:r>
            <a:r>
              <a:rPr sz="3200" spc="-5" dirty="0">
                <a:latin typeface="Calibri"/>
                <a:cs typeface="Calibri"/>
              </a:rPr>
              <a:t>do </a:t>
            </a:r>
            <a:r>
              <a:rPr sz="3200" spc="-10" dirty="0">
                <a:latin typeface="Calibri"/>
                <a:cs typeface="Calibri"/>
              </a:rPr>
              <a:t>elemento </a:t>
            </a:r>
            <a:r>
              <a:rPr sz="3200" spc="-5" dirty="0">
                <a:latin typeface="Calibri"/>
                <a:cs typeface="Calibri"/>
              </a:rPr>
              <a:t>de ID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bmudacor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527685" marR="35877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Primeiro </a:t>
            </a:r>
            <a:r>
              <a:rPr sz="3200" spc="-5" dirty="0">
                <a:latin typeface="Calibri"/>
                <a:cs typeface="Calibri"/>
              </a:rPr>
              <a:t>iremos criar uma </a:t>
            </a:r>
            <a:r>
              <a:rPr sz="3200" spc="-25" dirty="0">
                <a:latin typeface="Calibri"/>
                <a:cs typeface="Calibri"/>
              </a:rPr>
              <a:t>referência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o  </a:t>
            </a:r>
            <a:r>
              <a:rPr sz="3200" spc="-10" dirty="0">
                <a:latin typeface="Calibri"/>
                <a:cs typeface="Calibri"/>
              </a:rPr>
              <a:t>elemento </a:t>
            </a:r>
            <a:r>
              <a:rPr sz="3200" spc="-5" dirty="0">
                <a:latin typeface="Calibri"/>
                <a:cs typeface="Calibri"/>
              </a:rPr>
              <a:t>do </a:t>
            </a:r>
            <a:r>
              <a:rPr sz="3200" spc="-10" dirty="0">
                <a:latin typeface="Calibri"/>
                <a:cs typeface="Calibri"/>
              </a:rPr>
              <a:t>botão</a:t>
            </a:r>
            <a:endParaRPr sz="3200">
              <a:latin typeface="Calibri"/>
              <a:cs typeface="Calibri"/>
            </a:endParaRPr>
          </a:p>
          <a:p>
            <a:pPr marL="527685" marR="5080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Calibri"/>
                <a:cs typeface="Calibri"/>
              </a:rPr>
              <a:t>Depois iremos associar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função </a:t>
            </a:r>
            <a:r>
              <a:rPr sz="3200" dirty="0">
                <a:latin typeface="Calibri"/>
                <a:cs typeface="Calibri"/>
              </a:rPr>
              <a:t>ao </a:t>
            </a:r>
            <a:r>
              <a:rPr sz="3200" spc="-20" dirty="0">
                <a:latin typeface="Calibri"/>
                <a:cs typeface="Calibri"/>
              </a:rPr>
              <a:t>evento </a:t>
            </a:r>
            <a:r>
              <a:rPr sz="3200" spc="-5" dirty="0">
                <a:latin typeface="Calibri"/>
                <a:cs typeface="Calibri"/>
              </a:rPr>
              <a:t>do  </a:t>
            </a:r>
            <a:r>
              <a:rPr sz="3200" spc="-10" dirty="0">
                <a:latin typeface="Calibri"/>
                <a:cs typeface="Calibri"/>
              </a:rPr>
              <a:t>elemento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9316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Exemplo: </a:t>
            </a:r>
            <a:r>
              <a:rPr sz="4400" spc="-25" dirty="0"/>
              <a:t>Pegando </a:t>
            </a:r>
            <a:r>
              <a:rPr sz="4400" dirty="0"/>
              <a:t>o</a:t>
            </a:r>
            <a:r>
              <a:rPr sz="4400" spc="-25" dirty="0"/>
              <a:t> </a:t>
            </a:r>
            <a:r>
              <a:rPr sz="4400" spc="-10" dirty="0"/>
              <a:t>elemento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37031" y="2284476"/>
            <a:ext cx="874776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416" y="2284476"/>
            <a:ext cx="998220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1244" y="2284476"/>
            <a:ext cx="1315212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7064" y="2284476"/>
            <a:ext cx="551688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99360" y="2284476"/>
            <a:ext cx="728472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58439" y="2284476"/>
            <a:ext cx="4312920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01968" y="2284476"/>
            <a:ext cx="726948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9523" y="2284476"/>
            <a:ext cx="1956816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46947" y="2284476"/>
            <a:ext cx="797051" cy="789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87383" y="2284476"/>
            <a:ext cx="356616" cy="789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031" y="2796539"/>
            <a:ext cx="792480" cy="7894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0119" y="2796539"/>
            <a:ext cx="550163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7031" y="3308603"/>
            <a:ext cx="874776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2416" y="3308603"/>
            <a:ext cx="1673352" cy="7894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46376" y="3308603"/>
            <a:ext cx="553212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30195" y="3308603"/>
            <a:ext cx="3099816" cy="7894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60620" y="3308603"/>
            <a:ext cx="883920" cy="7894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5147" y="3308603"/>
            <a:ext cx="550163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7031" y="3820667"/>
            <a:ext cx="1197864" cy="7894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65503" y="3820667"/>
            <a:ext cx="6053328" cy="7894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49440" y="3820667"/>
            <a:ext cx="557783" cy="7894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37831" y="3820667"/>
            <a:ext cx="877824" cy="7894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46264" y="3820667"/>
            <a:ext cx="1219200" cy="7894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96071" y="3820667"/>
            <a:ext cx="713231" cy="7894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39911" y="3820667"/>
            <a:ext cx="550164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7031" y="4332732"/>
            <a:ext cx="955547" cy="7894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23188" y="4332732"/>
            <a:ext cx="580644" cy="7894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34439" y="4332732"/>
            <a:ext cx="550164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5236" y="4858511"/>
            <a:ext cx="280415" cy="4008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0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989965" algn="l"/>
                <a:tab pos="990600" algn="l"/>
              </a:tabLst>
            </a:pPr>
            <a:r>
              <a:rPr b="0" spc="-15" dirty="0">
                <a:latin typeface="Calibri"/>
                <a:cs typeface="Calibri"/>
              </a:rPr>
              <a:t>Arquivo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spc="-15" dirty="0"/>
              <a:t>efeitos.js</a:t>
            </a:r>
          </a:p>
          <a:p>
            <a:pPr marL="1052830">
              <a:lnSpc>
                <a:spcPct val="100000"/>
              </a:lnSpc>
              <a:spcBef>
                <a:spcPts val="2705"/>
              </a:spcBef>
            </a:pPr>
            <a:r>
              <a:rPr sz="2800" b="0" spc="-15" dirty="0">
                <a:solidFill>
                  <a:srgbClr val="C00000"/>
                </a:solidFill>
                <a:latin typeface="Calibri"/>
                <a:cs typeface="Calibri"/>
              </a:rPr>
              <a:t>var botao </a:t>
            </a:r>
            <a:r>
              <a:rPr sz="2800" b="0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800" b="0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0" spc="-5" dirty="0">
                <a:solidFill>
                  <a:srgbClr val="C00000"/>
                </a:solidFill>
                <a:latin typeface="Calibri"/>
                <a:cs typeface="Calibri"/>
              </a:rPr>
              <a:t>document.getElementById(“bmudacor”);</a:t>
            </a:r>
            <a:endParaRPr sz="2800">
              <a:latin typeface="Calibri"/>
              <a:cs typeface="Calibri"/>
            </a:endParaRPr>
          </a:p>
          <a:p>
            <a:pPr marL="635000"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376045" marR="262890" indent="-323850">
              <a:lnSpc>
                <a:spcPct val="120000"/>
              </a:lnSpc>
              <a:spcBef>
                <a:spcPts val="5"/>
              </a:spcBef>
            </a:pPr>
            <a:r>
              <a:rPr sz="2800" b="0" spc="-5" dirty="0">
                <a:latin typeface="Calibri"/>
                <a:cs typeface="Calibri"/>
              </a:rPr>
              <a:t>function mudaCorDeFundo() {  </a:t>
            </a:r>
            <a:r>
              <a:rPr sz="2800" b="0" spc="-15" dirty="0">
                <a:latin typeface="Calibri"/>
                <a:cs typeface="Calibri"/>
              </a:rPr>
              <a:t>document.body.style.backgroundColor </a:t>
            </a:r>
            <a:r>
              <a:rPr sz="2800" b="0" spc="-5" dirty="0">
                <a:latin typeface="Calibri"/>
                <a:cs typeface="Calibri"/>
              </a:rPr>
              <a:t>=</a:t>
            </a:r>
            <a:r>
              <a:rPr sz="2800" b="0" spc="12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“black”;</a:t>
            </a:r>
            <a:endParaRPr sz="2800">
              <a:latin typeface="Calibri"/>
              <a:cs typeface="Calibri"/>
            </a:endParaRPr>
          </a:p>
          <a:p>
            <a:pPr marL="1134110">
              <a:lnSpc>
                <a:spcPct val="100000"/>
              </a:lnSpc>
              <a:spcBef>
                <a:spcPts val="675"/>
              </a:spcBef>
            </a:pPr>
            <a:r>
              <a:rPr sz="2800" b="0" spc="-5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9316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Exemplo: </a:t>
            </a:r>
            <a:r>
              <a:rPr sz="4400" spc="-25" dirty="0"/>
              <a:t>Pegando </a:t>
            </a:r>
            <a:r>
              <a:rPr sz="4400" dirty="0"/>
              <a:t>o</a:t>
            </a:r>
            <a:r>
              <a:rPr sz="4400" spc="-25" dirty="0"/>
              <a:t> </a:t>
            </a:r>
            <a:r>
              <a:rPr sz="4400" spc="-10" dirty="0"/>
              <a:t>elemento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37031" y="2284476"/>
            <a:ext cx="874776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416" y="2284476"/>
            <a:ext cx="998220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1244" y="2284476"/>
            <a:ext cx="1315212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7064" y="2284476"/>
            <a:ext cx="551688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99360" y="2284476"/>
            <a:ext cx="728472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58439" y="2284476"/>
            <a:ext cx="4312920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01968" y="2284476"/>
            <a:ext cx="726948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9523" y="2284476"/>
            <a:ext cx="1956816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46947" y="2284476"/>
            <a:ext cx="797051" cy="789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87383" y="2284476"/>
            <a:ext cx="356616" cy="789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031" y="2796539"/>
            <a:ext cx="792480" cy="7894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0119" y="2796539"/>
            <a:ext cx="550163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7031" y="3308603"/>
            <a:ext cx="874776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2416" y="3308603"/>
            <a:ext cx="1673352" cy="7894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46376" y="3308603"/>
            <a:ext cx="553212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30195" y="3308603"/>
            <a:ext cx="3099816" cy="7894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60620" y="3308603"/>
            <a:ext cx="883920" cy="7894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5147" y="3308603"/>
            <a:ext cx="550163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7031" y="3820667"/>
            <a:ext cx="1197864" cy="7894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65503" y="3820667"/>
            <a:ext cx="6053328" cy="7894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49440" y="3820667"/>
            <a:ext cx="557783" cy="7894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37831" y="3820667"/>
            <a:ext cx="877824" cy="7894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46264" y="3820667"/>
            <a:ext cx="1219200" cy="7894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96071" y="3820667"/>
            <a:ext cx="713231" cy="7894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39911" y="3820667"/>
            <a:ext cx="550164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7031" y="4332732"/>
            <a:ext cx="955547" cy="7894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23188" y="4332732"/>
            <a:ext cx="580644" cy="7894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34439" y="4332732"/>
            <a:ext cx="550164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5236" y="4858511"/>
            <a:ext cx="280415" cy="4008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45007" y="1531442"/>
            <a:ext cx="8089265" cy="1283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Arquivo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efeitos.js</a:t>
            </a:r>
            <a:endParaRPr sz="3200">
              <a:latin typeface="Calibri"/>
              <a:cs typeface="Calibri"/>
            </a:endParaRPr>
          </a:p>
          <a:p>
            <a:pPr marL="417830">
              <a:lnSpc>
                <a:spcPct val="100000"/>
              </a:lnSpc>
              <a:spcBef>
                <a:spcPts val="2705"/>
              </a:spcBef>
            </a:pPr>
            <a:r>
              <a:rPr sz="2800" spc="-15" dirty="0">
                <a:latin typeface="Calibri"/>
                <a:cs typeface="Calibri"/>
              </a:rPr>
              <a:t>var botao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document.getElementById(“bmudacor”);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0391" y="3388233"/>
            <a:ext cx="4359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function mudaCorDeFundo()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31467" y="4412741"/>
            <a:ext cx="137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60904" y="2020823"/>
            <a:ext cx="6483096" cy="123139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15792" y="2276855"/>
            <a:ext cx="6049010" cy="720090"/>
          </a:xfrm>
          <a:custGeom>
            <a:avLst/>
            <a:gdLst/>
            <a:ahLst/>
            <a:cxnLst/>
            <a:rect l="l" t="t" r="r" b="b"/>
            <a:pathLst>
              <a:path w="6049009" h="720089">
                <a:moveTo>
                  <a:pt x="0" y="120015"/>
                </a:moveTo>
                <a:lnTo>
                  <a:pt x="9429" y="73294"/>
                </a:lnTo>
                <a:lnTo>
                  <a:pt x="35147" y="35147"/>
                </a:lnTo>
                <a:lnTo>
                  <a:pt x="73294" y="9429"/>
                </a:lnTo>
                <a:lnTo>
                  <a:pt x="120014" y="0"/>
                </a:lnTo>
                <a:lnTo>
                  <a:pt x="5928740" y="0"/>
                </a:lnTo>
                <a:lnTo>
                  <a:pt x="5975407" y="9429"/>
                </a:lnTo>
                <a:lnTo>
                  <a:pt x="6013561" y="35147"/>
                </a:lnTo>
                <a:lnTo>
                  <a:pt x="6039308" y="73294"/>
                </a:lnTo>
                <a:lnTo>
                  <a:pt x="6048756" y="120015"/>
                </a:lnTo>
                <a:lnTo>
                  <a:pt x="6048756" y="600075"/>
                </a:lnTo>
                <a:lnTo>
                  <a:pt x="6039308" y="646795"/>
                </a:lnTo>
                <a:lnTo>
                  <a:pt x="6013561" y="684942"/>
                </a:lnTo>
                <a:lnTo>
                  <a:pt x="5975407" y="710660"/>
                </a:lnTo>
                <a:lnTo>
                  <a:pt x="5928740" y="720090"/>
                </a:lnTo>
                <a:lnTo>
                  <a:pt x="120014" y="720090"/>
                </a:lnTo>
                <a:lnTo>
                  <a:pt x="73294" y="710660"/>
                </a:lnTo>
                <a:lnTo>
                  <a:pt x="35147" y="684942"/>
                </a:lnTo>
                <a:lnTo>
                  <a:pt x="9429" y="646795"/>
                </a:lnTo>
                <a:lnTo>
                  <a:pt x="0" y="600075"/>
                </a:lnTo>
                <a:lnTo>
                  <a:pt x="0" y="120015"/>
                </a:lnTo>
                <a:close/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35657" y="2888742"/>
            <a:ext cx="6120765" cy="3348990"/>
          </a:xfrm>
          <a:custGeom>
            <a:avLst/>
            <a:gdLst/>
            <a:ahLst/>
            <a:cxnLst/>
            <a:rect l="l" t="t" r="r" b="b"/>
            <a:pathLst>
              <a:path w="6120765" h="3348990">
                <a:moveTo>
                  <a:pt x="5724652" y="972312"/>
                </a:moveTo>
                <a:lnTo>
                  <a:pt x="396113" y="972312"/>
                </a:lnTo>
                <a:lnTo>
                  <a:pt x="349931" y="974976"/>
                </a:lnTo>
                <a:lnTo>
                  <a:pt x="305310" y="982770"/>
                </a:lnTo>
                <a:lnTo>
                  <a:pt x="262549" y="995397"/>
                </a:lnTo>
                <a:lnTo>
                  <a:pt x="221944" y="1012561"/>
                </a:lnTo>
                <a:lnTo>
                  <a:pt x="183793" y="1033963"/>
                </a:lnTo>
                <a:lnTo>
                  <a:pt x="148395" y="1059306"/>
                </a:lnTo>
                <a:lnTo>
                  <a:pt x="116046" y="1088294"/>
                </a:lnTo>
                <a:lnTo>
                  <a:pt x="87044" y="1120630"/>
                </a:lnTo>
                <a:lnTo>
                  <a:pt x="61688" y="1156015"/>
                </a:lnTo>
                <a:lnTo>
                  <a:pt x="40274" y="1194154"/>
                </a:lnTo>
                <a:lnTo>
                  <a:pt x="23100" y="1234749"/>
                </a:lnTo>
                <a:lnTo>
                  <a:pt x="10465" y="1277502"/>
                </a:lnTo>
                <a:lnTo>
                  <a:pt x="2665" y="1322118"/>
                </a:lnTo>
                <a:lnTo>
                  <a:pt x="0" y="1368298"/>
                </a:lnTo>
                <a:lnTo>
                  <a:pt x="0" y="2952521"/>
                </a:lnTo>
                <a:lnTo>
                  <a:pt x="2665" y="2998709"/>
                </a:lnTo>
                <a:lnTo>
                  <a:pt x="10465" y="3043331"/>
                </a:lnTo>
                <a:lnTo>
                  <a:pt x="23100" y="3086092"/>
                </a:lnTo>
                <a:lnTo>
                  <a:pt x="40274" y="3126693"/>
                </a:lnTo>
                <a:lnTo>
                  <a:pt x="61688" y="3164838"/>
                </a:lnTo>
                <a:lnTo>
                  <a:pt x="87044" y="3200230"/>
                </a:lnTo>
                <a:lnTo>
                  <a:pt x="116046" y="3232570"/>
                </a:lnTo>
                <a:lnTo>
                  <a:pt x="148395" y="3261563"/>
                </a:lnTo>
                <a:lnTo>
                  <a:pt x="183793" y="3286910"/>
                </a:lnTo>
                <a:lnTo>
                  <a:pt x="221944" y="3308315"/>
                </a:lnTo>
                <a:lnTo>
                  <a:pt x="262549" y="3325481"/>
                </a:lnTo>
                <a:lnTo>
                  <a:pt x="305310" y="3338110"/>
                </a:lnTo>
                <a:lnTo>
                  <a:pt x="349931" y="3345906"/>
                </a:lnTo>
                <a:lnTo>
                  <a:pt x="396113" y="3348570"/>
                </a:lnTo>
                <a:lnTo>
                  <a:pt x="5724652" y="3348570"/>
                </a:lnTo>
                <a:lnTo>
                  <a:pt x="5770833" y="3345906"/>
                </a:lnTo>
                <a:lnTo>
                  <a:pt x="5815454" y="3338110"/>
                </a:lnTo>
                <a:lnTo>
                  <a:pt x="5858215" y="3325481"/>
                </a:lnTo>
                <a:lnTo>
                  <a:pt x="5898820" y="3308315"/>
                </a:lnTo>
                <a:lnTo>
                  <a:pt x="5936971" y="3286910"/>
                </a:lnTo>
                <a:lnTo>
                  <a:pt x="5972369" y="3261563"/>
                </a:lnTo>
                <a:lnTo>
                  <a:pt x="6004718" y="3232570"/>
                </a:lnTo>
                <a:lnTo>
                  <a:pt x="6033720" y="3200230"/>
                </a:lnTo>
                <a:lnTo>
                  <a:pt x="6059076" y="3164838"/>
                </a:lnTo>
                <a:lnTo>
                  <a:pt x="6080490" y="3126693"/>
                </a:lnTo>
                <a:lnTo>
                  <a:pt x="6097664" y="3086092"/>
                </a:lnTo>
                <a:lnTo>
                  <a:pt x="6110299" y="3043331"/>
                </a:lnTo>
                <a:lnTo>
                  <a:pt x="6118099" y="2998709"/>
                </a:lnTo>
                <a:lnTo>
                  <a:pt x="6120765" y="2952521"/>
                </a:lnTo>
                <a:lnTo>
                  <a:pt x="6120765" y="1368298"/>
                </a:lnTo>
                <a:lnTo>
                  <a:pt x="6118099" y="1322118"/>
                </a:lnTo>
                <a:lnTo>
                  <a:pt x="6110299" y="1277502"/>
                </a:lnTo>
                <a:lnTo>
                  <a:pt x="6097664" y="1234749"/>
                </a:lnTo>
                <a:lnTo>
                  <a:pt x="6080490" y="1194154"/>
                </a:lnTo>
                <a:lnTo>
                  <a:pt x="6059076" y="1156015"/>
                </a:lnTo>
                <a:lnTo>
                  <a:pt x="6033720" y="1120630"/>
                </a:lnTo>
                <a:lnTo>
                  <a:pt x="6004718" y="1088294"/>
                </a:lnTo>
                <a:lnTo>
                  <a:pt x="5972369" y="1059306"/>
                </a:lnTo>
                <a:lnTo>
                  <a:pt x="5936971" y="1033963"/>
                </a:lnTo>
                <a:lnTo>
                  <a:pt x="5898820" y="1012561"/>
                </a:lnTo>
                <a:lnTo>
                  <a:pt x="5858215" y="995397"/>
                </a:lnTo>
                <a:lnTo>
                  <a:pt x="5815454" y="982770"/>
                </a:lnTo>
                <a:lnTo>
                  <a:pt x="5770833" y="974976"/>
                </a:lnTo>
                <a:lnTo>
                  <a:pt x="5724652" y="972312"/>
                </a:lnTo>
                <a:close/>
              </a:path>
              <a:path w="6120765" h="3348990">
                <a:moveTo>
                  <a:pt x="3036570" y="0"/>
                </a:moveTo>
                <a:lnTo>
                  <a:pt x="1020191" y="972312"/>
                </a:lnTo>
                <a:lnTo>
                  <a:pt x="2550287" y="972312"/>
                </a:lnTo>
                <a:lnTo>
                  <a:pt x="3036570" y="0"/>
                </a:lnTo>
                <a:close/>
              </a:path>
            </a:pathLst>
          </a:custGeom>
          <a:solidFill>
            <a:srgbClr val="F8FD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35657" y="2888742"/>
            <a:ext cx="6120765" cy="3348990"/>
          </a:xfrm>
          <a:custGeom>
            <a:avLst/>
            <a:gdLst/>
            <a:ahLst/>
            <a:cxnLst/>
            <a:rect l="l" t="t" r="r" b="b"/>
            <a:pathLst>
              <a:path w="6120765" h="3348990">
                <a:moveTo>
                  <a:pt x="0" y="1368298"/>
                </a:moveTo>
                <a:lnTo>
                  <a:pt x="2665" y="1322118"/>
                </a:lnTo>
                <a:lnTo>
                  <a:pt x="10465" y="1277502"/>
                </a:lnTo>
                <a:lnTo>
                  <a:pt x="23100" y="1234749"/>
                </a:lnTo>
                <a:lnTo>
                  <a:pt x="40274" y="1194154"/>
                </a:lnTo>
                <a:lnTo>
                  <a:pt x="61688" y="1156015"/>
                </a:lnTo>
                <a:lnTo>
                  <a:pt x="87044" y="1120630"/>
                </a:lnTo>
                <a:lnTo>
                  <a:pt x="116046" y="1088294"/>
                </a:lnTo>
                <a:lnTo>
                  <a:pt x="148395" y="1059306"/>
                </a:lnTo>
                <a:lnTo>
                  <a:pt x="183793" y="1033963"/>
                </a:lnTo>
                <a:lnTo>
                  <a:pt x="221944" y="1012561"/>
                </a:lnTo>
                <a:lnTo>
                  <a:pt x="262549" y="995397"/>
                </a:lnTo>
                <a:lnTo>
                  <a:pt x="305310" y="982770"/>
                </a:lnTo>
                <a:lnTo>
                  <a:pt x="349931" y="974976"/>
                </a:lnTo>
                <a:lnTo>
                  <a:pt x="396113" y="972312"/>
                </a:lnTo>
                <a:lnTo>
                  <a:pt x="1020191" y="972312"/>
                </a:lnTo>
                <a:lnTo>
                  <a:pt x="3036570" y="0"/>
                </a:lnTo>
                <a:lnTo>
                  <a:pt x="2550287" y="972312"/>
                </a:lnTo>
                <a:lnTo>
                  <a:pt x="5724652" y="972312"/>
                </a:lnTo>
                <a:lnTo>
                  <a:pt x="5770833" y="974976"/>
                </a:lnTo>
                <a:lnTo>
                  <a:pt x="5815454" y="982770"/>
                </a:lnTo>
                <a:lnTo>
                  <a:pt x="5858215" y="995397"/>
                </a:lnTo>
                <a:lnTo>
                  <a:pt x="5898820" y="1012561"/>
                </a:lnTo>
                <a:lnTo>
                  <a:pt x="5936971" y="1033963"/>
                </a:lnTo>
                <a:lnTo>
                  <a:pt x="5972369" y="1059306"/>
                </a:lnTo>
                <a:lnTo>
                  <a:pt x="6004718" y="1088294"/>
                </a:lnTo>
                <a:lnTo>
                  <a:pt x="6033720" y="1120630"/>
                </a:lnTo>
                <a:lnTo>
                  <a:pt x="6059076" y="1156015"/>
                </a:lnTo>
                <a:lnTo>
                  <a:pt x="6080490" y="1194154"/>
                </a:lnTo>
                <a:lnTo>
                  <a:pt x="6097664" y="1234749"/>
                </a:lnTo>
                <a:lnTo>
                  <a:pt x="6110299" y="1277502"/>
                </a:lnTo>
                <a:lnTo>
                  <a:pt x="6118099" y="1322118"/>
                </a:lnTo>
                <a:lnTo>
                  <a:pt x="6120765" y="1368298"/>
                </a:lnTo>
                <a:lnTo>
                  <a:pt x="6120765" y="1962404"/>
                </a:lnTo>
                <a:lnTo>
                  <a:pt x="6120765" y="2952521"/>
                </a:lnTo>
                <a:lnTo>
                  <a:pt x="6118099" y="2998709"/>
                </a:lnTo>
                <a:lnTo>
                  <a:pt x="6110299" y="3043331"/>
                </a:lnTo>
                <a:lnTo>
                  <a:pt x="6097664" y="3086092"/>
                </a:lnTo>
                <a:lnTo>
                  <a:pt x="6080490" y="3126693"/>
                </a:lnTo>
                <a:lnTo>
                  <a:pt x="6059076" y="3164838"/>
                </a:lnTo>
                <a:lnTo>
                  <a:pt x="6033720" y="3200230"/>
                </a:lnTo>
                <a:lnTo>
                  <a:pt x="6004718" y="3232570"/>
                </a:lnTo>
                <a:lnTo>
                  <a:pt x="5972369" y="3261563"/>
                </a:lnTo>
                <a:lnTo>
                  <a:pt x="5936971" y="3286910"/>
                </a:lnTo>
                <a:lnTo>
                  <a:pt x="5898820" y="3308315"/>
                </a:lnTo>
                <a:lnTo>
                  <a:pt x="5858215" y="3325481"/>
                </a:lnTo>
                <a:lnTo>
                  <a:pt x="5815454" y="3338110"/>
                </a:lnTo>
                <a:lnTo>
                  <a:pt x="5770833" y="3345906"/>
                </a:lnTo>
                <a:lnTo>
                  <a:pt x="5724652" y="3348570"/>
                </a:lnTo>
                <a:lnTo>
                  <a:pt x="2550287" y="3348570"/>
                </a:lnTo>
                <a:lnTo>
                  <a:pt x="1020191" y="3348570"/>
                </a:lnTo>
                <a:lnTo>
                  <a:pt x="396113" y="3348570"/>
                </a:lnTo>
                <a:lnTo>
                  <a:pt x="349931" y="3345906"/>
                </a:lnTo>
                <a:lnTo>
                  <a:pt x="305310" y="3338110"/>
                </a:lnTo>
                <a:lnTo>
                  <a:pt x="262549" y="3325481"/>
                </a:lnTo>
                <a:lnTo>
                  <a:pt x="221944" y="3308315"/>
                </a:lnTo>
                <a:lnTo>
                  <a:pt x="183793" y="3286910"/>
                </a:lnTo>
                <a:lnTo>
                  <a:pt x="148395" y="3261563"/>
                </a:lnTo>
                <a:lnTo>
                  <a:pt x="116046" y="3232570"/>
                </a:lnTo>
                <a:lnTo>
                  <a:pt x="87044" y="3200230"/>
                </a:lnTo>
                <a:lnTo>
                  <a:pt x="61688" y="3164838"/>
                </a:lnTo>
                <a:lnTo>
                  <a:pt x="40274" y="3126693"/>
                </a:lnTo>
                <a:lnTo>
                  <a:pt x="23100" y="3086092"/>
                </a:lnTo>
                <a:lnTo>
                  <a:pt x="10465" y="3043331"/>
                </a:lnTo>
                <a:lnTo>
                  <a:pt x="2665" y="2998709"/>
                </a:lnTo>
                <a:lnTo>
                  <a:pt x="0" y="2952521"/>
                </a:lnTo>
                <a:lnTo>
                  <a:pt x="0" y="1962404"/>
                </a:lnTo>
                <a:lnTo>
                  <a:pt x="0" y="1368298"/>
                </a:lnTo>
                <a:close/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48383" y="3397818"/>
            <a:ext cx="7153275" cy="2635885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50"/>
              </a:spcBef>
            </a:pPr>
            <a:r>
              <a:rPr sz="2800" spc="-645" dirty="0">
                <a:latin typeface="Calibri"/>
                <a:cs typeface="Calibri"/>
              </a:rPr>
              <a:t>docu</a:t>
            </a:r>
            <a:r>
              <a:rPr sz="6600" spc="-967" baseline="-29671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800" spc="-645" dirty="0">
                <a:latin typeface="Calibri"/>
                <a:cs typeface="Calibri"/>
              </a:rPr>
              <a:t>m</a:t>
            </a:r>
            <a:r>
              <a:rPr sz="6600" spc="-967" baseline="-2967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645" dirty="0">
                <a:latin typeface="Calibri"/>
                <a:cs typeface="Calibri"/>
              </a:rPr>
              <a:t>e</a:t>
            </a:r>
            <a:r>
              <a:rPr sz="6600" spc="-967" baseline="-29671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spc="-645" dirty="0">
                <a:latin typeface="Calibri"/>
                <a:cs typeface="Calibri"/>
              </a:rPr>
              <a:t>nt</a:t>
            </a:r>
            <a:r>
              <a:rPr sz="6600" spc="-967" baseline="-2967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645" dirty="0">
                <a:latin typeface="Calibri"/>
                <a:cs typeface="Calibri"/>
              </a:rPr>
              <a:t>.bo</a:t>
            </a:r>
            <a:r>
              <a:rPr sz="6600" spc="-967" baseline="-2967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645" dirty="0">
                <a:latin typeface="Calibri"/>
                <a:cs typeface="Calibri"/>
              </a:rPr>
              <a:t>d</a:t>
            </a:r>
            <a:r>
              <a:rPr sz="6600" spc="-967" baseline="-2967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spc="-645" dirty="0">
                <a:latin typeface="Calibri"/>
                <a:cs typeface="Calibri"/>
              </a:rPr>
              <a:t>y.s</a:t>
            </a:r>
            <a:r>
              <a:rPr sz="6600" spc="-967" baseline="-29671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spc="-645" dirty="0">
                <a:latin typeface="Calibri"/>
                <a:cs typeface="Calibri"/>
              </a:rPr>
              <a:t>tyl</a:t>
            </a:r>
            <a:r>
              <a:rPr sz="6600" spc="-967" baseline="-2967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spc="-645" dirty="0">
                <a:latin typeface="Calibri"/>
                <a:cs typeface="Calibri"/>
              </a:rPr>
              <a:t>e.</a:t>
            </a:r>
            <a:r>
              <a:rPr sz="6600" spc="-967" baseline="-29671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spc="-645" dirty="0">
                <a:latin typeface="Calibri"/>
                <a:cs typeface="Calibri"/>
              </a:rPr>
              <a:t>ba</a:t>
            </a:r>
            <a:r>
              <a:rPr sz="6600" spc="-967" baseline="-29671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800" spc="-645" dirty="0">
                <a:latin typeface="Calibri"/>
                <a:cs typeface="Calibri"/>
              </a:rPr>
              <a:t>c</a:t>
            </a:r>
            <a:r>
              <a:rPr sz="6600" spc="-967" baseline="-29671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800" spc="-645" dirty="0">
                <a:latin typeface="Calibri"/>
                <a:cs typeface="Calibri"/>
              </a:rPr>
              <a:t>kgr</a:t>
            </a:r>
            <a:r>
              <a:rPr sz="6600" spc="-967" baseline="-2967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645" dirty="0">
                <a:latin typeface="Calibri"/>
                <a:cs typeface="Calibri"/>
              </a:rPr>
              <a:t>ou</a:t>
            </a:r>
            <a:r>
              <a:rPr sz="6600" spc="-967" baseline="-2967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spc="-645" dirty="0">
                <a:latin typeface="Calibri"/>
                <a:cs typeface="Calibri"/>
              </a:rPr>
              <a:t>n</a:t>
            </a:r>
            <a:r>
              <a:rPr sz="6600" spc="-967" baseline="-2967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-645" dirty="0">
                <a:latin typeface="Calibri"/>
                <a:cs typeface="Calibri"/>
              </a:rPr>
              <a:t>d</a:t>
            </a:r>
            <a:r>
              <a:rPr sz="6600" spc="-967" baseline="-2967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spc="-645" dirty="0">
                <a:latin typeface="Calibri"/>
                <a:cs typeface="Calibri"/>
              </a:rPr>
              <a:t>Col</a:t>
            </a:r>
            <a:r>
              <a:rPr sz="6600" spc="-967" baseline="-29671" dirty="0">
                <a:solidFill>
                  <a:srgbClr val="C00000"/>
                </a:solidFill>
                <a:latin typeface="Calibri"/>
                <a:cs typeface="Calibri"/>
              </a:rPr>
              <a:t>q</a:t>
            </a:r>
            <a:r>
              <a:rPr sz="2800" spc="-645" dirty="0">
                <a:latin typeface="Calibri"/>
                <a:cs typeface="Calibri"/>
              </a:rPr>
              <a:t>or</a:t>
            </a:r>
            <a:r>
              <a:rPr sz="6600" spc="-967" baseline="-29671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800" spc="-645" dirty="0">
                <a:latin typeface="Calibri"/>
                <a:cs typeface="Calibri"/>
              </a:rPr>
              <a:t>=</a:t>
            </a:r>
            <a:r>
              <a:rPr sz="6600" spc="-967" baseline="-2967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645" dirty="0">
                <a:latin typeface="Calibri"/>
                <a:cs typeface="Calibri"/>
              </a:rPr>
              <a:t>“black”;</a:t>
            </a:r>
            <a:endParaRPr sz="2800">
              <a:latin typeface="Calibri"/>
              <a:cs typeface="Calibri"/>
            </a:endParaRPr>
          </a:p>
          <a:p>
            <a:pPr marL="1327150" marR="1033780" indent="-745490">
              <a:lnSpc>
                <a:spcPct val="100000"/>
              </a:lnSpc>
              <a:spcBef>
                <a:spcPts val="2360"/>
              </a:spcBef>
            </a:pPr>
            <a:r>
              <a:rPr sz="4400" spc="-20" dirty="0">
                <a:solidFill>
                  <a:srgbClr val="C00000"/>
                </a:solidFill>
                <a:latin typeface="Calibri"/>
                <a:cs typeface="Calibri"/>
              </a:rPr>
              <a:t>retorne </a:t>
            </a:r>
            <a:r>
              <a:rPr sz="4400" dirty="0">
                <a:solidFill>
                  <a:srgbClr val="C00000"/>
                </a:solidFill>
                <a:latin typeface="Calibri"/>
                <a:cs typeface="Calibri"/>
              </a:rPr>
              <a:t>o </a:t>
            </a:r>
            <a:r>
              <a:rPr sz="4400" spc="-10" dirty="0">
                <a:solidFill>
                  <a:srgbClr val="C00000"/>
                </a:solidFill>
                <a:latin typeface="Calibri"/>
                <a:cs typeface="Calibri"/>
              </a:rPr>
              <a:t>elemento</a:t>
            </a:r>
            <a:r>
              <a:rPr sz="44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400" spc="-15" dirty="0">
                <a:solidFill>
                  <a:srgbClr val="C00000"/>
                </a:solidFill>
                <a:latin typeface="Calibri"/>
                <a:cs typeface="Calibri"/>
              </a:rPr>
              <a:t>com  </a:t>
            </a:r>
            <a:r>
              <a:rPr sz="4400" dirty="0">
                <a:solidFill>
                  <a:srgbClr val="C00000"/>
                </a:solidFill>
                <a:latin typeface="Calibri"/>
                <a:cs typeface="Calibri"/>
              </a:rPr>
              <a:t>o ID</a:t>
            </a:r>
            <a:r>
              <a:rPr sz="4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C00000"/>
                </a:solidFill>
                <a:latin typeface="Calibri"/>
                <a:cs typeface="Calibri"/>
              </a:rPr>
              <a:t>especificado!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819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Exemplo: </a:t>
            </a:r>
            <a:r>
              <a:rPr spc="-5" dirty="0"/>
              <a:t>Associando </a:t>
            </a:r>
            <a:r>
              <a:rPr spc="-10" dirty="0"/>
              <a:t>função </a:t>
            </a:r>
            <a:r>
              <a:rPr spc="-5" dirty="0"/>
              <a:t>ao</a:t>
            </a:r>
            <a:r>
              <a:rPr spc="45" dirty="0"/>
              <a:t> </a:t>
            </a:r>
            <a:r>
              <a:rPr spc="-40" dirty="0"/>
              <a:t>Evento</a:t>
            </a:r>
          </a:p>
        </p:txBody>
      </p:sp>
      <p:sp>
        <p:nvSpPr>
          <p:cNvPr id="3" name="object 3"/>
          <p:cNvSpPr/>
          <p:nvPr/>
        </p:nvSpPr>
        <p:spPr>
          <a:xfrm>
            <a:off x="637031" y="2284476"/>
            <a:ext cx="874776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416" y="2284476"/>
            <a:ext cx="998220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1244" y="2284476"/>
            <a:ext cx="1315212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7064" y="2284476"/>
            <a:ext cx="551688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99360" y="2284476"/>
            <a:ext cx="728472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58439" y="2284476"/>
            <a:ext cx="4312920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01968" y="2284476"/>
            <a:ext cx="726948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9523" y="2284476"/>
            <a:ext cx="1956816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46947" y="2284476"/>
            <a:ext cx="797051" cy="789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87383" y="2284476"/>
            <a:ext cx="356616" cy="789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031" y="2796539"/>
            <a:ext cx="550163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7804" y="2796539"/>
            <a:ext cx="794004" cy="7894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2416" y="2796539"/>
            <a:ext cx="2403348" cy="7894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76372" y="2796539"/>
            <a:ext cx="553212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60192" y="2796539"/>
            <a:ext cx="728471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19271" y="2796539"/>
            <a:ext cx="3098292" cy="7894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48171" y="2796539"/>
            <a:ext cx="563879" cy="7894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42659" y="2796539"/>
            <a:ext cx="550163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7031" y="3308603"/>
            <a:ext cx="792480" cy="789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0119" y="3308603"/>
            <a:ext cx="550163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7031" y="3820667"/>
            <a:ext cx="874776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42416" y="3820667"/>
            <a:ext cx="1673352" cy="7894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46376" y="3820667"/>
            <a:ext cx="553212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30195" y="3820667"/>
            <a:ext cx="3099816" cy="7894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60620" y="3820667"/>
            <a:ext cx="883920" cy="7894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75147" y="3820667"/>
            <a:ext cx="550163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7031" y="4332732"/>
            <a:ext cx="1197864" cy="7894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65503" y="4332732"/>
            <a:ext cx="6053328" cy="7894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49440" y="4332732"/>
            <a:ext cx="557783" cy="7894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37831" y="4332732"/>
            <a:ext cx="877824" cy="7894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46264" y="4332732"/>
            <a:ext cx="1219200" cy="7894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96071" y="4332732"/>
            <a:ext cx="713231" cy="7894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39911" y="4332732"/>
            <a:ext cx="550164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7031" y="4844796"/>
            <a:ext cx="955547" cy="78943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23188" y="4844796"/>
            <a:ext cx="580644" cy="78943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34439" y="4844796"/>
            <a:ext cx="550164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5236" y="5370576"/>
            <a:ext cx="280415" cy="4008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0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989965" algn="l"/>
                <a:tab pos="990600" algn="l"/>
              </a:tabLst>
            </a:pPr>
            <a:r>
              <a:rPr b="0" spc="-15" dirty="0">
                <a:latin typeface="Calibri"/>
                <a:cs typeface="Calibri"/>
              </a:rPr>
              <a:t>Arquivo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spc="-15" dirty="0"/>
              <a:t>efeitos.js</a:t>
            </a:r>
          </a:p>
          <a:p>
            <a:pPr marL="1052830" marR="5080">
              <a:lnSpc>
                <a:spcPct val="120100"/>
              </a:lnSpc>
              <a:spcBef>
                <a:spcPts val="2030"/>
              </a:spcBef>
            </a:pPr>
            <a:r>
              <a:rPr sz="2800" b="0" spc="-15" dirty="0">
                <a:latin typeface="Calibri"/>
                <a:cs typeface="Calibri"/>
              </a:rPr>
              <a:t>var botao </a:t>
            </a:r>
            <a:r>
              <a:rPr sz="2800" b="0" spc="-5" dirty="0">
                <a:latin typeface="Calibri"/>
                <a:cs typeface="Calibri"/>
              </a:rPr>
              <a:t>= document.getElementById(“bmudacor”);  </a:t>
            </a:r>
            <a:r>
              <a:rPr sz="2800" b="0" spc="-10" dirty="0">
                <a:solidFill>
                  <a:srgbClr val="C00000"/>
                </a:solidFill>
                <a:latin typeface="Calibri"/>
                <a:cs typeface="Calibri"/>
              </a:rPr>
              <a:t>botao.onclick </a:t>
            </a:r>
            <a:r>
              <a:rPr sz="2800" b="0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800" b="0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C00000"/>
                </a:solidFill>
                <a:latin typeface="Calibri"/>
                <a:cs typeface="Calibri"/>
              </a:rPr>
              <a:t>mudaCorDeFundo;</a:t>
            </a:r>
            <a:endParaRPr sz="2800">
              <a:latin typeface="Calibri"/>
              <a:cs typeface="Calibri"/>
            </a:endParaRPr>
          </a:p>
          <a:p>
            <a:pPr marL="635000"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1376045" marR="262890" indent="-323850">
              <a:lnSpc>
                <a:spcPct val="120100"/>
              </a:lnSpc>
              <a:spcBef>
                <a:spcPts val="5"/>
              </a:spcBef>
            </a:pPr>
            <a:r>
              <a:rPr sz="2800" b="0" spc="-5" dirty="0">
                <a:latin typeface="Calibri"/>
                <a:cs typeface="Calibri"/>
              </a:rPr>
              <a:t>function mudaCorDeFundo() {  </a:t>
            </a:r>
            <a:r>
              <a:rPr sz="2800" b="0" spc="-15" dirty="0">
                <a:latin typeface="Calibri"/>
                <a:cs typeface="Calibri"/>
              </a:rPr>
              <a:t>document.body.style.backgroundColor </a:t>
            </a:r>
            <a:r>
              <a:rPr sz="2800" b="0" spc="-5" dirty="0">
                <a:latin typeface="Calibri"/>
                <a:cs typeface="Calibri"/>
              </a:rPr>
              <a:t>=</a:t>
            </a:r>
            <a:r>
              <a:rPr sz="2800" b="0" spc="12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“black”;</a:t>
            </a:r>
            <a:endParaRPr sz="2800">
              <a:latin typeface="Calibri"/>
              <a:cs typeface="Calibri"/>
            </a:endParaRPr>
          </a:p>
          <a:p>
            <a:pPr marL="1134110">
              <a:lnSpc>
                <a:spcPct val="100000"/>
              </a:lnSpc>
              <a:spcBef>
                <a:spcPts val="670"/>
              </a:spcBef>
            </a:pPr>
            <a:r>
              <a:rPr sz="2800" b="0" spc="-5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7031" y="2284476"/>
            <a:ext cx="874776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2416" y="2284476"/>
            <a:ext cx="998220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1244" y="2284476"/>
            <a:ext cx="1315212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7064" y="2284476"/>
            <a:ext cx="551688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99360" y="2284476"/>
            <a:ext cx="728472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58439" y="2284476"/>
            <a:ext cx="4312920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01968" y="2284476"/>
            <a:ext cx="726948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9523" y="2284476"/>
            <a:ext cx="1956816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46947" y="2284476"/>
            <a:ext cx="797051" cy="789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87383" y="2284476"/>
            <a:ext cx="356616" cy="789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7031" y="2796539"/>
            <a:ext cx="550163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7804" y="2796539"/>
            <a:ext cx="794004" cy="7894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2416" y="2796539"/>
            <a:ext cx="2403348" cy="7894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6372" y="2796539"/>
            <a:ext cx="553212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60192" y="2796539"/>
            <a:ext cx="728471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19271" y="2796539"/>
            <a:ext cx="3098292" cy="7894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48171" y="2796539"/>
            <a:ext cx="563879" cy="7894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42659" y="2796539"/>
            <a:ext cx="550163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7031" y="3308603"/>
            <a:ext cx="792480" cy="789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0119" y="3308603"/>
            <a:ext cx="550163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7031" y="3820667"/>
            <a:ext cx="874776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42416" y="3820667"/>
            <a:ext cx="1673352" cy="7894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46376" y="3820667"/>
            <a:ext cx="553212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30195" y="3820667"/>
            <a:ext cx="3099816" cy="7894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60620" y="3820667"/>
            <a:ext cx="883920" cy="7894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5147" y="3820667"/>
            <a:ext cx="550163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7031" y="4332732"/>
            <a:ext cx="1197864" cy="7894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65503" y="4332732"/>
            <a:ext cx="6053328" cy="7894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49440" y="4332732"/>
            <a:ext cx="557783" cy="7894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37831" y="4332732"/>
            <a:ext cx="877824" cy="7894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46264" y="4332732"/>
            <a:ext cx="1219200" cy="7894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96071" y="4332732"/>
            <a:ext cx="713231" cy="7894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39911" y="4332732"/>
            <a:ext cx="550164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7031" y="4844796"/>
            <a:ext cx="955547" cy="78943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23188" y="4844796"/>
            <a:ext cx="580644" cy="78943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34439" y="4844796"/>
            <a:ext cx="550164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5236" y="5370576"/>
            <a:ext cx="280415" cy="4008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7908" y="2525267"/>
            <a:ext cx="2887980" cy="12313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43609" y="2780919"/>
            <a:ext cx="2376805" cy="720090"/>
          </a:xfrm>
          <a:custGeom>
            <a:avLst/>
            <a:gdLst/>
            <a:ahLst/>
            <a:cxnLst/>
            <a:rect l="l" t="t" r="r" b="b"/>
            <a:pathLst>
              <a:path w="2376804" h="720089">
                <a:moveTo>
                  <a:pt x="0" y="120014"/>
                </a:moveTo>
                <a:lnTo>
                  <a:pt x="9431" y="73294"/>
                </a:lnTo>
                <a:lnTo>
                  <a:pt x="35152" y="35147"/>
                </a:lnTo>
                <a:lnTo>
                  <a:pt x="73300" y="9429"/>
                </a:lnTo>
                <a:lnTo>
                  <a:pt x="120014" y="0"/>
                </a:lnTo>
                <a:lnTo>
                  <a:pt x="2256231" y="0"/>
                </a:lnTo>
                <a:lnTo>
                  <a:pt x="2302951" y="9429"/>
                </a:lnTo>
                <a:lnTo>
                  <a:pt x="2341098" y="35147"/>
                </a:lnTo>
                <a:lnTo>
                  <a:pt x="2366816" y="73294"/>
                </a:lnTo>
                <a:lnTo>
                  <a:pt x="2376246" y="120014"/>
                </a:lnTo>
                <a:lnTo>
                  <a:pt x="2376246" y="600075"/>
                </a:lnTo>
                <a:lnTo>
                  <a:pt x="2366816" y="646795"/>
                </a:lnTo>
                <a:lnTo>
                  <a:pt x="2341098" y="684942"/>
                </a:lnTo>
                <a:lnTo>
                  <a:pt x="2302951" y="710660"/>
                </a:lnTo>
                <a:lnTo>
                  <a:pt x="2256231" y="720089"/>
                </a:lnTo>
                <a:lnTo>
                  <a:pt x="120014" y="720089"/>
                </a:lnTo>
                <a:lnTo>
                  <a:pt x="73300" y="710660"/>
                </a:lnTo>
                <a:lnTo>
                  <a:pt x="35152" y="684942"/>
                </a:lnTo>
                <a:lnTo>
                  <a:pt x="9431" y="646795"/>
                </a:lnTo>
                <a:lnTo>
                  <a:pt x="0" y="600075"/>
                </a:lnTo>
                <a:lnTo>
                  <a:pt x="0" y="120014"/>
                </a:lnTo>
                <a:close/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3564" y="3307460"/>
            <a:ext cx="7508875" cy="2963545"/>
          </a:xfrm>
          <a:custGeom>
            <a:avLst/>
            <a:gdLst/>
            <a:ahLst/>
            <a:cxnLst/>
            <a:rect l="l" t="t" r="r" b="b"/>
            <a:pathLst>
              <a:path w="7508875" h="2963545">
                <a:moveTo>
                  <a:pt x="7196531" y="1090802"/>
                </a:moveTo>
                <a:lnTo>
                  <a:pt x="312039" y="1090802"/>
                </a:lnTo>
                <a:lnTo>
                  <a:pt x="265929" y="1094186"/>
                </a:lnTo>
                <a:lnTo>
                  <a:pt x="221920" y="1104014"/>
                </a:lnTo>
                <a:lnTo>
                  <a:pt x="180494" y="1119803"/>
                </a:lnTo>
                <a:lnTo>
                  <a:pt x="142134" y="1141073"/>
                </a:lnTo>
                <a:lnTo>
                  <a:pt x="107321" y="1167339"/>
                </a:lnTo>
                <a:lnTo>
                  <a:pt x="76540" y="1198119"/>
                </a:lnTo>
                <a:lnTo>
                  <a:pt x="50273" y="1232931"/>
                </a:lnTo>
                <a:lnTo>
                  <a:pt x="29003" y="1271292"/>
                </a:lnTo>
                <a:lnTo>
                  <a:pt x="13212" y="1312719"/>
                </a:lnTo>
                <a:lnTo>
                  <a:pt x="3383" y="1356730"/>
                </a:lnTo>
                <a:lnTo>
                  <a:pt x="0" y="1402841"/>
                </a:lnTo>
                <a:lnTo>
                  <a:pt x="0" y="2650998"/>
                </a:lnTo>
                <a:lnTo>
                  <a:pt x="3383" y="2697109"/>
                </a:lnTo>
                <a:lnTo>
                  <a:pt x="13212" y="2741120"/>
                </a:lnTo>
                <a:lnTo>
                  <a:pt x="29003" y="2782547"/>
                </a:lnTo>
                <a:lnTo>
                  <a:pt x="50273" y="2820908"/>
                </a:lnTo>
                <a:lnTo>
                  <a:pt x="76540" y="2855720"/>
                </a:lnTo>
                <a:lnTo>
                  <a:pt x="107321" y="2886500"/>
                </a:lnTo>
                <a:lnTo>
                  <a:pt x="142134" y="2912766"/>
                </a:lnTo>
                <a:lnTo>
                  <a:pt x="180494" y="2934036"/>
                </a:lnTo>
                <a:lnTo>
                  <a:pt x="221920" y="2949825"/>
                </a:lnTo>
                <a:lnTo>
                  <a:pt x="265929" y="2959653"/>
                </a:lnTo>
                <a:lnTo>
                  <a:pt x="312039" y="2963037"/>
                </a:lnTo>
                <a:lnTo>
                  <a:pt x="7196531" y="2963037"/>
                </a:lnTo>
                <a:lnTo>
                  <a:pt x="7242643" y="2959653"/>
                </a:lnTo>
                <a:lnTo>
                  <a:pt x="7286653" y="2949825"/>
                </a:lnTo>
                <a:lnTo>
                  <a:pt x="7328080" y="2934036"/>
                </a:lnTo>
                <a:lnTo>
                  <a:pt x="7366441" y="2912766"/>
                </a:lnTo>
                <a:lnTo>
                  <a:pt x="7401253" y="2886500"/>
                </a:lnTo>
                <a:lnTo>
                  <a:pt x="7432033" y="2855720"/>
                </a:lnTo>
                <a:lnTo>
                  <a:pt x="7458299" y="2820908"/>
                </a:lnTo>
                <a:lnTo>
                  <a:pt x="7479569" y="2782547"/>
                </a:lnTo>
                <a:lnTo>
                  <a:pt x="7495359" y="2741120"/>
                </a:lnTo>
                <a:lnTo>
                  <a:pt x="7505187" y="2697109"/>
                </a:lnTo>
                <a:lnTo>
                  <a:pt x="7508570" y="2650998"/>
                </a:lnTo>
                <a:lnTo>
                  <a:pt x="7508570" y="1402841"/>
                </a:lnTo>
                <a:lnTo>
                  <a:pt x="7505187" y="1356730"/>
                </a:lnTo>
                <a:lnTo>
                  <a:pt x="7495359" y="1312719"/>
                </a:lnTo>
                <a:lnTo>
                  <a:pt x="7479569" y="1271292"/>
                </a:lnTo>
                <a:lnTo>
                  <a:pt x="7458299" y="1232931"/>
                </a:lnTo>
                <a:lnTo>
                  <a:pt x="7432033" y="1198119"/>
                </a:lnTo>
                <a:lnTo>
                  <a:pt x="7401253" y="1167339"/>
                </a:lnTo>
                <a:lnTo>
                  <a:pt x="7366441" y="1141073"/>
                </a:lnTo>
                <a:lnTo>
                  <a:pt x="7328080" y="1119803"/>
                </a:lnTo>
                <a:lnTo>
                  <a:pt x="7286653" y="1104014"/>
                </a:lnTo>
                <a:lnTo>
                  <a:pt x="7242643" y="1094186"/>
                </a:lnTo>
                <a:lnTo>
                  <a:pt x="7196531" y="1090802"/>
                </a:lnTo>
                <a:close/>
              </a:path>
              <a:path w="7508875" h="2963545">
                <a:moveTo>
                  <a:pt x="1884248" y="0"/>
                </a:moveTo>
                <a:lnTo>
                  <a:pt x="1251407" y="1090802"/>
                </a:lnTo>
                <a:lnTo>
                  <a:pt x="3128594" y="1090802"/>
                </a:lnTo>
                <a:lnTo>
                  <a:pt x="1884248" y="0"/>
                </a:lnTo>
                <a:close/>
              </a:path>
            </a:pathLst>
          </a:custGeom>
          <a:solidFill>
            <a:srgbClr val="F8FD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3564" y="3307460"/>
            <a:ext cx="7508875" cy="2963545"/>
          </a:xfrm>
          <a:custGeom>
            <a:avLst/>
            <a:gdLst/>
            <a:ahLst/>
            <a:cxnLst/>
            <a:rect l="l" t="t" r="r" b="b"/>
            <a:pathLst>
              <a:path w="7508875" h="2963545">
                <a:moveTo>
                  <a:pt x="0" y="1402841"/>
                </a:moveTo>
                <a:lnTo>
                  <a:pt x="3383" y="1356730"/>
                </a:lnTo>
                <a:lnTo>
                  <a:pt x="13212" y="1312719"/>
                </a:lnTo>
                <a:lnTo>
                  <a:pt x="29003" y="1271292"/>
                </a:lnTo>
                <a:lnTo>
                  <a:pt x="50273" y="1232931"/>
                </a:lnTo>
                <a:lnTo>
                  <a:pt x="76540" y="1198119"/>
                </a:lnTo>
                <a:lnTo>
                  <a:pt x="107321" y="1167339"/>
                </a:lnTo>
                <a:lnTo>
                  <a:pt x="142134" y="1141073"/>
                </a:lnTo>
                <a:lnTo>
                  <a:pt x="180494" y="1119803"/>
                </a:lnTo>
                <a:lnTo>
                  <a:pt x="221920" y="1104014"/>
                </a:lnTo>
                <a:lnTo>
                  <a:pt x="265929" y="1094186"/>
                </a:lnTo>
                <a:lnTo>
                  <a:pt x="312039" y="1090802"/>
                </a:lnTo>
                <a:lnTo>
                  <a:pt x="1251407" y="1090802"/>
                </a:lnTo>
                <a:lnTo>
                  <a:pt x="1884248" y="0"/>
                </a:lnTo>
                <a:lnTo>
                  <a:pt x="3128594" y="1090802"/>
                </a:lnTo>
                <a:lnTo>
                  <a:pt x="7196531" y="1090802"/>
                </a:lnTo>
                <a:lnTo>
                  <a:pt x="7242643" y="1094186"/>
                </a:lnTo>
                <a:lnTo>
                  <a:pt x="7286653" y="1104014"/>
                </a:lnTo>
                <a:lnTo>
                  <a:pt x="7328080" y="1119803"/>
                </a:lnTo>
                <a:lnTo>
                  <a:pt x="7366441" y="1141073"/>
                </a:lnTo>
                <a:lnTo>
                  <a:pt x="7401253" y="1167339"/>
                </a:lnTo>
                <a:lnTo>
                  <a:pt x="7432033" y="1198119"/>
                </a:lnTo>
                <a:lnTo>
                  <a:pt x="7458299" y="1232931"/>
                </a:lnTo>
                <a:lnTo>
                  <a:pt x="7479569" y="1271292"/>
                </a:lnTo>
                <a:lnTo>
                  <a:pt x="7495359" y="1312719"/>
                </a:lnTo>
                <a:lnTo>
                  <a:pt x="7505187" y="1356730"/>
                </a:lnTo>
                <a:lnTo>
                  <a:pt x="7508570" y="1402841"/>
                </a:lnTo>
                <a:lnTo>
                  <a:pt x="7508570" y="1870964"/>
                </a:lnTo>
                <a:lnTo>
                  <a:pt x="7508570" y="2650998"/>
                </a:lnTo>
                <a:lnTo>
                  <a:pt x="7505187" y="2697109"/>
                </a:lnTo>
                <a:lnTo>
                  <a:pt x="7495359" y="2741120"/>
                </a:lnTo>
                <a:lnTo>
                  <a:pt x="7479569" y="2782547"/>
                </a:lnTo>
                <a:lnTo>
                  <a:pt x="7458299" y="2820908"/>
                </a:lnTo>
                <a:lnTo>
                  <a:pt x="7432033" y="2855720"/>
                </a:lnTo>
                <a:lnTo>
                  <a:pt x="7401253" y="2886500"/>
                </a:lnTo>
                <a:lnTo>
                  <a:pt x="7366441" y="2912766"/>
                </a:lnTo>
                <a:lnTo>
                  <a:pt x="7328080" y="2934036"/>
                </a:lnTo>
                <a:lnTo>
                  <a:pt x="7286653" y="2949825"/>
                </a:lnTo>
                <a:lnTo>
                  <a:pt x="7242643" y="2959653"/>
                </a:lnTo>
                <a:lnTo>
                  <a:pt x="7196531" y="2963037"/>
                </a:lnTo>
                <a:lnTo>
                  <a:pt x="3128594" y="2963037"/>
                </a:lnTo>
                <a:lnTo>
                  <a:pt x="1251407" y="2963037"/>
                </a:lnTo>
                <a:lnTo>
                  <a:pt x="312039" y="2963037"/>
                </a:lnTo>
                <a:lnTo>
                  <a:pt x="265929" y="2959653"/>
                </a:lnTo>
                <a:lnTo>
                  <a:pt x="221920" y="2949825"/>
                </a:lnTo>
                <a:lnTo>
                  <a:pt x="180494" y="2934036"/>
                </a:lnTo>
                <a:lnTo>
                  <a:pt x="142134" y="2912766"/>
                </a:lnTo>
                <a:lnTo>
                  <a:pt x="107321" y="2886500"/>
                </a:lnTo>
                <a:lnTo>
                  <a:pt x="76540" y="2855720"/>
                </a:lnTo>
                <a:lnTo>
                  <a:pt x="50273" y="2820908"/>
                </a:lnTo>
                <a:lnTo>
                  <a:pt x="29003" y="2782547"/>
                </a:lnTo>
                <a:lnTo>
                  <a:pt x="13212" y="2741120"/>
                </a:lnTo>
                <a:lnTo>
                  <a:pt x="3383" y="2697109"/>
                </a:lnTo>
                <a:lnTo>
                  <a:pt x="0" y="2650998"/>
                </a:lnTo>
                <a:lnTo>
                  <a:pt x="0" y="1870964"/>
                </a:lnTo>
                <a:lnTo>
                  <a:pt x="0" y="1402841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32307" y="526745"/>
            <a:ext cx="8153400" cy="5456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latin typeface="Calibri"/>
                <a:cs typeface="Calibri"/>
              </a:rPr>
              <a:t>Exemplo: </a:t>
            </a:r>
            <a:r>
              <a:rPr sz="4000" spc="-5" dirty="0">
                <a:latin typeface="Calibri"/>
                <a:cs typeface="Calibri"/>
              </a:rPr>
              <a:t>Associando </a:t>
            </a:r>
            <a:r>
              <a:rPr sz="4000" spc="-10" dirty="0">
                <a:latin typeface="Calibri"/>
                <a:cs typeface="Calibri"/>
              </a:rPr>
              <a:t>função </a:t>
            </a:r>
            <a:r>
              <a:rPr sz="4000" spc="-5" dirty="0">
                <a:latin typeface="Calibri"/>
                <a:cs typeface="Calibri"/>
              </a:rPr>
              <a:t>ao</a:t>
            </a:r>
            <a:r>
              <a:rPr sz="4000" spc="45" dirty="0">
                <a:latin typeface="Calibri"/>
                <a:cs typeface="Calibri"/>
              </a:rPr>
              <a:t> </a:t>
            </a:r>
            <a:r>
              <a:rPr sz="4000" spc="-40" dirty="0">
                <a:latin typeface="Calibri"/>
                <a:cs typeface="Calibri"/>
              </a:rPr>
              <a:t>Evento</a:t>
            </a:r>
            <a:endParaRPr sz="40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312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spc="-15" dirty="0">
                <a:latin typeface="Calibri"/>
                <a:cs typeface="Calibri"/>
              </a:rPr>
              <a:t>Arquivo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efeitos.js</a:t>
            </a:r>
            <a:endParaRPr sz="3200">
              <a:latin typeface="Calibri"/>
              <a:cs typeface="Calibri"/>
            </a:endParaRPr>
          </a:p>
          <a:p>
            <a:pPr marL="430530" marR="56515">
              <a:lnSpc>
                <a:spcPct val="120100"/>
              </a:lnSpc>
              <a:spcBef>
                <a:spcPts val="2030"/>
              </a:spcBef>
            </a:pPr>
            <a:r>
              <a:rPr sz="2800" spc="-15" dirty="0">
                <a:latin typeface="Calibri"/>
                <a:cs typeface="Calibri"/>
              </a:rPr>
              <a:t>var botao </a:t>
            </a:r>
            <a:r>
              <a:rPr sz="2800" spc="-5" dirty="0">
                <a:latin typeface="Calibri"/>
                <a:cs typeface="Calibri"/>
              </a:rPr>
              <a:t>= document.getElementById(“bmudacor”); 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botao.onclick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800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mudaCorDeFundo;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753745" marR="314325" indent="-323850">
              <a:lnSpc>
                <a:spcPct val="120100"/>
              </a:lnSpc>
            </a:pPr>
            <a:r>
              <a:rPr sz="2800" spc="-5" dirty="0">
                <a:latin typeface="Calibri"/>
                <a:cs typeface="Calibri"/>
              </a:rPr>
              <a:t>function mudaCorDeFundo() {  </a:t>
            </a:r>
            <a:r>
              <a:rPr sz="2800" spc="-15" dirty="0">
                <a:latin typeface="Calibri"/>
                <a:cs typeface="Calibri"/>
              </a:rPr>
              <a:t>document.body.style.backgroundColor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“black”;</a:t>
            </a:r>
            <a:endParaRPr sz="2800">
              <a:latin typeface="Calibri"/>
              <a:cs typeface="Calibri"/>
            </a:endParaRPr>
          </a:p>
          <a:p>
            <a:pPr marR="934719" algn="ctr">
              <a:lnSpc>
                <a:spcPts val="3525"/>
              </a:lnSpc>
            </a:pPr>
            <a:r>
              <a:rPr sz="4400" spc="-844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00" spc="-1267" baseline="-16865" dirty="0">
                <a:latin typeface="Calibri"/>
                <a:cs typeface="Calibri"/>
              </a:rPr>
              <a:t>}</a:t>
            </a:r>
            <a:r>
              <a:rPr sz="4200" spc="75" baseline="-16865" dirty="0">
                <a:latin typeface="Calibri"/>
                <a:cs typeface="Calibri"/>
              </a:rPr>
              <a:t> </a:t>
            </a:r>
            <a:r>
              <a:rPr sz="4400" spc="-25" dirty="0">
                <a:solidFill>
                  <a:srgbClr val="C00000"/>
                </a:solidFill>
                <a:latin typeface="Calibri"/>
                <a:cs typeface="Calibri"/>
              </a:rPr>
              <a:t>vento </a:t>
            </a:r>
            <a:r>
              <a:rPr sz="4400" b="1" dirty="0">
                <a:solidFill>
                  <a:srgbClr val="C00000"/>
                </a:solidFill>
                <a:latin typeface="Calibri"/>
                <a:cs typeface="Calibri"/>
              </a:rPr>
              <a:t>onclick </a:t>
            </a:r>
            <a:r>
              <a:rPr sz="4400" dirty="0">
                <a:solidFill>
                  <a:srgbClr val="C00000"/>
                </a:solidFill>
                <a:latin typeface="Calibri"/>
                <a:cs typeface="Calibri"/>
              </a:rPr>
              <a:t>do</a:t>
            </a:r>
            <a:r>
              <a:rPr sz="4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C00000"/>
                </a:solidFill>
                <a:latin typeface="Calibri"/>
                <a:cs typeface="Calibri"/>
              </a:rPr>
              <a:t>elemento</a:t>
            </a:r>
            <a:endParaRPr sz="4400">
              <a:latin typeface="Calibri"/>
              <a:cs typeface="Calibri"/>
            </a:endParaRPr>
          </a:p>
          <a:p>
            <a:pPr marR="932180" algn="ctr">
              <a:lnSpc>
                <a:spcPct val="100000"/>
              </a:lnSpc>
            </a:pPr>
            <a:r>
              <a:rPr sz="4400" spc="-10" dirty="0">
                <a:solidFill>
                  <a:srgbClr val="C00000"/>
                </a:solidFill>
                <a:latin typeface="Calibri"/>
                <a:cs typeface="Calibri"/>
              </a:rPr>
              <a:t>armazenado </a:t>
            </a:r>
            <a:r>
              <a:rPr sz="4400" spc="-5" dirty="0">
                <a:solidFill>
                  <a:srgbClr val="C00000"/>
                </a:solidFill>
                <a:latin typeface="Calibri"/>
                <a:cs typeface="Calibri"/>
              </a:rPr>
              <a:t>na </a:t>
            </a:r>
            <a:r>
              <a:rPr sz="4400" spc="-25" dirty="0">
                <a:solidFill>
                  <a:srgbClr val="C00000"/>
                </a:solidFill>
                <a:latin typeface="Calibri"/>
                <a:cs typeface="Calibri"/>
              </a:rPr>
              <a:t>variável</a:t>
            </a:r>
            <a:r>
              <a:rPr sz="4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C00000"/>
                </a:solidFill>
                <a:latin typeface="Calibri"/>
                <a:cs typeface="Calibri"/>
              </a:rPr>
              <a:t>botao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543" y="53"/>
            <a:ext cx="9100439" cy="6857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66305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7244" y="493268"/>
            <a:ext cx="21767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Objetivos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917244" y="1482674"/>
            <a:ext cx="5491480" cy="4433393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4965" marR="982344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Apresentar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natureza </a:t>
            </a:r>
            <a:r>
              <a:rPr sz="3200" spc="-5" dirty="0">
                <a:latin typeface="Calibri"/>
                <a:cs typeface="Calibri"/>
              </a:rPr>
              <a:t>da  linguagem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endParaRPr sz="3200" dirty="0">
              <a:latin typeface="Calibri"/>
              <a:cs typeface="Calibri"/>
            </a:endParaRPr>
          </a:p>
          <a:p>
            <a:pPr marL="354965" marR="48260" indent="-342900">
              <a:lnSpc>
                <a:spcPct val="9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Apresentar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JavaScript com  </a:t>
            </a:r>
            <a:r>
              <a:rPr sz="3200" spc="-25" dirty="0">
                <a:latin typeface="Calibri"/>
                <a:cs typeface="Calibri"/>
              </a:rPr>
              <a:t>ferramenta 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5" dirty="0">
                <a:latin typeface="Calibri"/>
                <a:cs typeface="Calibri"/>
              </a:rPr>
              <a:t>manipulação de  </a:t>
            </a:r>
            <a:r>
              <a:rPr sz="3200" spc="-10" dirty="0">
                <a:latin typeface="Calibri"/>
                <a:cs typeface="Calibri"/>
              </a:rPr>
              <a:t>elementos </a:t>
            </a:r>
            <a:r>
              <a:rPr sz="3200" spc="-5" dirty="0">
                <a:latin typeface="Calibri"/>
                <a:cs typeface="Calibri"/>
              </a:rPr>
              <a:t>do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HTML</a:t>
            </a:r>
            <a:endParaRPr sz="3200" dirty="0">
              <a:latin typeface="Calibri"/>
              <a:cs typeface="Calibri"/>
            </a:endParaRPr>
          </a:p>
          <a:p>
            <a:pPr marL="354965" marR="5080" indent="-342900">
              <a:lnSpc>
                <a:spcPct val="9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Apresentar </a:t>
            </a:r>
            <a:r>
              <a:rPr sz="3200" spc="-5" dirty="0">
                <a:latin typeface="Calibri"/>
                <a:cs typeface="Calibri"/>
              </a:rPr>
              <a:t>os </a:t>
            </a:r>
            <a:r>
              <a:rPr sz="3200" spc="-10" dirty="0">
                <a:latin typeface="Calibri"/>
                <a:cs typeface="Calibri"/>
              </a:rPr>
              <a:t>estilos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20" dirty="0">
                <a:latin typeface="Calibri"/>
                <a:cs typeface="Calibri"/>
              </a:rPr>
              <a:t>eventos  </a:t>
            </a:r>
            <a:r>
              <a:rPr sz="3200" dirty="0">
                <a:latin typeface="Calibri"/>
                <a:cs typeface="Calibri"/>
              </a:rPr>
              <a:t>mais </a:t>
            </a:r>
            <a:r>
              <a:rPr sz="3200" spc="-10" dirty="0">
                <a:latin typeface="Calibri"/>
                <a:cs typeface="Calibri"/>
              </a:rPr>
              <a:t>comuns utilizados com </a:t>
            </a:r>
            <a:r>
              <a:rPr sz="3200" dirty="0">
                <a:latin typeface="Calibri"/>
                <a:cs typeface="Calibri"/>
              </a:rPr>
              <a:t>o  </a:t>
            </a:r>
            <a:r>
              <a:rPr sz="3200" spc="-10" dirty="0">
                <a:latin typeface="Calibri"/>
                <a:cs typeface="Calibri"/>
              </a:rPr>
              <a:t>JavaScript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49390" y="3501057"/>
            <a:ext cx="2594609" cy="3256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7031" y="2284476"/>
            <a:ext cx="874776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2416" y="2284476"/>
            <a:ext cx="998220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1244" y="2284476"/>
            <a:ext cx="1315212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7064" y="2284476"/>
            <a:ext cx="551688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99360" y="2284476"/>
            <a:ext cx="728472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58439" y="2284476"/>
            <a:ext cx="4312920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01968" y="2284476"/>
            <a:ext cx="726948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9523" y="2284476"/>
            <a:ext cx="1956816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46947" y="2284476"/>
            <a:ext cx="797051" cy="789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87383" y="2284476"/>
            <a:ext cx="356616" cy="789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7031" y="2796539"/>
            <a:ext cx="550163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7804" y="2796539"/>
            <a:ext cx="794004" cy="7894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2416" y="2796539"/>
            <a:ext cx="2403348" cy="7894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6372" y="2796539"/>
            <a:ext cx="553212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60192" y="2796539"/>
            <a:ext cx="728471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19271" y="2796539"/>
            <a:ext cx="3098292" cy="7894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48171" y="2796539"/>
            <a:ext cx="563879" cy="7894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42659" y="2796539"/>
            <a:ext cx="550163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7031" y="3308603"/>
            <a:ext cx="792480" cy="789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0119" y="3308603"/>
            <a:ext cx="550163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7031" y="3820667"/>
            <a:ext cx="874776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42416" y="3820667"/>
            <a:ext cx="1673352" cy="7894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46376" y="3820667"/>
            <a:ext cx="553212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30195" y="3820667"/>
            <a:ext cx="3099816" cy="7894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60620" y="3820667"/>
            <a:ext cx="883920" cy="7894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5147" y="3820667"/>
            <a:ext cx="550163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7031" y="4332732"/>
            <a:ext cx="1197864" cy="7894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65503" y="4332732"/>
            <a:ext cx="6053328" cy="7894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49440" y="4332732"/>
            <a:ext cx="557783" cy="7894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37831" y="4332732"/>
            <a:ext cx="877824" cy="7894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46264" y="4332732"/>
            <a:ext cx="1219200" cy="7894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96071" y="4332732"/>
            <a:ext cx="713231" cy="7894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39911" y="4332732"/>
            <a:ext cx="550164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7031" y="4844796"/>
            <a:ext cx="955547" cy="78943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23188" y="4844796"/>
            <a:ext cx="580644" cy="78943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34439" y="4844796"/>
            <a:ext cx="550164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5236" y="5370576"/>
            <a:ext cx="280415" cy="40081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92195" y="2525267"/>
            <a:ext cx="3823715" cy="12313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47846" y="2780919"/>
            <a:ext cx="3312795" cy="720090"/>
          </a:xfrm>
          <a:custGeom>
            <a:avLst/>
            <a:gdLst/>
            <a:ahLst/>
            <a:cxnLst/>
            <a:rect l="l" t="t" r="r" b="b"/>
            <a:pathLst>
              <a:path w="3312795" h="720089">
                <a:moveTo>
                  <a:pt x="0" y="120014"/>
                </a:moveTo>
                <a:lnTo>
                  <a:pt x="9429" y="73294"/>
                </a:lnTo>
                <a:lnTo>
                  <a:pt x="35147" y="35147"/>
                </a:lnTo>
                <a:lnTo>
                  <a:pt x="73294" y="9429"/>
                </a:lnTo>
                <a:lnTo>
                  <a:pt x="120014" y="0"/>
                </a:lnTo>
                <a:lnTo>
                  <a:pt x="3192399" y="0"/>
                </a:lnTo>
                <a:lnTo>
                  <a:pt x="3239119" y="9429"/>
                </a:lnTo>
                <a:lnTo>
                  <a:pt x="3277266" y="35147"/>
                </a:lnTo>
                <a:lnTo>
                  <a:pt x="3302984" y="73294"/>
                </a:lnTo>
                <a:lnTo>
                  <a:pt x="3312413" y="120014"/>
                </a:lnTo>
                <a:lnTo>
                  <a:pt x="3312413" y="600075"/>
                </a:lnTo>
                <a:lnTo>
                  <a:pt x="3302984" y="646795"/>
                </a:lnTo>
                <a:lnTo>
                  <a:pt x="3277266" y="684942"/>
                </a:lnTo>
                <a:lnTo>
                  <a:pt x="3239119" y="710660"/>
                </a:lnTo>
                <a:lnTo>
                  <a:pt x="3192399" y="720089"/>
                </a:lnTo>
                <a:lnTo>
                  <a:pt x="120014" y="720089"/>
                </a:lnTo>
                <a:lnTo>
                  <a:pt x="73294" y="710660"/>
                </a:lnTo>
                <a:lnTo>
                  <a:pt x="35147" y="684942"/>
                </a:lnTo>
                <a:lnTo>
                  <a:pt x="9429" y="646795"/>
                </a:lnTo>
                <a:lnTo>
                  <a:pt x="0" y="600075"/>
                </a:lnTo>
                <a:lnTo>
                  <a:pt x="0" y="120014"/>
                </a:lnTo>
                <a:close/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3564" y="3355594"/>
            <a:ext cx="7508875" cy="2915285"/>
          </a:xfrm>
          <a:custGeom>
            <a:avLst/>
            <a:gdLst/>
            <a:ahLst/>
            <a:cxnLst/>
            <a:rect l="l" t="t" r="r" b="b"/>
            <a:pathLst>
              <a:path w="7508875" h="2915285">
                <a:moveTo>
                  <a:pt x="7196531" y="1042669"/>
                </a:moveTo>
                <a:lnTo>
                  <a:pt x="312039" y="1042669"/>
                </a:lnTo>
                <a:lnTo>
                  <a:pt x="265929" y="1046053"/>
                </a:lnTo>
                <a:lnTo>
                  <a:pt x="221920" y="1055881"/>
                </a:lnTo>
                <a:lnTo>
                  <a:pt x="180494" y="1071670"/>
                </a:lnTo>
                <a:lnTo>
                  <a:pt x="142134" y="1092940"/>
                </a:lnTo>
                <a:lnTo>
                  <a:pt x="107321" y="1119206"/>
                </a:lnTo>
                <a:lnTo>
                  <a:pt x="76540" y="1149986"/>
                </a:lnTo>
                <a:lnTo>
                  <a:pt x="50273" y="1184798"/>
                </a:lnTo>
                <a:lnTo>
                  <a:pt x="29003" y="1223159"/>
                </a:lnTo>
                <a:lnTo>
                  <a:pt x="13212" y="1264586"/>
                </a:lnTo>
                <a:lnTo>
                  <a:pt x="3383" y="1308597"/>
                </a:lnTo>
                <a:lnTo>
                  <a:pt x="0" y="1354708"/>
                </a:lnTo>
                <a:lnTo>
                  <a:pt x="0" y="2602865"/>
                </a:lnTo>
                <a:lnTo>
                  <a:pt x="3383" y="2648976"/>
                </a:lnTo>
                <a:lnTo>
                  <a:pt x="13212" y="2692987"/>
                </a:lnTo>
                <a:lnTo>
                  <a:pt x="29003" y="2734414"/>
                </a:lnTo>
                <a:lnTo>
                  <a:pt x="50273" y="2772775"/>
                </a:lnTo>
                <a:lnTo>
                  <a:pt x="76540" y="2807587"/>
                </a:lnTo>
                <a:lnTo>
                  <a:pt x="107321" y="2838367"/>
                </a:lnTo>
                <a:lnTo>
                  <a:pt x="142134" y="2864633"/>
                </a:lnTo>
                <a:lnTo>
                  <a:pt x="180494" y="2885903"/>
                </a:lnTo>
                <a:lnTo>
                  <a:pt x="221920" y="2901692"/>
                </a:lnTo>
                <a:lnTo>
                  <a:pt x="265929" y="2911520"/>
                </a:lnTo>
                <a:lnTo>
                  <a:pt x="312039" y="2914904"/>
                </a:lnTo>
                <a:lnTo>
                  <a:pt x="7196531" y="2914904"/>
                </a:lnTo>
                <a:lnTo>
                  <a:pt x="7242643" y="2911520"/>
                </a:lnTo>
                <a:lnTo>
                  <a:pt x="7286653" y="2901692"/>
                </a:lnTo>
                <a:lnTo>
                  <a:pt x="7328080" y="2885903"/>
                </a:lnTo>
                <a:lnTo>
                  <a:pt x="7366441" y="2864633"/>
                </a:lnTo>
                <a:lnTo>
                  <a:pt x="7401253" y="2838367"/>
                </a:lnTo>
                <a:lnTo>
                  <a:pt x="7432033" y="2807587"/>
                </a:lnTo>
                <a:lnTo>
                  <a:pt x="7458299" y="2772775"/>
                </a:lnTo>
                <a:lnTo>
                  <a:pt x="7479569" y="2734414"/>
                </a:lnTo>
                <a:lnTo>
                  <a:pt x="7495359" y="2692987"/>
                </a:lnTo>
                <a:lnTo>
                  <a:pt x="7505187" y="2648976"/>
                </a:lnTo>
                <a:lnTo>
                  <a:pt x="7508570" y="2602865"/>
                </a:lnTo>
                <a:lnTo>
                  <a:pt x="7508570" y="1354708"/>
                </a:lnTo>
                <a:lnTo>
                  <a:pt x="7505187" y="1308597"/>
                </a:lnTo>
                <a:lnTo>
                  <a:pt x="7495359" y="1264586"/>
                </a:lnTo>
                <a:lnTo>
                  <a:pt x="7479569" y="1223159"/>
                </a:lnTo>
                <a:lnTo>
                  <a:pt x="7458299" y="1184798"/>
                </a:lnTo>
                <a:lnTo>
                  <a:pt x="7432033" y="1149986"/>
                </a:lnTo>
                <a:lnTo>
                  <a:pt x="7401253" y="1119206"/>
                </a:lnTo>
                <a:lnTo>
                  <a:pt x="7366441" y="1092940"/>
                </a:lnTo>
                <a:lnTo>
                  <a:pt x="7328080" y="1071670"/>
                </a:lnTo>
                <a:lnTo>
                  <a:pt x="7286653" y="1055881"/>
                </a:lnTo>
                <a:lnTo>
                  <a:pt x="7242643" y="1046053"/>
                </a:lnTo>
                <a:lnTo>
                  <a:pt x="7196531" y="1042669"/>
                </a:lnTo>
                <a:close/>
              </a:path>
              <a:path w="7508875" h="2915285">
                <a:moveTo>
                  <a:pt x="4025849" y="0"/>
                </a:moveTo>
                <a:lnTo>
                  <a:pt x="4380052" y="1042669"/>
                </a:lnTo>
                <a:lnTo>
                  <a:pt x="6257112" y="1042669"/>
                </a:lnTo>
                <a:lnTo>
                  <a:pt x="4025849" y="0"/>
                </a:lnTo>
                <a:close/>
              </a:path>
            </a:pathLst>
          </a:custGeom>
          <a:solidFill>
            <a:srgbClr val="F8FD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3564" y="3355594"/>
            <a:ext cx="7508875" cy="2915285"/>
          </a:xfrm>
          <a:custGeom>
            <a:avLst/>
            <a:gdLst/>
            <a:ahLst/>
            <a:cxnLst/>
            <a:rect l="l" t="t" r="r" b="b"/>
            <a:pathLst>
              <a:path w="7508875" h="2915285">
                <a:moveTo>
                  <a:pt x="0" y="1354708"/>
                </a:moveTo>
                <a:lnTo>
                  <a:pt x="3383" y="1308597"/>
                </a:lnTo>
                <a:lnTo>
                  <a:pt x="13212" y="1264586"/>
                </a:lnTo>
                <a:lnTo>
                  <a:pt x="29003" y="1223159"/>
                </a:lnTo>
                <a:lnTo>
                  <a:pt x="50273" y="1184798"/>
                </a:lnTo>
                <a:lnTo>
                  <a:pt x="76540" y="1149986"/>
                </a:lnTo>
                <a:lnTo>
                  <a:pt x="107321" y="1119206"/>
                </a:lnTo>
                <a:lnTo>
                  <a:pt x="142134" y="1092940"/>
                </a:lnTo>
                <a:lnTo>
                  <a:pt x="180494" y="1071670"/>
                </a:lnTo>
                <a:lnTo>
                  <a:pt x="221920" y="1055881"/>
                </a:lnTo>
                <a:lnTo>
                  <a:pt x="265929" y="1046053"/>
                </a:lnTo>
                <a:lnTo>
                  <a:pt x="312039" y="1042669"/>
                </a:lnTo>
                <a:lnTo>
                  <a:pt x="4380052" y="1042669"/>
                </a:lnTo>
                <a:lnTo>
                  <a:pt x="4025849" y="0"/>
                </a:lnTo>
                <a:lnTo>
                  <a:pt x="6257112" y="1042669"/>
                </a:lnTo>
                <a:lnTo>
                  <a:pt x="7196531" y="1042669"/>
                </a:lnTo>
                <a:lnTo>
                  <a:pt x="7242643" y="1046053"/>
                </a:lnTo>
                <a:lnTo>
                  <a:pt x="7286653" y="1055881"/>
                </a:lnTo>
                <a:lnTo>
                  <a:pt x="7328080" y="1071670"/>
                </a:lnTo>
                <a:lnTo>
                  <a:pt x="7366441" y="1092940"/>
                </a:lnTo>
                <a:lnTo>
                  <a:pt x="7401253" y="1119206"/>
                </a:lnTo>
                <a:lnTo>
                  <a:pt x="7432033" y="1149986"/>
                </a:lnTo>
                <a:lnTo>
                  <a:pt x="7458299" y="1184798"/>
                </a:lnTo>
                <a:lnTo>
                  <a:pt x="7479569" y="1223159"/>
                </a:lnTo>
                <a:lnTo>
                  <a:pt x="7495359" y="1264586"/>
                </a:lnTo>
                <a:lnTo>
                  <a:pt x="7505187" y="1308597"/>
                </a:lnTo>
                <a:lnTo>
                  <a:pt x="7508570" y="1354708"/>
                </a:lnTo>
                <a:lnTo>
                  <a:pt x="7508570" y="1822830"/>
                </a:lnTo>
                <a:lnTo>
                  <a:pt x="7508570" y="2602865"/>
                </a:lnTo>
                <a:lnTo>
                  <a:pt x="7505187" y="2648976"/>
                </a:lnTo>
                <a:lnTo>
                  <a:pt x="7495359" y="2692987"/>
                </a:lnTo>
                <a:lnTo>
                  <a:pt x="7479569" y="2734414"/>
                </a:lnTo>
                <a:lnTo>
                  <a:pt x="7458299" y="2772775"/>
                </a:lnTo>
                <a:lnTo>
                  <a:pt x="7432033" y="2807587"/>
                </a:lnTo>
                <a:lnTo>
                  <a:pt x="7401253" y="2838367"/>
                </a:lnTo>
                <a:lnTo>
                  <a:pt x="7366441" y="2864633"/>
                </a:lnTo>
                <a:lnTo>
                  <a:pt x="7328080" y="2885903"/>
                </a:lnTo>
                <a:lnTo>
                  <a:pt x="7286653" y="2901692"/>
                </a:lnTo>
                <a:lnTo>
                  <a:pt x="7242643" y="2911520"/>
                </a:lnTo>
                <a:lnTo>
                  <a:pt x="7196531" y="2914904"/>
                </a:lnTo>
                <a:lnTo>
                  <a:pt x="6257112" y="2914904"/>
                </a:lnTo>
                <a:lnTo>
                  <a:pt x="4380052" y="2914904"/>
                </a:lnTo>
                <a:lnTo>
                  <a:pt x="312039" y="2914904"/>
                </a:lnTo>
                <a:lnTo>
                  <a:pt x="265929" y="2911520"/>
                </a:lnTo>
                <a:lnTo>
                  <a:pt x="221920" y="2901692"/>
                </a:lnTo>
                <a:lnTo>
                  <a:pt x="180494" y="2885903"/>
                </a:lnTo>
                <a:lnTo>
                  <a:pt x="142134" y="2864633"/>
                </a:lnTo>
                <a:lnTo>
                  <a:pt x="107321" y="2838367"/>
                </a:lnTo>
                <a:lnTo>
                  <a:pt x="76540" y="2807587"/>
                </a:lnTo>
                <a:lnTo>
                  <a:pt x="50273" y="2772775"/>
                </a:lnTo>
                <a:lnTo>
                  <a:pt x="29003" y="2734414"/>
                </a:lnTo>
                <a:lnTo>
                  <a:pt x="13212" y="2692987"/>
                </a:lnTo>
                <a:lnTo>
                  <a:pt x="3383" y="2648976"/>
                </a:lnTo>
                <a:lnTo>
                  <a:pt x="0" y="2602865"/>
                </a:lnTo>
                <a:lnTo>
                  <a:pt x="0" y="1822830"/>
                </a:lnTo>
                <a:lnTo>
                  <a:pt x="0" y="1354708"/>
                </a:lnTo>
                <a:close/>
              </a:path>
            </a:pathLst>
          </a:custGeom>
          <a:ln w="253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46960" y="5155691"/>
            <a:ext cx="2228088" cy="123139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32307" y="526745"/>
            <a:ext cx="8153400" cy="5456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latin typeface="Calibri"/>
                <a:cs typeface="Calibri"/>
              </a:rPr>
              <a:t>Exemplo: </a:t>
            </a:r>
            <a:r>
              <a:rPr sz="4000" spc="-5" dirty="0">
                <a:latin typeface="Calibri"/>
                <a:cs typeface="Calibri"/>
              </a:rPr>
              <a:t>Associando </a:t>
            </a:r>
            <a:r>
              <a:rPr sz="4000" spc="-10" dirty="0">
                <a:latin typeface="Calibri"/>
                <a:cs typeface="Calibri"/>
              </a:rPr>
              <a:t>função </a:t>
            </a:r>
            <a:r>
              <a:rPr sz="4000" spc="-5" dirty="0">
                <a:latin typeface="Calibri"/>
                <a:cs typeface="Calibri"/>
              </a:rPr>
              <a:t>ao</a:t>
            </a:r>
            <a:r>
              <a:rPr sz="4000" spc="45" dirty="0">
                <a:latin typeface="Calibri"/>
                <a:cs typeface="Calibri"/>
              </a:rPr>
              <a:t> </a:t>
            </a:r>
            <a:r>
              <a:rPr sz="4000" spc="-40" dirty="0">
                <a:latin typeface="Calibri"/>
                <a:cs typeface="Calibri"/>
              </a:rPr>
              <a:t>Evento</a:t>
            </a:r>
            <a:endParaRPr sz="40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312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spc="-15" dirty="0">
                <a:latin typeface="Calibri"/>
                <a:cs typeface="Calibri"/>
              </a:rPr>
              <a:t>Arquivo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efeitos.js</a:t>
            </a:r>
            <a:endParaRPr sz="3200">
              <a:latin typeface="Calibri"/>
              <a:cs typeface="Calibri"/>
            </a:endParaRPr>
          </a:p>
          <a:p>
            <a:pPr marL="430530" marR="56515">
              <a:lnSpc>
                <a:spcPct val="120100"/>
              </a:lnSpc>
              <a:spcBef>
                <a:spcPts val="2030"/>
              </a:spcBef>
            </a:pPr>
            <a:r>
              <a:rPr sz="2800" spc="-15" dirty="0">
                <a:latin typeface="Calibri"/>
                <a:cs typeface="Calibri"/>
              </a:rPr>
              <a:t>var botao </a:t>
            </a:r>
            <a:r>
              <a:rPr sz="2800" spc="-5" dirty="0">
                <a:latin typeface="Calibri"/>
                <a:cs typeface="Calibri"/>
              </a:rPr>
              <a:t>= document.getElementById(“bmudacor”); 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botao.onclick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800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mudaCorDeFundo;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753745" marR="314325" indent="-323850">
              <a:lnSpc>
                <a:spcPct val="120100"/>
              </a:lnSpc>
            </a:pPr>
            <a:r>
              <a:rPr sz="2800" spc="-5" dirty="0">
                <a:latin typeface="Calibri"/>
                <a:cs typeface="Calibri"/>
              </a:rPr>
              <a:t>function mudaCorDeFundo() {  </a:t>
            </a:r>
            <a:r>
              <a:rPr sz="2800" spc="-15" dirty="0">
                <a:latin typeface="Calibri"/>
                <a:cs typeface="Calibri"/>
              </a:rPr>
              <a:t>document.body.style.backgroundColor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“black”;</a:t>
            </a:r>
            <a:endParaRPr sz="2800">
              <a:latin typeface="Calibri"/>
              <a:cs typeface="Calibri"/>
            </a:endParaRPr>
          </a:p>
          <a:p>
            <a:pPr marR="934719" algn="ctr">
              <a:lnSpc>
                <a:spcPts val="3525"/>
              </a:lnSpc>
              <a:tabLst>
                <a:tab pos="361315" algn="l"/>
              </a:tabLst>
            </a:pPr>
            <a:r>
              <a:rPr sz="4400" spc="-141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200" spc="-2115" baseline="-16865" dirty="0">
                <a:latin typeface="Calibri"/>
                <a:cs typeface="Calibri"/>
              </a:rPr>
              <a:t>}	</a:t>
            </a:r>
            <a:r>
              <a:rPr sz="4400" dirty="0">
                <a:solidFill>
                  <a:srgbClr val="C00000"/>
                </a:solidFill>
                <a:latin typeface="Calibri"/>
                <a:cs typeface="Calibri"/>
              </a:rPr>
              <a:t>ome da </a:t>
            </a:r>
            <a:r>
              <a:rPr sz="4400" spc="-10" dirty="0">
                <a:solidFill>
                  <a:srgbClr val="C00000"/>
                </a:solidFill>
                <a:latin typeface="Calibri"/>
                <a:cs typeface="Calibri"/>
              </a:rPr>
              <a:t>função </a:t>
            </a:r>
            <a:r>
              <a:rPr sz="44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400" spc="-40" dirty="0">
                <a:solidFill>
                  <a:srgbClr val="C00000"/>
                </a:solidFill>
                <a:latin typeface="Calibri"/>
                <a:cs typeface="Calibri"/>
              </a:rPr>
              <a:t>associar,</a:t>
            </a:r>
            <a:endParaRPr sz="4400">
              <a:latin typeface="Calibri"/>
              <a:cs typeface="Calibri"/>
            </a:endParaRPr>
          </a:p>
          <a:p>
            <a:pPr marR="935355" algn="ctr">
              <a:lnSpc>
                <a:spcPct val="100000"/>
              </a:lnSpc>
            </a:pPr>
            <a:r>
              <a:rPr sz="4400" b="1" dirty="0">
                <a:solidFill>
                  <a:srgbClr val="C00000"/>
                </a:solidFill>
                <a:latin typeface="Calibri"/>
                <a:cs typeface="Calibri"/>
              </a:rPr>
              <a:t>SEM () </a:t>
            </a:r>
            <a:r>
              <a:rPr sz="4400" dirty="0">
                <a:solidFill>
                  <a:srgbClr val="C00000"/>
                </a:solidFill>
                <a:latin typeface="Calibri"/>
                <a:cs typeface="Calibri"/>
              </a:rPr>
              <a:t>ao</a:t>
            </a:r>
            <a:r>
              <a:rPr sz="4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C00000"/>
                </a:solidFill>
                <a:latin typeface="Calibri"/>
                <a:cs typeface="Calibri"/>
              </a:rPr>
              <a:t>final!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819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Exemplo: </a:t>
            </a:r>
            <a:r>
              <a:rPr spc="-5" dirty="0"/>
              <a:t>Associando </a:t>
            </a:r>
            <a:r>
              <a:rPr spc="-10" dirty="0"/>
              <a:t>função </a:t>
            </a:r>
            <a:r>
              <a:rPr spc="-5" dirty="0"/>
              <a:t>ao</a:t>
            </a:r>
            <a:r>
              <a:rPr spc="45" dirty="0"/>
              <a:t> </a:t>
            </a:r>
            <a:r>
              <a:rPr spc="-40" dirty="0"/>
              <a:t>Evento</a:t>
            </a:r>
          </a:p>
        </p:txBody>
      </p:sp>
      <p:sp>
        <p:nvSpPr>
          <p:cNvPr id="3" name="object 3"/>
          <p:cNvSpPr/>
          <p:nvPr/>
        </p:nvSpPr>
        <p:spPr>
          <a:xfrm>
            <a:off x="745236" y="3212592"/>
            <a:ext cx="280415" cy="400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007" y="1434503"/>
            <a:ext cx="284162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Isso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funciona...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Às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vezes...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Por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quê?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4188" y="3332988"/>
            <a:ext cx="2782824" cy="3331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5336" y="3351276"/>
            <a:ext cx="2563367" cy="1341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9317" y="3495243"/>
            <a:ext cx="17970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16223" y="3351276"/>
            <a:ext cx="929639" cy="1341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3435" y="3366515"/>
            <a:ext cx="2898648" cy="3297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36108" y="3386328"/>
            <a:ext cx="2699004" cy="11186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73695" y="3386328"/>
            <a:ext cx="775716" cy="11186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68140" y="3366515"/>
            <a:ext cx="1167384" cy="32979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05020" y="3469335"/>
            <a:ext cx="295275" cy="282511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 marR="5080" indent="34925" algn="just">
              <a:lnSpc>
                <a:spcPct val="67700"/>
              </a:lnSpc>
              <a:spcBef>
                <a:spcPts val="134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E  X  E  C  U  Ç  Ã  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53455" y="4191000"/>
            <a:ext cx="871727" cy="6797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9800" y="4191000"/>
            <a:ext cx="1150620" cy="6797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65035" y="4191000"/>
            <a:ext cx="473964" cy="6797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33616" y="4191000"/>
            <a:ext cx="626364" cy="6797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54595" y="4191000"/>
            <a:ext cx="804672" cy="6797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3883" y="4191000"/>
            <a:ext cx="647700" cy="6797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6200" y="4191000"/>
            <a:ext cx="473964" cy="6797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31890" y="3258958"/>
            <a:ext cx="2168525" cy="1391920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2014"/>
              </a:spcBef>
            </a:pP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var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botao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get...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92580" y="6010655"/>
            <a:ext cx="1296924" cy="6797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84120" y="6010655"/>
            <a:ext cx="972311" cy="6797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51048" y="6010655"/>
            <a:ext cx="906779" cy="6797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2444" y="6010655"/>
            <a:ext cx="473963" cy="6797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70633" y="6078423"/>
            <a:ext cx="1986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&lt;input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type=“...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5236" y="3212592"/>
            <a:ext cx="280415" cy="400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4188" y="3332988"/>
            <a:ext cx="2782824" cy="3331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5336" y="3351276"/>
            <a:ext cx="2563367" cy="1341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09317" y="3495243"/>
            <a:ext cx="17970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16223" y="3351276"/>
            <a:ext cx="929639" cy="1341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93435" y="3366515"/>
            <a:ext cx="2898648" cy="3297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36108" y="3386328"/>
            <a:ext cx="2699004" cy="11186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73695" y="3386328"/>
            <a:ext cx="775716" cy="11186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8140" y="3366515"/>
            <a:ext cx="1167384" cy="32979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05020" y="3469335"/>
            <a:ext cx="295275" cy="282511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 marR="5080" indent="34925" algn="just">
              <a:lnSpc>
                <a:spcPct val="67700"/>
              </a:lnSpc>
              <a:spcBef>
                <a:spcPts val="134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E  X  E  C  U  Ç  Ã  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53455" y="4191000"/>
            <a:ext cx="871727" cy="6797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0" y="4191000"/>
            <a:ext cx="1150620" cy="6797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65035" y="4191000"/>
            <a:ext cx="473964" cy="6797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33616" y="4191000"/>
            <a:ext cx="626364" cy="6797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54595" y="4191000"/>
            <a:ext cx="804672" cy="6797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3883" y="4191000"/>
            <a:ext cx="647700" cy="6797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96200" y="4191000"/>
            <a:ext cx="473964" cy="6797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31890" y="3258958"/>
            <a:ext cx="2168525" cy="1391920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2014"/>
              </a:spcBef>
            </a:pP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var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botao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get...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92580" y="6010655"/>
            <a:ext cx="1296924" cy="6797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84120" y="6010655"/>
            <a:ext cx="972311" cy="6797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51048" y="6010655"/>
            <a:ext cx="906779" cy="6797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2444" y="6010655"/>
            <a:ext cx="473963" cy="6797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70633" y="6078423"/>
            <a:ext cx="1986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&lt;input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type=“...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24855" y="3860291"/>
            <a:ext cx="2886455" cy="123139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80126" y="4115434"/>
            <a:ext cx="2376805" cy="720090"/>
          </a:xfrm>
          <a:custGeom>
            <a:avLst/>
            <a:gdLst/>
            <a:ahLst/>
            <a:cxnLst/>
            <a:rect l="l" t="t" r="r" b="b"/>
            <a:pathLst>
              <a:path w="2376804" h="720089">
                <a:moveTo>
                  <a:pt x="0" y="120014"/>
                </a:moveTo>
                <a:lnTo>
                  <a:pt x="9429" y="73294"/>
                </a:lnTo>
                <a:lnTo>
                  <a:pt x="35147" y="35147"/>
                </a:lnTo>
                <a:lnTo>
                  <a:pt x="73294" y="9429"/>
                </a:lnTo>
                <a:lnTo>
                  <a:pt x="120014" y="0"/>
                </a:lnTo>
                <a:lnTo>
                  <a:pt x="2256281" y="0"/>
                </a:lnTo>
                <a:lnTo>
                  <a:pt x="2303002" y="9429"/>
                </a:lnTo>
                <a:lnTo>
                  <a:pt x="2341149" y="35147"/>
                </a:lnTo>
                <a:lnTo>
                  <a:pt x="2366867" y="73294"/>
                </a:lnTo>
                <a:lnTo>
                  <a:pt x="2376297" y="120014"/>
                </a:lnTo>
                <a:lnTo>
                  <a:pt x="2376297" y="600075"/>
                </a:lnTo>
                <a:lnTo>
                  <a:pt x="2366867" y="646795"/>
                </a:lnTo>
                <a:lnTo>
                  <a:pt x="2341149" y="684942"/>
                </a:lnTo>
                <a:lnTo>
                  <a:pt x="2303002" y="710660"/>
                </a:lnTo>
                <a:lnTo>
                  <a:pt x="2256281" y="720089"/>
                </a:lnTo>
                <a:lnTo>
                  <a:pt x="120014" y="720089"/>
                </a:lnTo>
                <a:lnTo>
                  <a:pt x="73294" y="710660"/>
                </a:lnTo>
                <a:lnTo>
                  <a:pt x="35147" y="684942"/>
                </a:lnTo>
                <a:lnTo>
                  <a:pt x="9429" y="646795"/>
                </a:lnTo>
                <a:lnTo>
                  <a:pt x="0" y="600075"/>
                </a:lnTo>
                <a:lnTo>
                  <a:pt x="0" y="120014"/>
                </a:lnTo>
                <a:close/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3564" y="1124711"/>
            <a:ext cx="7508875" cy="2879725"/>
          </a:xfrm>
          <a:custGeom>
            <a:avLst/>
            <a:gdLst/>
            <a:ahLst/>
            <a:cxnLst/>
            <a:rect l="l" t="t" r="r" b="b"/>
            <a:pathLst>
              <a:path w="7508875" h="2879725">
                <a:moveTo>
                  <a:pt x="6257112" y="1872234"/>
                </a:moveTo>
                <a:lnTo>
                  <a:pt x="4380052" y="1872234"/>
                </a:lnTo>
                <a:lnTo>
                  <a:pt x="5878779" y="2879598"/>
                </a:lnTo>
                <a:lnTo>
                  <a:pt x="6257112" y="1872234"/>
                </a:lnTo>
                <a:close/>
              </a:path>
              <a:path w="7508875" h="2879725">
                <a:moveTo>
                  <a:pt x="7196531" y="0"/>
                </a:moveTo>
                <a:lnTo>
                  <a:pt x="312039" y="0"/>
                </a:lnTo>
                <a:lnTo>
                  <a:pt x="265929" y="3383"/>
                </a:lnTo>
                <a:lnTo>
                  <a:pt x="221920" y="13211"/>
                </a:lnTo>
                <a:lnTo>
                  <a:pt x="180494" y="29000"/>
                </a:lnTo>
                <a:lnTo>
                  <a:pt x="142134" y="50270"/>
                </a:lnTo>
                <a:lnTo>
                  <a:pt x="107321" y="76536"/>
                </a:lnTo>
                <a:lnTo>
                  <a:pt x="76540" y="107316"/>
                </a:lnTo>
                <a:lnTo>
                  <a:pt x="50273" y="142128"/>
                </a:lnTo>
                <a:lnTo>
                  <a:pt x="29003" y="180489"/>
                </a:lnTo>
                <a:lnTo>
                  <a:pt x="13212" y="221916"/>
                </a:lnTo>
                <a:lnTo>
                  <a:pt x="3383" y="265927"/>
                </a:lnTo>
                <a:lnTo>
                  <a:pt x="0" y="312038"/>
                </a:lnTo>
                <a:lnTo>
                  <a:pt x="0" y="1560195"/>
                </a:lnTo>
                <a:lnTo>
                  <a:pt x="3383" y="1606306"/>
                </a:lnTo>
                <a:lnTo>
                  <a:pt x="13212" y="1650317"/>
                </a:lnTo>
                <a:lnTo>
                  <a:pt x="29003" y="1691744"/>
                </a:lnTo>
                <a:lnTo>
                  <a:pt x="50273" y="1730105"/>
                </a:lnTo>
                <a:lnTo>
                  <a:pt x="76540" y="1764917"/>
                </a:lnTo>
                <a:lnTo>
                  <a:pt x="107321" y="1795697"/>
                </a:lnTo>
                <a:lnTo>
                  <a:pt x="142134" y="1821963"/>
                </a:lnTo>
                <a:lnTo>
                  <a:pt x="180494" y="1843233"/>
                </a:lnTo>
                <a:lnTo>
                  <a:pt x="221920" y="1859022"/>
                </a:lnTo>
                <a:lnTo>
                  <a:pt x="265929" y="1868850"/>
                </a:lnTo>
                <a:lnTo>
                  <a:pt x="312039" y="1872234"/>
                </a:lnTo>
                <a:lnTo>
                  <a:pt x="7196531" y="1872234"/>
                </a:lnTo>
                <a:lnTo>
                  <a:pt x="7242643" y="1868850"/>
                </a:lnTo>
                <a:lnTo>
                  <a:pt x="7286653" y="1859022"/>
                </a:lnTo>
                <a:lnTo>
                  <a:pt x="7328080" y="1843233"/>
                </a:lnTo>
                <a:lnTo>
                  <a:pt x="7366441" y="1821963"/>
                </a:lnTo>
                <a:lnTo>
                  <a:pt x="7401253" y="1795697"/>
                </a:lnTo>
                <a:lnTo>
                  <a:pt x="7432033" y="1764917"/>
                </a:lnTo>
                <a:lnTo>
                  <a:pt x="7458299" y="1730105"/>
                </a:lnTo>
                <a:lnTo>
                  <a:pt x="7479569" y="1691744"/>
                </a:lnTo>
                <a:lnTo>
                  <a:pt x="7495359" y="1650317"/>
                </a:lnTo>
                <a:lnTo>
                  <a:pt x="7505187" y="1606306"/>
                </a:lnTo>
                <a:lnTo>
                  <a:pt x="7508570" y="1560195"/>
                </a:lnTo>
                <a:lnTo>
                  <a:pt x="7508570" y="312038"/>
                </a:lnTo>
                <a:lnTo>
                  <a:pt x="7505187" y="265927"/>
                </a:lnTo>
                <a:lnTo>
                  <a:pt x="7495359" y="221916"/>
                </a:lnTo>
                <a:lnTo>
                  <a:pt x="7479569" y="180489"/>
                </a:lnTo>
                <a:lnTo>
                  <a:pt x="7458299" y="142128"/>
                </a:lnTo>
                <a:lnTo>
                  <a:pt x="7432033" y="107316"/>
                </a:lnTo>
                <a:lnTo>
                  <a:pt x="7401253" y="76536"/>
                </a:lnTo>
                <a:lnTo>
                  <a:pt x="7366441" y="50270"/>
                </a:lnTo>
                <a:lnTo>
                  <a:pt x="7328080" y="29000"/>
                </a:lnTo>
                <a:lnTo>
                  <a:pt x="7286653" y="13211"/>
                </a:lnTo>
                <a:lnTo>
                  <a:pt x="7242643" y="3383"/>
                </a:lnTo>
                <a:lnTo>
                  <a:pt x="7196531" y="0"/>
                </a:lnTo>
                <a:close/>
              </a:path>
            </a:pathLst>
          </a:custGeom>
          <a:solidFill>
            <a:srgbClr val="F8FD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3564" y="1124711"/>
            <a:ext cx="7508875" cy="2879725"/>
          </a:xfrm>
          <a:custGeom>
            <a:avLst/>
            <a:gdLst/>
            <a:ahLst/>
            <a:cxnLst/>
            <a:rect l="l" t="t" r="r" b="b"/>
            <a:pathLst>
              <a:path w="7508875" h="2879725">
                <a:moveTo>
                  <a:pt x="0" y="312038"/>
                </a:moveTo>
                <a:lnTo>
                  <a:pt x="3383" y="265927"/>
                </a:lnTo>
                <a:lnTo>
                  <a:pt x="13212" y="221916"/>
                </a:lnTo>
                <a:lnTo>
                  <a:pt x="29003" y="180489"/>
                </a:lnTo>
                <a:lnTo>
                  <a:pt x="50273" y="142128"/>
                </a:lnTo>
                <a:lnTo>
                  <a:pt x="76540" y="107316"/>
                </a:lnTo>
                <a:lnTo>
                  <a:pt x="107321" y="76536"/>
                </a:lnTo>
                <a:lnTo>
                  <a:pt x="142134" y="50270"/>
                </a:lnTo>
                <a:lnTo>
                  <a:pt x="180494" y="29000"/>
                </a:lnTo>
                <a:lnTo>
                  <a:pt x="221920" y="13211"/>
                </a:lnTo>
                <a:lnTo>
                  <a:pt x="265929" y="3383"/>
                </a:lnTo>
                <a:lnTo>
                  <a:pt x="312039" y="0"/>
                </a:lnTo>
                <a:lnTo>
                  <a:pt x="4380052" y="0"/>
                </a:lnTo>
                <a:lnTo>
                  <a:pt x="6257112" y="0"/>
                </a:lnTo>
                <a:lnTo>
                  <a:pt x="7196531" y="0"/>
                </a:lnTo>
                <a:lnTo>
                  <a:pt x="7242643" y="3383"/>
                </a:lnTo>
                <a:lnTo>
                  <a:pt x="7286653" y="13211"/>
                </a:lnTo>
                <a:lnTo>
                  <a:pt x="7328080" y="29000"/>
                </a:lnTo>
                <a:lnTo>
                  <a:pt x="7366441" y="50270"/>
                </a:lnTo>
                <a:lnTo>
                  <a:pt x="7401253" y="76536"/>
                </a:lnTo>
                <a:lnTo>
                  <a:pt x="7432033" y="107316"/>
                </a:lnTo>
                <a:lnTo>
                  <a:pt x="7458299" y="142128"/>
                </a:lnTo>
                <a:lnTo>
                  <a:pt x="7479569" y="180489"/>
                </a:lnTo>
                <a:lnTo>
                  <a:pt x="7495359" y="221916"/>
                </a:lnTo>
                <a:lnTo>
                  <a:pt x="7505187" y="265927"/>
                </a:lnTo>
                <a:lnTo>
                  <a:pt x="7508570" y="312038"/>
                </a:lnTo>
                <a:lnTo>
                  <a:pt x="7508570" y="1092200"/>
                </a:lnTo>
                <a:lnTo>
                  <a:pt x="7508570" y="1560195"/>
                </a:lnTo>
                <a:lnTo>
                  <a:pt x="7505187" y="1606306"/>
                </a:lnTo>
                <a:lnTo>
                  <a:pt x="7495359" y="1650317"/>
                </a:lnTo>
                <a:lnTo>
                  <a:pt x="7479569" y="1691744"/>
                </a:lnTo>
                <a:lnTo>
                  <a:pt x="7458299" y="1730105"/>
                </a:lnTo>
                <a:lnTo>
                  <a:pt x="7432033" y="1764917"/>
                </a:lnTo>
                <a:lnTo>
                  <a:pt x="7401253" y="1795697"/>
                </a:lnTo>
                <a:lnTo>
                  <a:pt x="7366441" y="1821963"/>
                </a:lnTo>
                <a:lnTo>
                  <a:pt x="7328080" y="1843233"/>
                </a:lnTo>
                <a:lnTo>
                  <a:pt x="7286653" y="1859022"/>
                </a:lnTo>
                <a:lnTo>
                  <a:pt x="7242643" y="1868850"/>
                </a:lnTo>
                <a:lnTo>
                  <a:pt x="7196531" y="1872234"/>
                </a:lnTo>
                <a:lnTo>
                  <a:pt x="6257112" y="1872234"/>
                </a:lnTo>
                <a:lnTo>
                  <a:pt x="5878779" y="2879598"/>
                </a:lnTo>
                <a:lnTo>
                  <a:pt x="4380052" y="1872234"/>
                </a:lnTo>
                <a:lnTo>
                  <a:pt x="312039" y="1872234"/>
                </a:lnTo>
                <a:lnTo>
                  <a:pt x="265929" y="1868850"/>
                </a:lnTo>
                <a:lnTo>
                  <a:pt x="221920" y="1859022"/>
                </a:lnTo>
                <a:lnTo>
                  <a:pt x="180494" y="1843233"/>
                </a:lnTo>
                <a:lnTo>
                  <a:pt x="142134" y="1821963"/>
                </a:lnTo>
                <a:lnTo>
                  <a:pt x="107321" y="1795697"/>
                </a:lnTo>
                <a:lnTo>
                  <a:pt x="76540" y="1764917"/>
                </a:lnTo>
                <a:lnTo>
                  <a:pt x="50273" y="1730105"/>
                </a:lnTo>
                <a:lnTo>
                  <a:pt x="29003" y="1691744"/>
                </a:lnTo>
                <a:lnTo>
                  <a:pt x="13212" y="1650317"/>
                </a:lnTo>
                <a:lnTo>
                  <a:pt x="3383" y="1606306"/>
                </a:lnTo>
                <a:lnTo>
                  <a:pt x="0" y="1560195"/>
                </a:lnTo>
                <a:lnTo>
                  <a:pt x="0" y="1092200"/>
                </a:lnTo>
                <a:lnTo>
                  <a:pt x="0" y="312038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23744" y="1211580"/>
            <a:ext cx="5871972" cy="12313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19607" y="340640"/>
            <a:ext cx="8178800" cy="2875915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560"/>
              </a:spcBef>
            </a:pPr>
            <a:r>
              <a:rPr sz="4000" spc="-20" dirty="0">
                <a:latin typeface="Calibri"/>
                <a:cs typeface="Calibri"/>
              </a:rPr>
              <a:t>Exemplo: </a:t>
            </a:r>
            <a:r>
              <a:rPr sz="4000" spc="-5" dirty="0">
                <a:latin typeface="Calibri"/>
                <a:cs typeface="Calibri"/>
              </a:rPr>
              <a:t>Associando </a:t>
            </a:r>
            <a:r>
              <a:rPr sz="4000" spc="-10" dirty="0">
                <a:latin typeface="Calibri"/>
                <a:cs typeface="Calibri"/>
              </a:rPr>
              <a:t>função </a:t>
            </a:r>
            <a:r>
              <a:rPr sz="4000" spc="-5" dirty="0">
                <a:latin typeface="Calibri"/>
                <a:cs typeface="Calibri"/>
              </a:rPr>
              <a:t>ao</a:t>
            </a:r>
            <a:r>
              <a:rPr sz="4000" spc="45" dirty="0">
                <a:latin typeface="Calibri"/>
                <a:cs typeface="Calibri"/>
              </a:rPr>
              <a:t> </a:t>
            </a:r>
            <a:r>
              <a:rPr sz="4000" spc="-40" dirty="0">
                <a:latin typeface="Calibri"/>
                <a:cs typeface="Calibri"/>
              </a:rPr>
              <a:t>Evento</a:t>
            </a:r>
            <a:endParaRPr sz="4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625"/>
              </a:spcBef>
            </a:pPr>
            <a:r>
              <a:rPr sz="4800" spc="-975" baseline="-5208" dirty="0">
                <a:latin typeface="Arial"/>
                <a:cs typeface="Arial"/>
              </a:rPr>
              <a:t>•</a:t>
            </a:r>
            <a:r>
              <a:rPr sz="4400" spc="-65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800" spc="-975" baseline="-5208" dirty="0">
                <a:latin typeface="Calibri"/>
                <a:cs typeface="Calibri"/>
              </a:rPr>
              <a:t>I</a:t>
            </a:r>
            <a:r>
              <a:rPr sz="4400" spc="-650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4800" spc="-975" baseline="-5208" dirty="0">
                <a:latin typeface="Calibri"/>
                <a:cs typeface="Calibri"/>
              </a:rPr>
              <a:t>ss</a:t>
            </a:r>
            <a:r>
              <a:rPr sz="4400" spc="-65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800" spc="-975" baseline="-5208" dirty="0">
                <a:latin typeface="Calibri"/>
                <a:cs typeface="Calibri"/>
              </a:rPr>
              <a:t>o</a:t>
            </a:r>
            <a:r>
              <a:rPr sz="4400" spc="-65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4800" spc="-975" baseline="-5208" dirty="0">
                <a:latin typeface="Calibri"/>
                <a:cs typeface="Calibri"/>
              </a:rPr>
              <a:t>f</a:t>
            </a:r>
            <a:r>
              <a:rPr sz="4400" spc="-65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4800" spc="-975" baseline="-5208" dirty="0">
                <a:latin typeface="Calibri"/>
                <a:cs typeface="Calibri"/>
              </a:rPr>
              <a:t>un</a:t>
            </a:r>
            <a:r>
              <a:rPr sz="4400" spc="-650" dirty="0">
                <a:solidFill>
                  <a:srgbClr val="C00000"/>
                </a:solidFill>
                <a:latin typeface="Calibri"/>
                <a:cs typeface="Calibri"/>
              </a:rPr>
              <a:t>ta</a:t>
            </a:r>
            <a:r>
              <a:rPr sz="4800" spc="-975" baseline="-5208" dirty="0">
                <a:latin typeface="Calibri"/>
                <a:cs typeface="Calibri"/>
              </a:rPr>
              <a:t>cio</a:t>
            </a:r>
            <a:r>
              <a:rPr sz="4400" b="1" spc="-65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800" spc="-975" baseline="-5208" dirty="0">
                <a:latin typeface="Calibri"/>
                <a:cs typeface="Calibri"/>
              </a:rPr>
              <a:t>n</a:t>
            </a:r>
            <a:r>
              <a:rPr sz="4400" b="1" spc="-65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800" spc="-975" baseline="-5208" dirty="0">
                <a:latin typeface="Calibri"/>
                <a:cs typeface="Calibri"/>
              </a:rPr>
              <a:t>a.</a:t>
            </a:r>
            <a:r>
              <a:rPr sz="4400" b="1" spc="-65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800" spc="-975" baseline="-5208" dirty="0">
                <a:latin typeface="Calibri"/>
                <a:cs typeface="Calibri"/>
              </a:rPr>
              <a:t>..</a:t>
            </a:r>
            <a:r>
              <a:rPr sz="4400" b="1" spc="-650" dirty="0">
                <a:solidFill>
                  <a:srgbClr val="C00000"/>
                </a:solidFill>
                <a:latin typeface="Calibri"/>
                <a:cs typeface="Calibri"/>
              </a:rPr>
              <a:t>es </a:t>
            </a:r>
            <a:r>
              <a:rPr sz="4400" b="1" dirty="0">
                <a:solidFill>
                  <a:srgbClr val="C00000"/>
                </a:solidFill>
                <a:latin typeface="Calibri"/>
                <a:cs typeface="Calibri"/>
              </a:rPr>
              <a:t>do </a:t>
            </a:r>
            <a:r>
              <a:rPr sz="4400" b="1" spc="-15" dirty="0">
                <a:solidFill>
                  <a:srgbClr val="C00000"/>
                </a:solidFill>
                <a:latin typeface="Calibri"/>
                <a:cs typeface="Calibri"/>
              </a:rPr>
              <a:t>botão</a:t>
            </a:r>
            <a:r>
              <a:rPr sz="44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400" b="1" spc="-20" dirty="0">
                <a:solidFill>
                  <a:srgbClr val="C00000"/>
                </a:solidFill>
                <a:latin typeface="Calibri"/>
                <a:cs typeface="Calibri"/>
              </a:rPr>
              <a:t>existir</a:t>
            </a:r>
            <a:endParaRPr sz="44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4800" baseline="6076" dirty="0">
                <a:latin typeface="Calibri"/>
                <a:cs typeface="Calibri"/>
              </a:rPr>
              <a:t>Às </a:t>
            </a:r>
            <a:r>
              <a:rPr sz="4800" spc="-209" baseline="6076" dirty="0">
                <a:latin typeface="Calibri"/>
                <a:cs typeface="Calibri"/>
              </a:rPr>
              <a:t>vezes</a:t>
            </a:r>
            <a:r>
              <a:rPr sz="4400" spc="-1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800" spc="-209" baseline="6076" dirty="0">
                <a:latin typeface="Calibri"/>
                <a:cs typeface="Calibri"/>
              </a:rPr>
              <a:t>...</a:t>
            </a:r>
            <a:r>
              <a:rPr sz="4400" spc="-140" dirty="0">
                <a:solidFill>
                  <a:srgbClr val="C00000"/>
                </a:solidFill>
                <a:latin typeface="Calibri"/>
                <a:cs typeface="Calibri"/>
              </a:rPr>
              <a:t>retorna</a:t>
            </a:r>
            <a:r>
              <a:rPr sz="44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C00000"/>
                </a:solidFill>
                <a:latin typeface="Calibri"/>
                <a:cs typeface="Calibri"/>
              </a:rPr>
              <a:t>“vazio”</a:t>
            </a:r>
            <a:endParaRPr sz="44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3200" spc="-20" dirty="0">
                <a:latin typeface="Calibri"/>
                <a:cs typeface="Calibri"/>
              </a:rPr>
              <a:t>Por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quê?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819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Exemplo: </a:t>
            </a:r>
            <a:r>
              <a:rPr spc="-5" dirty="0"/>
              <a:t>Associando </a:t>
            </a:r>
            <a:r>
              <a:rPr spc="-10" dirty="0"/>
              <a:t>função </a:t>
            </a:r>
            <a:r>
              <a:rPr spc="-5" dirty="0"/>
              <a:t>ao</a:t>
            </a:r>
            <a:r>
              <a:rPr spc="45" dirty="0"/>
              <a:t> </a:t>
            </a:r>
            <a:r>
              <a:rPr spc="-40" dirty="0"/>
              <a:t>Evento</a:t>
            </a:r>
          </a:p>
        </p:txBody>
      </p:sp>
      <p:sp>
        <p:nvSpPr>
          <p:cNvPr id="3" name="object 3"/>
          <p:cNvSpPr/>
          <p:nvPr/>
        </p:nvSpPr>
        <p:spPr>
          <a:xfrm>
            <a:off x="637031" y="2708148"/>
            <a:ext cx="792480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119" y="2708148"/>
            <a:ext cx="1673352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4079" y="2708148"/>
            <a:ext cx="554736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9423" y="2708148"/>
            <a:ext cx="2228088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08120" y="2708148"/>
            <a:ext cx="550163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7031" y="3177539"/>
            <a:ext cx="1117092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4732" y="3177539"/>
            <a:ext cx="999744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15083" y="3177539"/>
            <a:ext cx="1315212" cy="789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0904" y="3177539"/>
            <a:ext cx="646176" cy="789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7688" y="3177539"/>
            <a:ext cx="4312920" cy="7894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81216" y="3177539"/>
            <a:ext cx="726948" cy="7894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8771" y="3177539"/>
            <a:ext cx="1958339" cy="7894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27719" y="3177539"/>
            <a:ext cx="716279" cy="7894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68156" y="3177539"/>
            <a:ext cx="275844" cy="7894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7031" y="3646932"/>
            <a:ext cx="55016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7804" y="3646932"/>
            <a:ext cx="1036319" cy="7894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84732" y="3646932"/>
            <a:ext cx="2403347" cy="7894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18688" y="3646932"/>
            <a:ext cx="553212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02508" y="3646932"/>
            <a:ext cx="728472" cy="7894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61588" y="3646932"/>
            <a:ext cx="3099816" cy="7894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92011" y="3646932"/>
            <a:ext cx="563880" cy="7894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86500" y="3646932"/>
            <a:ext cx="550164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7031" y="4116323"/>
            <a:ext cx="55016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7804" y="4116323"/>
            <a:ext cx="794004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42416" y="4116323"/>
            <a:ext cx="580644" cy="7894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53667" y="4116323"/>
            <a:ext cx="55016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7031" y="4585715"/>
            <a:ext cx="874776" cy="7894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2416" y="4585715"/>
            <a:ext cx="1673352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46376" y="4585715"/>
            <a:ext cx="553212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30195" y="4585715"/>
            <a:ext cx="3099816" cy="7894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60620" y="4585715"/>
            <a:ext cx="883920" cy="7894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75147" y="4585715"/>
            <a:ext cx="55016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7031" y="5055108"/>
            <a:ext cx="1197864" cy="7894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65503" y="5055108"/>
            <a:ext cx="6053328" cy="78943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49440" y="5055108"/>
            <a:ext cx="557783" cy="78943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37831" y="5055108"/>
            <a:ext cx="877824" cy="7894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46264" y="5055108"/>
            <a:ext cx="1219200" cy="78943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96071" y="5055108"/>
            <a:ext cx="713231" cy="78943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39911" y="5055108"/>
            <a:ext cx="550164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7031" y="5524500"/>
            <a:ext cx="955547" cy="7894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23188" y="5524500"/>
            <a:ext cx="580644" cy="7894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34439" y="5524500"/>
            <a:ext cx="550164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5236" y="6028944"/>
            <a:ext cx="280415" cy="40081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45007" y="1434540"/>
            <a:ext cx="8169909" cy="46221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Solução: </a:t>
            </a:r>
            <a:r>
              <a:rPr sz="3200" spc="-10" dirty="0">
                <a:latin typeface="Calibri"/>
                <a:cs typeface="Calibri"/>
              </a:rPr>
              <a:t>colocar </a:t>
            </a:r>
            <a:r>
              <a:rPr sz="3200" dirty="0">
                <a:latin typeface="Calibri"/>
                <a:cs typeface="Calibri"/>
              </a:rPr>
              <a:t>em uma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função...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Arquivo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efeitos.js</a:t>
            </a:r>
            <a:endParaRPr sz="32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2200"/>
              </a:spcBef>
            </a:pP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function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configura()</a:t>
            </a:r>
            <a:r>
              <a:rPr sz="2800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660400" marR="5080">
              <a:lnSpc>
                <a:spcPct val="110000"/>
              </a:lnSpc>
            </a:pPr>
            <a:r>
              <a:rPr sz="2800" spc="-15" dirty="0">
                <a:latin typeface="Calibri"/>
                <a:cs typeface="Calibri"/>
              </a:rPr>
              <a:t>var </a:t>
            </a:r>
            <a:r>
              <a:rPr sz="2800" spc="-5" dirty="0">
                <a:latin typeface="Calibri"/>
                <a:cs typeface="Calibri"/>
              </a:rPr>
              <a:t>botao=document.getElementById(“bmudacor”);  </a:t>
            </a:r>
            <a:r>
              <a:rPr sz="2800" spc="-10" dirty="0">
                <a:latin typeface="Calibri"/>
                <a:cs typeface="Calibri"/>
              </a:rPr>
              <a:t>botao.onclick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mudaCorDeFundo;</a:t>
            </a:r>
            <a:endParaRPr sz="2800">
              <a:latin typeface="Calibri"/>
              <a:cs typeface="Calibri"/>
            </a:endParaRPr>
          </a:p>
          <a:p>
            <a:pPr marL="41783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741045" marR="343535" indent="-323850">
              <a:lnSpc>
                <a:spcPct val="110000"/>
              </a:lnSpc>
            </a:pPr>
            <a:r>
              <a:rPr sz="2800" spc="-5" dirty="0">
                <a:latin typeface="Calibri"/>
                <a:cs typeface="Calibri"/>
              </a:rPr>
              <a:t>function mudaCorDeFundo() {  </a:t>
            </a:r>
            <a:r>
              <a:rPr sz="2800" spc="-15" dirty="0">
                <a:latin typeface="Calibri"/>
                <a:cs typeface="Calibri"/>
              </a:rPr>
              <a:t>document.body.style.backgroundColor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“black”;</a:t>
            </a:r>
            <a:endParaRPr sz="2800">
              <a:latin typeface="Calibri"/>
              <a:cs typeface="Calibri"/>
            </a:endParaRPr>
          </a:p>
          <a:p>
            <a:pPr marL="499109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819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Exemplo: </a:t>
            </a:r>
            <a:r>
              <a:rPr spc="-5" dirty="0"/>
              <a:t>Associando </a:t>
            </a:r>
            <a:r>
              <a:rPr spc="-10" dirty="0"/>
              <a:t>função </a:t>
            </a:r>
            <a:r>
              <a:rPr spc="-5" dirty="0"/>
              <a:t>ao</a:t>
            </a:r>
            <a:r>
              <a:rPr spc="45" dirty="0"/>
              <a:t> </a:t>
            </a:r>
            <a:r>
              <a:rPr spc="-40" dirty="0"/>
              <a:t>Evento</a:t>
            </a:r>
          </a:p>
        </p:txBody>
      </p:sp>
      <p:sp>
        <p:nvSpPr>
          <p:cNvPr id="3" name="object 3"/>
          <p:cNvSpPr/>
          <p:nvPr/>
        </p:nvSpPr>
        <p:spPr>
          <a:xfrm>
            <a:off x="637031" y="2708148"/>
            <a:ext cx="874776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416" y="2708148"/>
            <a:ext cx="2682240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5264" y="2708148"/>
            <a:ext cx="554736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40608" y="2708148"/>
            <a:ext cx="2171700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2915" y="2708148"/>
            <a:ext cx="550163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7031" y="3177539"/>
            <a:ext cx="874776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2416" y="3177539"/>
            <a:ext cx="1673352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46376" y="3177539"/>
            <a:ext cx="553212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30195" y="3177539"/>
            <a:ext cx="2228087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8891" y="3177539"/>
            <a:ext cx="550163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031" y="3646932"/>
            <a:ext cx="1117092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4732" y="3646932"/>
            <a:ext cx="999744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15083" y="3646932"/>
            <a:ext cx="1315212" cy="789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60904" y="3646932"/>
            <a:ext cx="646176" cy="789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37688" y="3646932"/>
            <a:ext cx="4312920" cy="789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81216" y="3646932"/>
            <a:ext cx="726948" cy="7894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38771" y="3646932"/>
            <a:ext cx="1958339" cy="7894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27719" y="3646932"/>
            <a:ext cx="716279" cy="7894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68156" y="3646932"/>
            <a:ext cx="275844" cy="7894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7031" y="4116323"/>
            <a:ext cx="55016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7804" y="4116323"/>
            <a:ext cx="1036319" cy="7894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84732" y="4116323"/>
            <a:ext cx="2403347" cy="7894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18688" y="4116323"/>
            <a:ext cx="553212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02508" y="4116323"/>
            <a:ext cx="728472" cy="7894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61588" y="4116323"/>
            <a:ext cx="3099816" cy="7894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92011" y="4116323"/>
            <a:ext cx="563880" cy="7894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86500" y="4116323"/>
            <a:ext cx="550164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7031" y="4585715"/>
            <a:ext cx="55016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7804" y="4585715"/>
            <a:ext cx="794004" cy="7894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42416" y="4585715"/>
            <a:ext cx="580644" cy="7894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53667" y="4585715"/>
            <a:ext cx="55016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7031" y="5055108"/>
            <a:ext cx="874776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2416" y="5055108"/>
            <a:ext cx="1673352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46376" y="5055108"/>
            <a:ext cx="553212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30195" y="5055108"/>
            <a:ext cx="3099816" cy="7894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60620" y="5055108"/>
            <a:ext cx="883920" cy="78943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75147" y="5055108"/>
            <a:ext cx="550163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7031" y="5524500"/>
            <a:ext cx="1197864" cy="78943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5503" y="5524500"/>
            <a:ext cx="6053328" cy="7894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49440" y="5524500"/>
            <a:ext cx="557783" cy="7894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37831" y="5524500"/>
            <a:ext cx="877824" cy="7894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46264" y="5524500"/>
            <a:ext cx="1219200" cy="7894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96071" y="5524500"/>
            <a:ext cx="713231" cy="78943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39911" y="5524500"/>
            <a:ext cx="550164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7031" y="5993890"/>
            <a:ext cx="955547" cy="78943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23188" y="5993890"/>
            <a:ext cx="580644" cy="7894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34439" y="5993890"/>
            <a:ext cx="550164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5236" y="6498334"/>
            <a:ext cx="280415" cy="35966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45007" y="1434540"/>
            <a:ext cx="8169909" cy="50914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E associar </a:t>
            </a:r>
            <a:r>
              <a:rPr sz="3200" spc="-5" dirty="0">
                <a:latin typeface="Calibri"/>
                <a:cs typeface="Calibri"/>
              </a:rPr>
              <a:t>essa </a:t>
            </a:r>
            <a:r>
              <a:rPr sz="3200" spc="-10" dirty="0">
                <a:latin typeface="Calibri"/>
                <a:cs typeface="Calibri"/>
              </a:rPr>
              <a:t>função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window.onload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Arquivo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efeitos.js</a:t>
            </a:r>
            <a:endParaRPr sz="3200">
              <a:latin typeface="Calibri"/>
              <a:cs typeface="Calibri"/>
            </a:endParaRPr>
          </a:p>
          <a:p>
            <a:pPr marL="417830" marR="3742690">
              <a:lnSpc>
                <a:spcPct val="110000"/>
              </a:lnSpc>
              <a:spcBef>
                <a:spcPts val="1864"/>
              </a:spcBef>
            </a:pP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window.onload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=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configura; 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15" dirty="0">
                <a:latin typeface="Calibri"/>
                <a:cs typeface="Calibri"/>
              </a:rPr>
              <a:t>configura()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660400" marR="5080">
              <a:lnSpc>
                <a:spcPts val="3700"/>
              </a:lnSpc>
              <a:spcBef>
                <a:spcPts val="175"/>
              </a:spcBef>
            </a:pPr>
            <a:r>
              <a:rPr sz="2800" spc="-15" dirty="0">
                <a:latin typeface="Calibri"/>
                <a:cs typeface="Calibri"/>
              </a:rPr>
              <a:t>var </a:t>
            </a:r>
            <a:r>
              <a:rPr sz="2800" spc="-5" dirty="0">
                <a:latin typeface="Calibri"/>
                <a:cs typeface="Calibri"/>
              </a:rPr>
              <a:t>botao=document.getElementById(“bmudacor”);  </a:t>
            </a:r>
            <a:r>
              <a:rPr sz="2800" spc="-10" dirty="0">
                <a:latin typeface="Calibri"/>
                <a:cs typeface="Calibri"/>
              </a:rPr>
              <a:t>botao.onclick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mudaCorDeFundo;</a:t>
            </a:r>
            <a:endParaRPr sz="2800">
              <a:latin typeface="Calibri"/>
              <a:cs typeface="Calibri"/>
            </a:endParaRPr>
          </a:p>
          <a:p>
            <a:pPr marL="417830">
              <a:lnSpc>
                <a:spcPct val="100000"/>
              </a:lnSpc>
              <a:spcBef>
                <a:spcPts val="155"/>
              </a:spcBef>
            </a:pPr>
            <a:r>
              <a:rPr sz="2800" spc="-5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741045" marR="343535" indent="-323850">
              <a:lnSpc>
                <a:spcPts val="3700"/>
              </a:lnSpc>
              <a:spcBef>
                <a:spcPts val="175"/>
              </a:spcBef>
            </a:pPr>
            <a:r>
              <a:rPr sz="2800" spc="-5" dirty="0">
                <a:latin typeface="Calibri"/>
                <a:cs typeface="Calibri"/>
              </a:rPr>
              <a:t>function mudaCorDeFundo() {  </a:t>
            </a:r>
            <a:r>
              <a:rPr sz="2800" spc="-15" dirty="0">
                <a:latin typeface="Calibri"/>
                <a:cs typeface="Calibri"/>
              </a:rPr>
              <a:t>document.body.style.backgroundColor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“black”;</a:t>
            </a:r>
            <a:endParaRPr sz="2800">
              <a:latin typeface="Calibri"/>
              <a:cs typeface="Calibri"/>
            </a:endParaRPr>
          </a:p>
          <a:p>
            <a:pPr marL="499109">
              <a:lnSpc>
                <a:spcPct val="100000"/>
              </a:lnSpc>
              <a:spcBef>
                <a:spcPts val="155"/>
              </a:spcBef>
            </a:pPr>
            <a:r>
              <a:rPr sz="2800" spc="-5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7031" y="2708148"/>
            <a:ext cx="874776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2416" y="2708148"/>
            <a:ext cx="2682240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55264" y="2708148"/>
            <a:ext cx="554736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40608" y="2708148"/>
            <a:ext cx="2171700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2915" y="2708148"/>
            <a:ext cx="550163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7031" y="3177539"/>
            <a:ext cx="874776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416" y="3177539"/>
            <a:ext cx="1673352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46376" y="3177539"/>
            <a:ext cx="553212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30195" y="3177539"/>
            <a:ext cx="2228087" cy="789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8891" y="3177539"/>
            <a:ext cx="550163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7031" y="3646932"/>
            <a:ext cx="1117092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4732" y="3646932"/>
            <a:ext cx="999744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15083" y="3646932"/>
            <a:ext cx="1315212" cy="789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0904" y="3646932"/>
            <a:ext cx="646176" cy="7894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37688" y="3646932"/>
            <a:ext cx="4312920" cy="7894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81216" y="3646932"/>
            <a:ext cx="726948" cy="7894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38771" y="3646932"/>
            <a:ext cx="1958339" cy="7894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27719" y="3646932"/>
            <a:ext cx="716279" cy="7894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68156" y="3646932"/>
            <a:ext cx="275844" cy="7894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7031" y="4116323"/>
            <a:ext cx="55016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7804" y="4116323"/>
            <a:ext cx="1036319" cy="7894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84732" y="4116323"/>
            <a:ext cx="2403347" cy="7894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18688" y="4116323"/>
            <a:ext cx="553212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02508" y="4116323"/>
            <a:ext cx="728472" cy="78943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61588" y="4116323"/>
            <a:ext cx="3099816" cy="7894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92011" y="4116323"/>
            <a:ext cx="563880" cy="7894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6500" y="4116323"/>
            <a:ext cx="550164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7031" y="4585715"/>
            <a:ext cx="55016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7804" y="4585715"/>
            <a:ext cx="794004" cy="7894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2416" y="4585715"/>
            <a:ext cx="580644" cy="7894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53667" y="4585715"/>
            <a:ext cx="550163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7031" y="5055108"/>
            <a:ext cx="874776" cy="789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42416" y="5055108"/>
            <a:ext cx="1673352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46376" y="5055108"/>
            <a:ext cx="553212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30195" y="5055108"/>
            <a:ext cx="3099816" cy="7894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60620" y="5055108"/>
            <a:ext cx="883920" cy="78943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75147" y="5055108"/>
            <a:ext cx="550163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7031" y="5524500"/>
            <a:ext cx="1197864" cy="78943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65503" y="5524500"/>
            <a:ext cx="6053328" cy="7894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49440" y="5524500"/>
            <a:ext cx="557783" cy="7894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37831" y="5524500"/>
            <a:ext cx="877824" cy="7894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46264" y="5524500"/>
            <a:ext cx="1219200" cy="7894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96071" y="5524500"/>
            <a:ext cx="713231" cy="78943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39911" y="5524500"/>
            <a:ext cx="550164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7031" y="5993890"/>
            <a:ext cx="955547" cy="78943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23188" y="5993890"/>
            <a:ext cx="580644" cy="7894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34439" y="5993890"/>
            <a:ext cx="550164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5236" y="6498334"/>
            <a:ext cx="280415" cy="35966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45007" y="526745"/>
            <a:ext cx="8128000" cy="2712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latin typeface="Calibri"/>
                <a:cs typeface="Calibri"/>
              </a:rPr>
              <a:t>Exemplo: </a:t>
            </a:r>
            <a:r>
              <a:rPr sz="4000" spc="-5" dirty="0">
                <a:latin typeface="Calibri"/>
                <a:cs typeface="Calibri"/>
              </a:rPr>
              <a:t>Associando </a:t>
            </a:r>
            <a:r>
              <a:rPr sz="4000" spc="-10" dirty="0">
                <a:latin typeface="Calibri"/>
                <a:cs typeface="Calibri"/>
              </a:rPr>
              <a:t>função </a:t>
            </a:r>
            <a:r>
              <a:rPr sz="4000" spc="-5" dirty="0">
                <a:latin typeface="Calibri"/>
                <a:cs typeface="Calibri"/>
              </a:rPr>
              <a:t>ao</a:t>
            </a:r>
            <a:r>
              <a:rPr sz="4000" spc="45" dirty="0">
                <a:latin typeface="Calibri"/>
                <a:cs typeface="Calibri"/>
              </a:rPr>
              <a:t> </a:t>
            </a:r>
            <a:r>
              <a:rPr sz="4000" spc="-40" dirty="0">
                <a:latin typeface="Calibri"/>
                <a:cs typeface="Calibri"/>
              </a:rPr>
              <a:t>Evento</a:t>
            </a:r>
            <a:endParaRPr sz="4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7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E associar </a:t>
            </a:r>
            <a:r>
              <a:rPr sz="3200" spc="-5" dirty="0">
                <a:latin typeface="Calibri"/>
                <a:cs typeface="Calibri"/>
              </a:rPr>
              <a:t>essa </a:t>
            </a:r>
            <a:r>
              <a:rPr sz="3200" spc="-10" dirty="0">
                <a:latin typeface="Calibri"/>
                <a:cs typeface="Calibri"/>
              </a:rPr>
              <a:t>função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window.onload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Arquivo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efeitos.js</a:t>
            </a:r>
            <a:endParaRPr sz="3200">
              <a:latin typeface="Calibri"/>
              <a:cs typeface="Calibri"/>
            </a:endParaRPr>
          </a:p>
          <a:p>
            <a:pPr marL="417830">
              <a:lnSpc>
                <a:spcPct val="100000"/>
              </a:lnSpc>
              <a:spcBef>
                <a:spcPts val="2205"/>
              </a:spcBef>
            </a:pP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window.onload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800" spc="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configura;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31467" y="6074155"/>
            <a:ext cx="137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87908" y="2453639"/>
            <a:ext cx="5047488" cy="115824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3609" y="2708910"/>
            <a:ext cx="4537075" cy="648335"/>
          </a:xfrm>
          <a:custGeom>
            <a:avLst/>
            <a:gdLst/>
            <a:ahLst/>
            <a:cxnLst/>
            <a:rect l="l" t="t" r="r" b="b"/>
            <a:pathLst>
              <a:path w="4537075" h="648335">
                <a:moveTo>
                  <a:pt x="0" y="108076"/>
                </a:moveTo>
                <a:lnTo>
                  <a:pt x="8488" y="66008"/>
                </a:lnTo>
                <a:lnTo>
                  <a:pt x="31637" y="31654"/>
                </a:lnTo>
                <a:lnTo>
                  <a:pt x="65970" y="8493"/>
                </a:lnTo>
                <a:lnTo>
                  <a:pt x="108013" y="0"/>
                </a:lnTo>
                <a:lnTo>
                  <a:pt x="4428439" y="0"/>
                </a:lnTo>
                <a:lnTo>
                  <a:pt x="4470507" y="8493"/>
                </a:lnTo>
                <a:lnTo>
                  <a:pt x="4504861" y="31654"/>
                </a:lnTo>
                <a:lnTo>
                  <a:pt x="4528023" y="66008"/>
                </a:lnTo>
                <a:lnTo>
                  <a:pt x="4536516" y="108076"/>
                </a:lnTo>
                <a:lnTo>
                  <a:pt x="4536516" y="540130"/>
                </a:lnTo>
                <a:lnTo>
                  <a:pt x="4528023" y="582126"/>
                </a:lnTo>
                <a:lnTo>
                  <a:pt x="4504861" y="616442"/>
                </a:lnTo>
                <a:lnTo>
                  <a:pt x="4470507" y="639589"/>
                </a:lnTo>
                <a:lnTo>
                  <a:pt x="4428439" y="648080"/>
                </a:lnTo>
                <a:lnTo>
                  <a:pt x="108013" y="648080"/>
                </a:lnTo>
                <a:lnTo>
                  <a:pt x="65970" y="639589"/>
                </a:lnTo>
                <a:lnTo>
                  <a:pt x="31637" y="616442"/>
                </a:lnTo>
                <a:lnTo>
                  <a:pt x="8488" y="582126"/>
                </a:lnTo>
                <a:lnTo>
                  <a:pt x="0" y="540130"/>
                </a:lnTo>
                <a:lnTo>
                  <a:pt x="0" y="108076"/>
                </a:lnTo>
                <a:close/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59636" y="3251073"/>
            <a:ext cx="6690359" cy="3359150"/>
          </a:xfrm>
          <a:custGeom>
            <a:avLst/>
            <a:gdLst/>
            <a:ahLst/>
            <a:cxnLst/>
            <a:rect l="l" t="t" r="r" b="b"/>
            <a:pathLst>
              <a:path w="6690359" h="3359150">
                <a:moveTo>
                  <a:pt x="6327724" y="1186052"/>
                </a:moveTo>
                <a:lnTo>
                  <a:pt x="362153" y="1186052"/>
                </a:lnTo>
                <a:lnTo>
                  <a:pt x="313008" y="1189357"/>
                </a:lnTo>
                <a:lnTo>
                  <a:pt x="265873" y="1198982"/>
                </a:lnTo>
                <a:lnTo>
                  <a:pt x="221181" y="1214499"/>
                </a:lnTo>
                <a:lnTo>
                  <a:pt x="179361" y="1235474"/>
                </a:lnTo>
                <a:lnTo>
                  <a:pt x="140846" y="1261479"/>
                </a:lnTo>
                <a:lnTo>
                  <a:pt x="106067" y="1292082"/>
                </a:lnTo>
                <a:lnTo>
                  <a:pt x="75455" y="1326851"/>
                </a:lnTo>
                <a:lnTo>
                  <a:pt x="49441" y="1365358"/>
                </a:lnTo>
                <a:lnTo>
                  <a:pt x="28457" y="1407169"/>
                </a:lnTo>
                <a:lnTo>
                  <a:pt x="12935" y="1451856"/>
                </a:lnTo>
                <a:lnTo>
                  <a:pt x="3305" y="1498986"/>
                </a:lnTo>
                <a:lnTo>
                  <a:pt x="0" y="1548129"/>
                </a:lnTo>
                <a:lnTo>
                  <a:pt x="0" y="2996539"/>
                </a:lnTo>
                <a:lnTo>
                  <a:pt x="3305" y="3045675"/>
                </a:lnTo>
                <a:lnTo>
                  <a:pt x="12935" y="3092802"/>
                </a:lnTo>
                <a:lnTo>
                  <a:pt x="28457" y="3137489"/>
                </a:lnTo>
                <a:lnTo>
                  <a:pt x="49441" y="3179304"/>
                </a:lnTo>
                <a:lnTo>
                  <a:pt x="75455" y="3217815"/>
                </a:lnTo>
                <a:lnTo>
                  <a:pt x="106067" y="3252592"/>
                </a:lnTo>
                <a:lnTo>
                  <a:pt x="140846" y="3283202"/>
                </a:lnTo>
                <a:lnTo>
                  <a:pt x="179361" y="3309214"/>
                </a:lnTo>
                <a:lnTo>
                  <a:pt x="221181" y="3330197"/>
                </a:lnTo>
                <a:lnTo>
                  <a:pt x="265873" y="3345719"/>
                </a:lnTo>
                <a:lnTo>
                  <a:pt x="313008" y="3355348"/>
                </a:lnTo>
                <a:lnTo>
                  <a:pt x="362153" y="3358654"/>
                </a:lnTo>
                <a:lnTo>
                  <a:pt x="6327724" y="3358654"/>
                </a:lnTo>
                <a:lnTo>
                  <a:pt x="6376870" y="3355348"/>
                </a:lnTo>
                <a:lnTo>
                  <a:pt x="6424007" y="3345719"/>
                </a:lnTo>
                <a:lnTo>
                  <a:pt x="6468704" y="3330197"/>
                </a:lnTo>
                <a:lnTo>
                  <a:pt x="6510528" y="3309214"/>
                </a:lnTo>
                <a:lnTo>
                  <a:pt x="6549049" y="3283202"/>
                </a:lnTo>
                <a:lnTo>
                  <a:pt x="6583835" y="3252592"/>
                </a:lnTo>
                <a:lnTo>
                  <a:pt x="6614453" y="3217815"/>
                </a:lnTo>
                <a:lnTo>
                  <a:pt x="6640473" y="3179304"/>
                </a:lnTo>
                <a:lnTo>
                  <a:pt x="6661462" y="3137489"/>
                </a:lnTo>
                <a:lnTo>
                  <a:pt x="6676988" y="3092802"/>
                </a:lnTo>
                <a:lnTo>
                  <a:pt x="6686621" y="3045675"/>
                </a:lnTo>
                <a:lnTo>
                  <a:pt x="6689928" y="2996539"/>
                </a:lnTo>
                <a:lnTo>
                  <a:pt x="6689928" y="1548129"/>
                </a:lnTo>
                <a:lnTo>
                  <a:pt x="6686621" y="1498986"/>
                </a:lnTo>
                <a:lnTo>
                  <a:pt x="6676988" y="1451856"/>
                </a:lnTo>
                <a:lnTo>
                  <a:pt x="6661462" y="1407169"/>
                </a:lnTo>
                <a:lnTo>
                  <a:pt x="6640473" y="1365358"/>
                </a:lnTo>
                <a:lnTo>
                  <a:pt x="6614453" y="1326851"/>
                </a:lnTo>
                <a:lnTo>
                  <a:pt x="6583835" y="1292082"/>
                </a:lnTo>
                <a:lnTo>
                  <a:pt x="6549049" y="1261479"/>
                </a:lnTo>
                <a:lnTo>
                  <a:pt x="6510528" y="1235474"/>
                </a:lnTo>
                <a:lnTo>
                  <a:pt x="6468704" y="1214499"/>
                </a:lnTo>
                <a:lnTo>
                  <a:pt x="6424007" y="1198982"/>
                </a:lnTo>
                <a:lnTo>
                  <a:pt x="6376870" y="1189357"/>
                </a:lnTo>
                <a:lnTo>
                  <a:pt x="6327724" y="1186052"/>
                </a:lnTo>
                <a:close/>
              </a:path>
              <a:path w="6690359" h="3359150">
                <a:moveTo>
                  <a:pt x="1806270" y="0"/>
                </a:moveTo>
                <a:lnTo>
                  <a:pt x="1115009" y="1186052"/>
                </a:lnTo>
                <a:lnTo>
                  <a:pt x="2787472" y="1186052"/>
                </a:lnTo>
                <a:lnTo>
                  <a:pt x="1806270" y="0"/>
                </a:lnTo>
                <a:close/>
              </a:path>
            </a:pathLst>
          </a:custGeom>
          <a:solidFill>
            <a:srgbClr val="F8FD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59636" y="3251073"/>
            <a:ext cx="6690359" cy="3359150"/>
          </a:xfrm>
          <a:custGeom>
            <a:avLst/>
            <a:gdLst/>
            <a:ahLst/>
            <a:cxnLst/>
            <a:rect l="l" t="t" r="r" b="b"/>
            <a:pathLst>
              <a:path w="6690359" h="3359150">
                <a:moveTo>
                  <a:pt x="0" y="1548129"/>
                </a:moveTo>
                <a:lnTo>
                  <a:pt x="3305" y="1498986"/>
                </a:lnTo>
                <a:lnTo>
                  <a:pt x="12935" y="1451856"/>
                </a:lnTo>
                <a:lnTo>
                  <a:pt x="28457" y="1407169"/>
                </a:lnTo>
                <a:lnTo>
                  <a:pt x="49441" y="1365358"/>
                </a:lnTo>
                <a:lnTo>
                  <a:pt x="75455" y="1326851"/>
                </a:lnTo>
                <a:lnTo>
                  <a:pt x="106067" y="1292082"/>
                </a:lnTo>
                <a:lnTo>
                  <a:pt x="140846" y="1261479"/>
                </a:lnTo>
                <a:lnTo>
                  <a:pt x="179361" y="1235474"/>
                </a:lnTo>
                <a:lnTo>
                  <a:pt x="221181" y="1214499"/>
                </a:lnTo>
                <a:lnTo>
                  <a:pt x="265873" y="1198982"/>
                </a:lnTo>
                <a:lnTo>
                  <a:pt x="313008" y="1189357"/>
                </a:lnTo>
                <a:lnTo>
                  <a:pt x="362153" y="1186052"/>
                </a:lnTo>
                <a:lnTo>
                  <a:pt x="1115009" y="1186052"/>
                </a:lnTo>
                <a:lnTo>
                  <a:pt x="1806270" y="0"/>
                </a:lnTo>
                <a:lnTo>
                  <a:pt x="2787472" y="1186052"/>
                </a:lnTo>
                <a:lnTo>
                  <a:pt x="6327724" y="1186052"/>
                </a:lnTo>
                <a:lnTo>
                  <a:pt x="6376870" y="1189357"/>
                </a:lnTo>
                <a:lnTo>
                  <a:pt x="6424007" y="1198982"/>
                </a:lnTo>
                <a:lnTo>
                  <a:pt x="6468704" y="1214499"/>
                </a:lnTo>
                <a:lnTo>
                  <a:pt x="6510528" y="1235474"/>
                </a:lnTo>
                <a:lnTo>
                  <a:pt x="6549049" y="1261479"/>
                </a:lnTo>
                <a:lnTo>
                  <a:pt x="6583835" y="1292082"/>
                </a:lnTo>
                <a:lnTo>
                  <a:pt x="6614453" y="1326851"/>
                </a:lnTo>
                <a:lnTo>
                  <a:pt x="6640473" y="1365358"/>
                </a:lnTo>
                <a:lnTo>
                  <a:pt x="6661462" y="1407169"/>
                </a:lnTo>
                <a:lnTo>
                  <a:pt x="6676988" y="1451856"/>
                </a:lnTo>
                <a:lnTo>
                  <a:pt x="6686621" y="1498986"/>
                </a:lnTo>
                <a:lnTo>
                  <a:pt x="6689928" y="1548129"/>
                </a:lnTo>
                <a:lnTo>
                  <a:pt x="6689928" y="2091308"/>
                </a:lnTo>
                <a:lnTo>
                  <a:pt x="6689928" y="2996539"/>
                </a:lnTo>
                <a:lnTo>
                  <a:pt x="6686621" y="3045675"/>
                </a:lnTo>
                <a:lnTo>
                  <a:pt x="6676988" y="3092802"/>
                </a:lnTo>
                <a:lnTo>
                  <a:pt x="6661462" y="3137489"/>
                </a:lnTo>
                <a:lnTo>
                  <a:pt x="6640473" y="3179304"/>
                </a:lnTo>
                <a:lnTo>
                  <a:pt x="6614453" y="3217815"/>
                </a:lnTo>
                <a:lnTo>
                  <a:pt x="6583835" y="3252592"/>
                </a:lnTo>
                <a:lnTo>
                  <a:pt x="6549049" y="3283202"/>
                </a:lnTo>
                <a:lnTo>
                  <a:pt x="6510528" y="3309214"/>
                </a:lnTo>
                <a:lnTo>
                  <a:pt x="6468704" y="3330197"/>
                </a:lnTo>
                <a:lnTo>
                  <a:pt x="6424007" y="3345719"/>
                </a:lnTo>
                <a:lnTo>
                  <a:pt x="6376870" y="3355348"/>
                </a:lnTo>
                <a:lnTo>
                  <a:pt x="6327724" y="3358654"/>
                </a:lnTo>
                <a:lnTo>
                  <a:pt x="2787472" y="3358654"/>
                </a:lnTo>
                <a:lnTo>
                  <a:pt x="1115009" y="3358654"/>
                </a:lnTo>
                <a:lnTo>
                  <a:pt x="362153" y="3358654"/>
                </a:lnTo>
                <a:lnTo>
                  <a:pt x="313008" y="3355348"/>
                </a:lnTo>
                <a:lnTo>
                  <a:pt x="265873" y="3345719"/>
                </a:lnTo>
                <a:lnTo>
                  <a:pt x="221181" y="3330197"/>
                </a:lnTo>
                <a:lnTo>
                  <a:pt x="179361" y="3309214"/>
                </a:lnTo>
                <a:lnTo>
                  <a:pt x="140846" y="3283202"/>
                </a:lnTo>
                <a:lnTo>
                  <a:pt x="106067" y="3252592"/>
                </a:lnTo>
                <a:lnTo>
                  <a:pt x="75455" y="3217815"/>
                </a:lnTo>
                <a:lnTo>
                  <a:pt x="49441" y="3179304"/>
                </a:lnTo>
                <a:lnTo>
                  <a:pt x="28457" y="3137489"/>
                </a:lnTo>
                <a:lnTo>
                  <a:pt x="12935" y="3092802"/>
                </a:lnTo>
                <a:lnTo>
                  <a:pt x="3305" y="3045675"/>
                </a:lnTo>
                <a:lnTo>
                  <a:pt x="0" y="2996539"/>
                </a:lnTo>
                <a:lnTo>
                  <a:pt x="0" y="2091308"/>
                </a:lnTo>
                <a:lnTo>
                  <a:pt x="0" y="1548129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250391" y="3213887"/>
            <a:ext cx="7764780" cy="19526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15" dirty="0">
                <a:latin typeface="Calibri"/>
                <a:cs typeface="Calibri"/>
              </a:rPr>
              <a:t>configura()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255270" marR="5080">
              <a:lnSpc>
                <a:spcPts val="3700"/>
              </a:lnSpc>
              <a:spcBef>
                <a:spcPts val="175"/>
              </a:spcBef>
            </a:pPr>
            <a:r>
              <a:rPr sz="2800" spc="-15" dirty="0">
                <a:latin typeface="Calibri"/>
                <a:cs typeface="Calibri"/>
              </a:rPr>
              <a:t>var </a:t>
            </a:r>
            <a:r>
              <a:rPr sz="2800" spc="-5" dirty="0">
                <a:latin typeface="Calibri"/>
                <a:cs typeface="Calibri"/>
              </a:rPr>
              <a:t>botao=document.getElementById(“bmudacor”);  </a:t>
            </a:r>
            <a:r>
              <a:rPr sz="2800" spc="-10" dirty="0">
                <a:latin typeface="Calibri"/>
                <a:cs typeface="Calibri"/>
              </a:rPr>
              <a:t>botao.onclick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mudaCorDeFundo;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895"/>
              </a:lnSpc>
              <a:tabLst>
                <a:tab pos="330200" algn="l"/>
              </a:tabLst>
            </a:pPr>
            <a:r>
              <a:rPr sz="2800" spc="-5" dirty="0">
                <a:latin typeface="Calibri"/>
                <a:cs typeface="Calibri"/>
              </a:rPr>
              <a:t>}	</a:t>
            </a:r>
            <a:r>
              <a:rPr sz="4400" spc="-40" dirty="0">
                <a:solidFill>
                  <a:srgbClr val="C00000"/>
                </a:solidFill>
                <a:latin typeface="Calibri"/>
                <a:cs typeface="Calibri"/>
              </a:rPr>
              <a:t>Evento </a:t>
            </a:r>
            <a:r>
              <a:rPr sz="4400" dirty="0">
                <a:solidFill>
                  <a:srgbClr val="C00000"/>
                </a:solidFill>
                <a:latin typeface="Calibri"/>
                <a:cs typeface="Calibri"/>
              </a:rPr>
              <a:t>acionado </a:t>
            </a:r>
            <a:r>
              <a:rPr sz="4400" spc="-5" dirty="0">
                <a:solidFill>
                  <a:srgbClr val="C00000"/>
                </a:solidFill>
                <a:latin typeface="Calibri"/>
                <a:cs typeface="Calibri"/>
              </a:rPr>
              <a:t>quando</a:t>
            </a:r>
            <a:r>
              <a:rPr sz="4400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24991" y="4930902"/>
            <a:ext cx="59188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735" dirty="0">
                <a:latin typeface="Calibri"/>
                <a:cs typeface="Calibri"/>
              </a:rPr>
              <a:t>functio</a:t>
            </a:r>
            <a:r>
              <a:rPr sz="6600" spc="-1102" baseline="-20833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800" spc="-735" dirty="0">
                <a:latin typeface="Calibri"/>
                <a:cs typeface="Calibri"/>
              </a:rPr>
              <a:t>n</a:t>
            </a:r>
            <a:r>
              <a:rPr sz="6600" spc="-1102" baseline="-20833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735" dirty="0">
                <a:latin typeface="Calibri"/>
                <a:cs typeface="Calibri"/>
              </a:rPr>
              <a:t>m</a:t>
            </a:r>
            <a:r>
              <a:rPr sz="6600" spc="-1102" baseline="-20833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800" spc="-735" dirty="0">
                <a:latin typeface="Calibri"/>
                <a:cs typeface="Calibri"/>
              </a:rPr>
              <a:t>u</a:t>
            </a:r>
            <a:r>
              <a:rPr sz="6600" spc="-1102" baseline="-20833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735" dirty="0">
                <a:latin typeface="Calibri"/>
                <a:cs typeface="Calibri"/>
              </a:rPr>
              <a:t>d</a:t>
            </a:r>
            <a:r>
              <a:rPr sz="6600" spc="-1102" baseline="-20833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800" spc="-735" dirty="0">
                <a:latin typeface="Calibri"/>
                <a:cs typeface="Calibri"/>
              </a:rPr>
              <a:t>aC</a:t>
            </a:r>
            <a:r>
              <a:rPr sz="6600" spc="-1102" baseline="-20833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735" dirty="0">
                <a:latin typeface="Calibri"/>
                <a:cs typeface="Calibri"/>
              </a:rPr>
              <a:t>o</a:t>
            </a:r>
            <a:r>
              <a:rPr sz="6600" spc="-1102" baseline="-20833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800" spc="-735" dirty="0">
                <a:latin typeface="Calibri"/>
                <a:cs typeface="Calibri"/>
              </a:rPr>
              <a:t>rD</a:t>
            </a:r>
            <a:r>
              <a:rPr sz="6600" spc="-1102" baseline="-20833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spc="-735" dirty="0">
                <a:latin typeface="Calibri"/>
                <a:cs typeface="Calibri"/>
              </a:rPr>
              <a:t>eF</a:t>
            </a:r>
            <a:r>
              <a:rPr sz="6600" spc="-1102" baseline="-20833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735" dirty="0">
                <a:latin typeface="Calibri"/>
                <a:cs typeface="Calibri"/>
              </a:rPr>
              <a:t>u</a:t>
            </a:r>
            <a:r>
              <a:rPr sz="6600" spc="-1102" baseline="-20833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800" spc="-735" dirty="0">
                <a:latin typeface="Calibri"/>
                <a:cs typeface="Calibri"/>
              </a:rPr>
              <a:t>n</a:t>
            </a:r>
            <a:r>
              <a:rPr sz="6600" spc="-1102" baseline="-20833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800" spc="-735" dirty="0">
                <a:latin typeface="Calibri"/>
                <a:cs typeface="Calibri"/>
              </a:rPr>
              <a:t>do</a:t>
            </a:r>
            <a:r>
              <a:rPr sz="6600" spc="-1102" baseline="-20833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800" spc="-735" dirty="0">
                <a:latin typeface="Calibri"/>
                <a:cs typeface="Calibri"/>
              </a:rPr>
              <a:t>(</a:t>
            </a:r>
            <a:r>
              <a:rPr sz="6600" spc="-1102" baseline="-20833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800" spc="-735" dirty="0">
                <a:latin typeface="Calibri"/>
                <a:cs typeface="Calibri"/>
              </a:rPr>
              <a:t>)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{ </a:t>
            </a:r>
            <a:r>
              <a:rPr sz="6600" baseline="-20833" dirty="0">
                <a:solidFill>
                  <a:srgbClr val="C00000"/>
                </a:solidFill>
                <a:latin typeface="Calibri"/>
                <a:cs typeface="Calibri"/>
              </a:rPr>
              <a:t>ina</a:t>
            </a:r>
            <a:r>
              <a:rPr sz="6600" spc="-509" baseline="-2083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6600" spc="-7" baseline="-20833" dirty="0">
                <a:solidFill>
                  <a:srgbClr val="C00000"/>
                </a:solidFill>
                <a:latin typeface="Calibri"/>
                <a:cs typeface="Calibri"/>
              </a:rPr>
              <a:t>de</a:t>
            </a:r>
            <a:endParaRPr sz="6600" baseline="-20833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73783" y="5604764"/>
            <a:ext cx="7102475" cy="90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495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document.body.style.backgroundColor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“black”;</a:t>
            </a:r>
            <a:endParaRPr sz="2800">
              <a:latin typeface="Calibri"/>
              <a:cs typeface="Calibri"/>
            </a:endParaRPr>
          </a:p>
          <a:p>
            <a:pPr marL="217170">
              <a:lnSpc>
                <a:spcPts val="4415"/>
              </a:lnSpc>
            </a:pPr>
            <a:r>
              <a:rPr sz="4400" spc="-10" dirty="0">
                <a:solidFill>
                  <a:srgbClr val="C00000"/>
                </a:solidFill>
                <a:latin typeface="Calibri"/>
                <a:cs typeface="Calibri"/>
              </a:rPr>
              <a:t>processar </a:t>
            </a:r>
            <a:r>
              <a:rPr sz="4400" b="1" spc="-15" dirty="0">
                <a:solidFill>
                  <a:srgbClr val="C00000"/>
                </a:solidFill>
                <a:latin typeface="Calibri"/>
                <a:cs typeface="Calibri"/>
              </a:rPr>
              <a:t>todo </a:t>
            </a:r>
            <a:r>
              <a:rPr sz="4400" b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4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C00000"/>
                </a:solidFill>
                <a:latin typeface="Calibri"/>
                <a:cs typeface="Calibri"/>
              </a:rPr>
              <a:t>XHTML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5801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Exemplo: </a:t>
            </a:r>
            <a:r>
              <a:rPr sz="4400" dirty="0"/>
              <a:t>Mudando</a:t>
            </a:r>
            <a:r>
              <a:rPr sz="4400" spc="-65" dirty="0"/>
              <a:t> </a:t>
            </a:r>
            <a:r>
              <a:rPr sz="4400" spc="-100" dirty="0"/>
              <a:t>Texto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514855" y="3035807"/>
            <a:ext cx="646176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1639" y="3035807"/>
            <a:ext cx="1188720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0967" y="3035807"/>
            <a:ext cx="646176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87751" y="3035807"/>
            <a:ext cx="550163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455" y="3505200"/>
            <a:ext cx="1383792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4855" y="3505200"/>
            <a:ext cx="711707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57172" y="3505200"/>
            <a:ext cx="646176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33955" y="3505200"/>
            <a:ext cx="4931664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96228" y="3505200"/>
            <a:ext cx="832103" cy="789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58940" y="3505200"/>
            <a:ext cx="550164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0455" y="3974591"/>
            <a:ext cx="1383792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4855" y="3974591"/>
            <a:ext cx="711707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7172" y="3974591"/>
            <a:ext cx="1008888" cy="7894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96667" y="3974591"/>
            <a:ext cx="550163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0455" y="4443984"/>
            <a:ext cx="1383792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14855" y="4443984"/>
            <a:ext cx="955547" cy="7894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01011" y="4443984"/>
            <a:ext cx="1490472" cy="7894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22092" y="4443984"/>
            <a:ext cx="1110995" cy="7894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3696" y="4443984"/>
            <a:ext cx="795527" cy="7894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89832" y="4443984"/>
            <a:ext cx="1444752" cy="7894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65191" y="4443984"/>
            <a:ext cx="704088" cy="7894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99888" y="4443984"/>
            <a:ext cx="1239012" cy="7894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69508" y="4443984"/>
            <a:ext cx="1310639" cy="7894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10756" y="4443984"/>
            <a:ext cx="618744" cy="7894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60107" y="4443984"/>
            <a:ext cx="550164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0455" y="4913376"/>
            <a:ext cx="550163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1227" y="4913376"/>
            <a:ext cx="2331720" cy="7894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43555" y="4913376"/>
            <a:ext cx="1062228" cy="7894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36392" y="4913376"/>
            <a:ext cx="1955292" cy="7894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22291" y="4913376"/>
            <a:ext cx="707136" cy="7894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60035" y="4913376"/>
            <a:ext cx="783336" cy="78943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3979" y="4913376"/>
            <a:ext cx="550163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0455" y="5382767"/>
            <a:ext cx="1383792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855" y="5382767"/>
            <a:ext cx="711707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7172" y="5382767"/>
            <a:ext cx="1146048" cy="78943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33827" y="5382767"/>
            <a:ext cx="550163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0455" y="5852159"/>
            <a:ext cx="1383792" cy="789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14855" y="5852159"/>
            <a:ext cx="783336" cy="78943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28800" y="5852159"/>
            <a:ext cx="1188720" cy="789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48127" y="5852159"/>
            <a:ext cx="646176" cy="789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24911" y="5852159"/>
            <a:ext cx="550163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09650" y="1371422"/>
            <a:ext cx="7914640" cy="50126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Agora </a:t>
            </a:r>
            <a:r>
              <a:rPr sz="3200" spc="-5" dirty="0">
                <a:latin typeface="Calibri"/>
                <a:cs typeface="Calibri"/>
              </a:rPr>
              <a:t>que já </a:t>
            </a:r>
            <a:r>
              <a:rPr sz="3200" dirty="0">
                <a:latin typeface="Calibri"/>
                <a:cs typeface="Calibri"/>
              </a:rPr>
              <a:t>vimos </a:t>
            </a:r>
            <a:r>
              <a:rPr sz="3200" spc="-10" dirty="0">
                <a:latin typeface="Calibri"/>
                <a:cs typeface="Calibri"/>
              </a:rPr>
              <a:t>como </a:t>
            </a:r>
            <a:r>
              <a:rPr sz="3200" spc="-5" dirty="0">
                <a:latin typeface="Calibri"/>
                <a:cs typeface="Calibri"/>
              </a:rPr>
              <a:t>associar </a:t>
            </a:r>
            <a:r>
              <a:rPr sz="3200" spc="-10" dirty="0">
                <a:latin typeface="Calibri"/>
                <a:cs typeface="Calibri"/>
              </a:rPr>
              <a:t>funções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15" dirty="0">
                <a:latin typeface="Calibri"/>
                <a:cs typeface="Calibri"/>
              </a:rPr>
              <a:t>eventos, </a:t>
            </a:r>
            <a:r>
              <a:rPr sz="3200" spc="-20" dirty="0">
                <a:latin typeface="Calibri"/>
                <a:cs typeface="Calibri"/>
              </a:rPr>
              <a:t>será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10" dirty="0">
                <a:latin typeface="Calibri"/>
                <a:cs typeface="Calibri"/>
              </a:rPr>
              <a:t>possível </a:t>
            </a:r>
            <a:r>
              <a:rPr sz="3200" dirty="0">
                <a:latin typeface="Calibri"/>
                <a:cs typeface="Calibri"/>
              </a:rPr>
              <a:t>mudar um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texto?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Arquivo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teste.html</a:t>
            </a:r>
            <a:endParaRPr sz="32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2200"/>
              </a:spcBef>
            </a:pPr>
            <a:r>
              <a:rPr sz="2800" spc="-10" dirty="0">
                <a:latin typeface="Calibri"/>
                <a:cs typeface="Calibri"/>
              </a:rPr>
              <a:t>&lt;body&gt;</a:t>
            </a:r>
            <a:endParaRPr sz="2800">
              <a:latin typeface="Calibri"/>
              <a:cs typeface="Calibri"/>
            </a:endParaRPr>
          </a:p>
          <a:p>
            <a:pPr marL="116903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&lt;p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id=“ajuda”&gt;Aqui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é a</a:t>
            </a:r>
            <a:r>
              <a:rPr sz="2800" spc="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ajuda!&lt;/p&gt;</a:t>
            </a:r>
            <a:endParaRPr sz="2800">
              <a:latin typeface="Calibri"/>
              <a:cs typeface="Calibri"/>
            </a:endParaRPr>
          </a:p>
          <a:p>
            <a:pPr marL="1169035">
              <a:lnSpc>
                <a:spcPct val="100000"/>
              </a:lnSpc>
              <a:spcBef>
                <a:spcPts val="335"/>
              </a:spcBef>
            </a:pPr>
            <a:r>
              <a:rPr sz="2800" spc="-10" dirty="0">
                <a:latin typeface="Calibri"/>
                <a:cs typeface="Calibri"/>
              </a:rPr>
              <a:t>&lt;p&gt;</a:t>
            </a:r>
            <a:endParaRPr sz="2800">
              <a:latin typeface="Calibri"/>
              <a:cs typeface="Calibri"/>
            </a:endParaRPr>
          </a:p>
          <a:p>
            <a:pPr marL="1955800" marR="1534160" indent="-542925">
              <a:lnSpc>
                <a:spcPct val="110000"/>
              </a:lnSpc>
            </a:pPr>
            <a:r>
              <a:rPr sz="2800" spc="-10" dirty="0">
                <a:latin typeface="Calibri"/>
                <a:cs typeface="Calibri"/>
              </a:rPr>
              <a:t>&lt;input </a:t>
            </a:r>
            <a:r>
              <a:rPr sz="2800" spc="-15" dirty="0">
                <a:latin typeface="Calibri"/>
                <a:cs typeface="Calibri"/>
              </a:rPr>
              <a:t>type=“button” </a:t>
            </a:r>
            <a:r>
              <a:rPr sz="2800" dirty="0">
                <a:latin typeface="Calibri"/>
                <a:cs typeface="Calibri"/>
              </a:rPr>
              <a:t>value=“Cor”  id=“bmudacor”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/&gt;</a:t>
            </a:r>
            <a:endParaRPr sz="2800">
              <a:latin typeface="Calibri"/>
              <a:cs typeface="Calibri"/>
            </a:endParaRPr>
          </a:p>
          <a:p>
            <a:pPr marR="4890135" algn="ctr">
              <a:lnSpc>
                <a:spcPct val="100000"/>
              </a:lnSpc>
              <a:spcBef>
                <a:spcPts val="340"/>
              </a:spcBef>
            </a:pPr>
            <a:r>
              <a:rPr sz="2800" spc="-10" dirty="0">
                <a:latin typeface="Calibri"/>
                <a:cs typeface="Calibri"/>
              </a:rPr>
              <a:t>&lt;/p&gt;</a:t>
            </a:r>
            <a:endParaRPr sz="2800">
              <a:latin typeface="Calibri"/>
              <a:cs typeface="Calibri"/>
            </a:endParaRPr>
          </a:p>
          <a:p>
            <a:pPr marR="4841875" algn="ctr">
              <a:lnSpc>
                <a:spcPct val="100000"/>
              </a:lnSpc>
              <a:spcBef>
                <a:spcPts val="335"/>
              </a:spcBef>
            </a:pPr>
            <a:r>
              <a:rPr sz="2800" spc="-10" dirty="0">
                <a:latin typeface="Calibri"/>
                <a:cs typeface="Calibri"/>
              </a:rPr>
              <a:t>&lt;/body&gt;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5801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Exemplo: </a:t>
            </a:r>
            <a:r>
              <a:rPr sz="4400" dirty="0"/>
              <a:t>Mudando</a:t>
            </a:r>
            <a:r>
              <a:rPr sz="4400" spc="-65" dirty="0"/>
              <a:t> </a:t>
            </a:r>
            <a:r>
              <a:rPr sz="4400" spc="-100" dirty="0"/>
              <a:t>Texto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514855" y="2499360"/>
            <a:ext cx="2083308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8772" y="2499360"/>
            <a:ext cx="4312920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72300" y="2499360"/>
            <a:ext cx="1955292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2499360"/>
            <a:ext cx="550164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455" y="2968751"/>
            <a:ext cx="1383792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4855" y="2968751"/>
            <a:ext cx="2904744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0208" y="2968751"/>
            <a:ext cx="554736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5552" y="2968751"/>
            <a:ext cx="3375659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41819" y="2968751"/>
            <a:ext cx="550164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0455" y="3438144"/>
            <a:ext cx="550163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94788" y="5753100"/>
            <a:ext cx="624839" cy="899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9650" y="1371422"/>
            <a:ext cx="7884159" cy="4986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365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Para </a:t>
            </a:r>
            <a:r>
              <a:rPr sz="3200" spc="-5" dirty="0">
                <a:latin typeface="Calibri"/>
                <a:cs typeface="Calibri"/>
              </a:rPr>
              <a:t>mudar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30" dirty="0">
                <a:latin typeface="Calibri"/>
                <a:cs typeface="Calibri"/>
              </a:rPr>
              <a:t>texto, </a:t>
            </a:r>
            <a:r>
              <a:rPr sz="3200" spc="-15" dirty="0">
                <a:latin typeface="Calibri"/>
                <a:cs typeface="Calibri"/>
              </a:rPr>
              <a:t>alteramos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propriedade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650"/>
              </a:lnSpc>
            </a:pPr>
            <a:r>
              <a:rPr sz="3200" b="1" spc="-5" dirty="0">
                <a:latin typeface="Calibri"/>
                <a:cs typeface="Calibri"/>
              </a:rPr>
              <a:t>innerHTML </a:t>
            </a:r>
            <a:r>
              <a:rPr sz="3200" spc="-5" dirty="0">
                <a:latin typeface="Calibri"/>
                <a:cs typeface="Calibri"/>
              </a:rPr>
              <a:t>do </a:t>
            </a:r>
            <a:r>
              <a:rPr sz="3200" spc="-10" dirty="0">
                <a:latin typeface="Calibri"/>
                <a:cs typeface="Calibri"/>
              </a:rPr>
              <a:t>elemento</a:t>
            </a:r>
            <a:endParaRPr sz="3200">
              <a:latin typeface="Calibri"/>
              <a:cs typeface="Calibri"/>
            </a:endParaRPr>
          </a:p>
          <a:p>
            <a:pPr marL="926465" marR="5080">
              <a:lnSpc>
                <a:spcPct val="110100"/>
              </a:lnSpc>
              <a:spcBef>
                <a:spcPts val="1860"/>
              </a:spcBef>
            </a:pPr>
            <a:r>
              <a:rPr sz="2800" spc="-15" dirty="0">
                <a:latin typeface="Calibri"/>
                <a:cs typeface="Calibri"/>
              </a:rPr>
              <a:t>var </a:t>
            </a:r>
            <a:r>
              <a:rPr sz="2800" spc="-20" dirty="0">
                <a:latin typeface="Calibri"/>
                <a:cs typeface="Calibri"/>
              </a:rPr>
              <a:t>texto </a:t>
            </a:r>
            <a:r>
              <a:rPr sz="2800" spc="-5" dirty="0">
                <a:latin typeface="Calibri"/>
                <a:cs typeface="Calibri"/>
              </a:rPr>
              <a:t>= </a:t>
            </a:r>
            <a:r>
              <a:rPr sz="2800" spc="-10" dirty="0">
                <a:latin typeface="Calibri"/>
                <a:cs typeface="Calibri"/>
              </a:rPr>
              <a:t>document.getElementById(“ajuda”) </a:t>
            </a:r>
            <a:r>
              <a:rPr sz="2800" spc="-5" dirty="0">
                <a:latin typeface="Calibri"/>
                <a:cs typeface="Calibri"/>
              </a:rPr>
              <a:t>;  </a:t>
            </a:r>
            <a:r>
              <a:rPr sz="2800" spc="-15" dirty="0">
                <a:latin typeface="Calibri"/>
                <a:cs typeface="Calibri"/>
              </a:rPr>
              <a:t>texto.innerHTML </a:t>
            </a:r>
            <a:r>
              <a:rPr sz="2800" spc="-5" dirty="0">
                <a:latin typeface="Calibri"/>
                <a:cs typeface="Calibri"/>
              </a:rPr>
              <a:t>= </a:t>
            </a:r>
            <a:r>
              <a:rPr sz="2800" spc="-40" dirty="0">
                <a:latin typeface="Calibri"/>
                <a:cs typeface="Calibri"/>
              </a:rPr>
              <a:t>“Texto </a:t>
            </a:r>
            <a:r>
              <a:rPr sz="2800" spc="-10" dirty="0">
                <a:latin typeface="Calibri"/>
                <a:cs typeface="Calibri"/>
              </a:rPr>
              <a:t>da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Ajuda!”;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Times New Roman"/>
              <a:cs typeface="Times New Roman"/>
            </a:endParaRPr>
          </a:p>
          <a:p>
            <a:pPr marL="355600" marR="431165" indent="-342900">
              <a:lnSpc>
                <a:spcPts val="34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Usualmente </a:t>
            </a:r>
            <a:r>
              <a:rPr sz="3200" spc="-5" dirty="0">
                <a:latin typeface="Calibri"/>
                <a:cs typeface="Calibri"/>
              </a:rPr>
              <a:t>isso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5" dirty="0">
                <a:latin typeface="Calibri"/>
                <a:cs typeface="Calibri"/>
              </a:rPr>
              <a:t>associado </a:t>
            </a:r>
            <a:r>
              <a:rPr sz="3200" dirty="0">
                <a:latin typeface="Calibri"/>
                <a:cs typeface="Calibri"/>
              </a:rPr>
              <a:t>ao </a:t>
            </a:r>
            <a:r>
              <a:rPr sz="3200" spc="-20" dirty="0">
                <a:latin typeface="Calibri"/>
                <a:cs typeface="Calibri"/>
              </a:rPr>
              <a:t>evento  </a:t>
            </a:r>
            <a:r>
              <a:rPr sz="3200" b="1" spc="-5" dirty="0">
                <a:latin typeface="Calibri"/>
                <a:cs typeface="Calibri"/>
              </a:rPr>
              <a:t>onmouseover</a:t>
            </a:r>
            <a:r>
              <a:rPr sz="3200" spc="-5" dirty="0">
                <a:latin typeface="Calibri"/>
                <a:cs typeface="Calibri"/>
              </a:rPr>
              <a:t>, que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5" dirty="0">
                <a:latin typeface="Calibri"/>
                <a:cs typeface="Calibri"/>
              </a:rPr>
              <a:t>quando </a:t>
            </a:r>
            <a:r>
              <a:rPr sz="3200" dirty="0">
                <a:latin typeface="Calibri"/>
                <a:cs typeface="Calibri"/>
              </a:rPr>
              <a:t>o mouse </a:t>
            </a:r>
            <a:r>
              <a:rPr sz="3200" spc="-20" dirty="0">
                <a:latin typeface="Calibri"/>
                <a:cs typeface="Calibri"/>
              </a:rPr>
              <a:t>está  </a:t>
            </a:r>
            <a:r>
              <a:rPr sz="3200" spc="-15" dirty="0">
                <a:latin typeface="Calibri"/>
                <a:cs typeface="Calibri"/>
              </a:rPr>
              <a:t>sobre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0" dirty="0">
                <a:latin typeface="Calibri"/>
                <a:cs typeface="Calibri"/>
              </a:rPr>
              <a:t> elemento</a:t>
            </a:r>
            <a:endParaRPr sz="3200">
              <a:latin typeface="Calibri"/>
              <a:cs typeface="Calibri"/>
            </a:endParaRPr>
          </a:p>
          <a:p>
            <a:pPr marL="355600" marR="154305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onmouseout </a:t>
            </a:r>
            <a:r>
              <a:rPr sz="3200" spc="-5" dirty="0">
                <a:latin typeface="Calibri"/>
                <a:cs typeface="Calibri"/>
              </a:rPr>
              <a:t>indica quando </a:t>
            </a:r>
            <a:r>
              <a:rPr sz="3200" dirty="0">
                <a:latin typeface="Calibri"/>
                <a:cs typeface="Calibri"/>
              </a:rPr>
              <a:t>o mouse </a:t>
            </a:r>
            <a:r>
              <a:rPr sz="3200" spc="-5" dirty="0">
                <a:latin typeface="Calibri"/>
                <a:cs typeface="Calibri"/>
              </a:rPr>
              <a:t>saiu do  </a:t>
            </a:r>
            <a:r>
              <a:rPr sz="3200" spc="-10" dirty="0">
                <a:latin typeface="Calibri"/>
                <a:cs typeface="Calibri"/>
              </a:rPr>
              <a:t>elemento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4855" y="2499360"/>
            <a:ext cx="2083308" cy="78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28772" y="2499360"/>
            <a:ext cx="4312920" cy="78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72300" y="2499360"/>
            <a:ext cx="1955292" cy="789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2499360"/>
            <a:ext cx="550164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455" y="2968751"/>
            <a:ext cx="1383792" cy="7894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855" y="2968751"/>
            <a:ext cx="2904744" cy="7894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50208" y="2968751"/>
            <a:ext cx="554736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5552" y="2968751"/>
            <a:ext cx="3375659" cy="789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41819" y="2968751"/>
            <a:ext cx="550164" cy="789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0455" y="3438144"/>
            <a:ext cx="550163" cy="789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94788" y="5753100"/>
            <a:ext cx="624839" cy="899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9650" y="3990288"/>
            <a:ext cx="68141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Usualmente </a:t>
            </a:r>
            <a:r>
              <a:rPr sz="3200" spc="-5" dirty="0">
                <a:latin typeface="Calibri"/>
                <a:cs typeface="Calibri"/>
              </a:rPr>
              <a:t>isso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5" dirty="0">
                <a:latin typeface="Calibri"/>
                <a:cs typeface="Calibri"/>
              </a:rPr>
              <a:t>associado </a:t>
            </a:r>
            <a:r>
              <a:rPr sz="3200" dirty="0">
                <a:latin typeface="Calibri"/>
                <a:cs typeface="Calibri"/>
              </a:rPr>
              <a:t>ao </a:t>
            </a:r>
            <a:r>
              <a:rPr sz="3200" spc="-20" dirty="0">
                <a:latin typeface="Calibri"/>
                <a:cs typeface="Calibri"/>
              </a:rPr>
              <a:t>evento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9650" y="4820346"/>
            <a:ext cx="7734300" cy="15379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3200" spc="-15" dirty="0">
                <a:latin typeface="Calibri"/>
                <a:cs typeface="Calibri"/>
              </a:rPr>
              <a:t>sobre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0" dirty="0">
                <a:latin typeface="Calibri"/>
                <a:cs typeface="Calibri"/>
              </a:rPr>
              <a:t> elemento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onmouseout </a:t>
            </a:r>
            <a:r>
              <a:rPr sz="3200" spc="-5" dirty="0">
                <a:latin typeface="Calibri"/>
                <a:cs typeface="Calibri"/>
              </a:rPr>
              <a:t>indica quando </a:t>
            </a:r>
            <a:r>
              <a:rPr sz="3200" dirty="0">
                <a:latin typeface="Calibri"/>
                <a:cs typeface="Calibri"/>
              </a:rPr>
              <a:t>o mouse </a:t>
            </a:r>
            <a:r>
              <a:rPr sz="3200" spc="-5" dirty="0">
                <a:latin typeface="Calibri"/>
                <a:cs typeface="Calibri"/>
              </a:rPr>
              <a:t>saiu do  </a:t>
            </a:r>
            <a:r>
              <a:rPr sz="3200" spc="-10" dirty="0">
                <a:latin typeface="Calibri"/>
                <a:cs typeface="Calibri"/>
              </a:rPr>
              <a:t>elemento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15618" y="1916810"/>
            <a:ext cx="7057390" cy="4824730"/>
          </a:xfrm>
          <a:custGeom>
            <a:avLst/>
            <a:gdLst/>
            <a:ahLst/>
            <a:cxnLst/>
            <a:rect l="l" t="t" r="r" b="b"/>
            <a:pathLst>
              <a:path w="7057390" h="4824730">
                <a:moveTo>
                  <a:pt x="3371450" y="3490467"/>
                </a:moveTo>
                <a:lnTo>
                  <a:pt x="2520518" y="3490467"/>
                </a:lnTo>
                <a:lnTo>
                  <a:pt x="2772105" y="4824556"/>
                </a:lnTo>
                <a:lnTo>
                  <a:pt x="3371450" y="3490467"/>
                </a:lnTo>
                <a:close/>
              </a:path>
              <a:path w="7057390" h="4824730">
                <a:moveTo>
                  <a:pt x="4557465" y="3335908"/>
                </a:moveTo>
                <a:lnTo>
                  <a:pt x="3440887" y="3335908"/>
                </a:lnTo>
                <a:lnTo>
                  <a:pt x="4327855" y="4408436"/>
                </a:lnTo>
                <a:lnTo>
                  <a:pt x="4557465" y="3335908"/>
                </a:lnTo>
                <a:close/>
              </a:path>
              <a:path w="7057390" h="4824730">
                <a:moveTo>
                  <a:pt x="5626327" y="3229102"/>
                </a:moveTo>
                <a:lnTo>
                  <a:pt x="4580331" y="3229102"/>
                </a:lnTo>
                <a:lnTo>
                  <a:pt x="5928055" y="4041686"/>
                </a:lnTo>
                <a:lnTo>
                  <a:pt x="5626327" y="3229102"/>
                </a:lnTo>
                <a:close/>
              </a:path>
              <a:path w="7057390" h="4824730">
                <a:moveTo>
                  <a:pt x="5583225" y="3113024"/>
                </a:moveTo>
                <a:lnTo>
                  <a:pt x="1851482" y="3113024"/>
                </a:lnTo>
                <a:lnTo>
                  <a:pt x="1555699" y="3934917"/>
                </a:lnTo>
                <a:lnTo>
                  <a:pt x="2520518" y="3490467"/>
                </a:lnTo>
                <a:lnTo>
                  <a:pt x="3371450" y="3490467"/>
                </a:lnTo>
                <a:lnTo>
                  <a:pt x="3440887" y="3335908"/>
                </a:lnTo>
                <a:lnTo>
                  <a:pt x="4557465" y="3335908"/>
                </a:lnTo>
                <a:lnTo>
                  <a:pt x="4580331" y="3229102"/>
                </a:lnTo>
                <a:lnTo>
                  <a:pt x="5626327" y="3229102"/>
                </a:lnTo>
                <a:lnTo>
                  <a:pt x="5583225" y="3113024"/>
                </a:lnTo>
                <a:close/>
              </a:path>
              <a:path w="7057390" h="4824730">
                <a:moveTo>
                  <a:pt x="120878" y="512572"/>
                </a:moveTo>
                <a:lnTo>
                  <a:pt x="1511630" y="1701291"/>
                </a:lnTo>
                <a:lnTo>
                  <a:pt x="0" y="1924303"/>
                </a:lnTo>
                <a:lnTo>
                  <a:pt x="1215974" y="2630043"/>
                </a:lnTo>
                <a:lnTo>
                  <a:pt x="44107" y="3258184"/>
                </a:lnTo>
                <a:lnTo>
                  <a:pt x="1851482" y="3113024"/>
                </a:lnTo>
                <a:lnTo>
                  <a:pt x="5583225" y="3113024"/>
                </a:lnTo>
                <a:lnTo>
                  <a:pt x="5500700" y="2890774"/>
                </a:lnTo>
                <a:lnTo>
                  <a:pt x="6895574" y="2890774"/>
                </a:lnTo>
                <a:lnTo>
                  <a:pt x="5752287" y="2339721"/>
                </a:lnTo>
                <a:lnTo>
                  <a:pt x="6892493" y="1817496"/>
                </a:lnTo>
                <a:lnTo>
                  <a:pt x="5456631" y="1633854"/>
                </a:lnTo>
                <a:lnTo>
                  <a:pt x="5647484" y="1411604"/>
                </a:lnTo>
                <a:lnTo>
                  <a:pt x="2388819" y="1411604"/>
                </a:lnTo>
                <a:lnTo>
                  <a:pt x="120878" y="512572"/>
                </a:lnTo>
                <a:close/>
              </a:path>
              <a:path w="7057390" h="4824730">
                <a:moveTo>
                  <a:pt x="6895574" y="2890774"/>
                </a:moveTo>
                <a:lnTo>
                  <a:pt x="5500700" y="2890774"/>
                </a:lnTo>
                <a:lnTo>
                  <a:pt x="7056831" y="2968497"/>
                </a:lnTo>
                <a:lnTo>
                  <a:pt x="6895574" y="2890774"/>
                </a:lnTo>
                <a:close/>
              </a:path>
              <a:path w="7057390" h="4824730">
                <a:moveTo>
                  <a:pt x="2728671" y="512572"/>
                </a:moveTo>
                <a:lnTo>
                  <a:pt x="2388819" y="1411604"/>
                </a:lnTo>
                <a:lnTo>
                  <a:pt x="5647484" y="1411604"/>
                </a:lnTo>
                <a:lnTo>
                  <a:pt x="5747165" y="1295527"/>
                </a:lnTo>
                <a:lnTo>
                  <a:pt x="3528390" y="1295527"/>
                </a:lnTo>
                <a:lnTo>
                  <a:pt x="2728671" y="512572"/>
                </a:lnTo>
                <a:close/>
              </a:path>
              <a:path w="7057390" h="4824730">
                <a:moveTo>
                  <a:pt x="4744415" y="0"/>
                </a:moveTo>
                <a:lnTo>
                  <a:pt x="3528390" y="1295527"/>
                </a:lnTo>
                <a:lnTo>
                  <a:pt x="5747165" y="1295527"/>
                </a:lnTo>
                <a:lnTo>
                  <a:pt x="5838338" y="1189354"/>
                </a:lnTo>
                <a:lnTo>
                  <a:pt x="4624527" y="1189354"/>
                </a:lnTo>
                <a:lnTo>
                  <a:pt x="4744415" y="0"/>
                </a:lnTo>
                <a:close/>
              </a:path>
              <a:path w="7057390" h="4824730">
                <a:moveTo>
                  <a:pt x="6004763" y="995552"/>
                </a:moveTo>
                <a:lnTo>
                  <a:pt x="4624527" y="1189354"/>
                </a:lnTo>
                <a:lnTo>
                  <a:pt x="5838338" y="1189354"/>
                </a:lnTo>
                <a:lnTo>
                  <a:pt x="6004763" y="995552"/>
                </a:lnTo>
                <a:close/>
              </a:path>
            </a:pathLst>
          </a:custGeom>
          <a:solidFill>
            <a:srgbClr val="F8FD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5618" y="1916810"/>
            <a:ext cx="7057390" cy="4824730"/>
          </a:xfrm>
          <a:custGeom>
            <a:avLst/>
            <a:gdLst/>
            <a:ahLst/>
            <a:cxnLst/>
            <a:rect l="l" t="t" r="r" b="b"/>
            <a:pathLst>
              <a:path w="7057390" h="4824730">
                <a:moveTo>
                  <a:pt x="3528390" y="1295527"/>
                </a:moveTo>
                <a:lnTo>
                  <a:pt x="4744415" y="0"/>
                </a:lnTo>
                <a:lnTo>
                  <a:pt x="4624527" y="1189354"/>
                </a:lnTo>
                <a:lnTo>
                  <a:pt x="6004763" y="995552"/>
                </a:lnTo>
                <a:lnTo>
                  <a:pt x="5456631" y="1633854"/>
                </a:lnTo>
                <a:lnTo>
                  <a:pt x="6892493" y="1817496"/>
                </a:lnTo>
                <a:lnTo>
                  <a:pt x="5752287" y="2339721"/>
                </a:lnTo>
                <a:lnTo>
                  <a:pt x="7056831" y="2968497"/>
                </a:lnTo>
                <a:lnTo>
                  <a:pt x="5500700" y="2890774"/>
                </a:lnTo>
                <a:lnTo>
                  <a:pt x="5928055" y="4041686"/>
                </a:lnTo>
                <a:lnTo>
                  <a:pt x="4580331" y="3229102"/>
                </a:lnTo>
                <a:lnTo>
                  <a:pt x="4327855" y="4408436"/>
                </a:lnTo>
                <a:lnTo>
                  <a:pt x="3440887" y="3335908"/>
                </a:lnTo>
                <a:lnTo>
                  <a:pt x="2772105" y="4824556"/>
                </a:lnTo>
                <a:lnTo>
                  <a:pt x="2520518" y="3490467"/>
                </a:lnTo>
                <a:lnTo>
                  <a:pt x="1555699" y="3934917"/>
                </a:lnTo>
                <a:lnTo>
                  <a:pt x="1851482" y="3113024"/>
                </a:lnTo>
                <a:lnTo>
                  <a:pt x="44107" y="3258184"/>
                </a:lnTo>
                <a:lnTo>
                  <a:pt x="1215974" y="2630043"/>
                </a:lnTo>
                <a:lnTo>
                  <a:pt x="0" y="1924303"/>
                </a:lnTo>
                <a:lnTo>
                  <a:pt x="1511630" y="1701291"/>
                </a:lnTo>
                <a:lnTo>
                  <a:pt x="120878" y="512572"/>
                </a:lnTo>
                <a:lnTo>
                  <a:pt x="2388819" y="1411604"/>
                </a:lnTo>
                <a:lnTo>
                  <a:pt x="2728671" y="512572"/>
                </a:lnTo>
                <a:lnTo>
                  <a:pt x="3528390" y="1295527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98420" y="3023616"/>
            <a:ext cx="4218432" cy="16703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6188" y="3938015"/>
            <a:ext cx="4712208" cy="16703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93891" y="3938015"/>
            <a:ext cx="1156715" cy="16703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9650" y="205582"/>
            <a:ext cx="7884159" cy="3938904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2360"/>
              </a:spcBef>
            </a:pPr>
            <a:r>
              <a:rPr sz="4400" spc="-15" dirty="0">
                <a:latin typeface="Calibri"/>
                <a:cs typeface="Calibri"/>
              </a:rPr>
              <a:t>Exemplo: </a:t>
            </a:r>
            <a:r>
              <a:rPr sz="4400" dirty="0">
                <a:latin typeface="Calibri"/>
                <a:cs typeface="Calibri"/>
              </a:rPr>
              <a:t>Mudando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spc="-100" dirty="0">
                <a:latin typeface="Calibri"/>
                <a:cs typeface="Calibri"/>
              </a:rPr>
              <a:t>Texto</a:t>
            </a: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ts val="3650"/>
              </a:lnSpc>
              <a:spcBef>
                <a:spcPts val="1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Para </a:t>
            </a:r>
            <a:r>
              <a:rPr sz="3200" spc="-5" dirty="0">
                <a:latin typeface="Calibri"/>
                <a:cs typeface="Calibri"/>
              </a:rPr>
              <a:t>mudar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30" dirty="0">
                <a:latin typeface="Calibri"/>
                <a:cs typeface="Calibri"/>
              </a:rPr>
              <a:t>texto, </a:t>
            </a:r>
            <a:r>
              <a:rPr sz="3200" spc="-15" dirty="0">
                <a:latin typeface="Calibri"/>
                <a:cs typeface="Calibri"/>
              </a:rPr>
              <a:t>alteramos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propriedade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650"/>
              </a:lnSpc>
            </a:pPr>
            <a:r>
              <a:rPr sz="3200" b="1" spc="-5" dirty="0">
                <a:latin typeface="Calibri"/>
                <a:cs typeface="Calibri"/>
              </a:rPr>
              <a:t>innerHTML </a:t>
            </a:r>
            <a:r>
              <a:rPr sz="3200" spc="-5" dirty="0">
                <a:latin typeface="Calibri"/>
                <a:cs typeface="Calibri"/>
              </a:rPr>
              <a:t>do </a:t>
            </a:r>
            <a:r>
              <a:rPr sz="3200" spc="-10" dirty="0">
                <a:latin typeface="Calibri"/>
                <a:cs typeface="Calibri"/>
              </a:rPr>
              <a:t>elemento</a:t>
            </a:r>
            <a:endParaRPr sz="3200">
              <a:latin typeface="Calibri"/>
              <a:cs typeface="Calibri"/>
            </a:endParaRPr>
          </a:p>
          <a:p>
            <a:pPr marL="926465" marR="5080">
              <a:lnSpc>
                <a:spcPct val="110100"/>
              </a:lnSpc>
              <a:spcBef>
                <a:spcPts val="1860"/>
              </a:spcBef>
            </a:pPr>
            <a:r>
              <a:rPr sz="2800" spc="-15" dirty="0">
                <a:latin typeface="Calibri"/>
                <a:cs typeface="Calibri"/>
              </a:rPr>
              <a:t>var </a:t>
            </a:r>
            <a:r>
              <a:rPr sz="2800" spc="-20" dirty="0">
                <a:latin typeface="Calibri"/>
                <a:cs typeface="Calibri"/>
              </a:rPr>
              <a:t>texto </a:t>
            </a:r>
            <a:r>
              <a:rPr sz="2800" spc="-5" dirty="0">
                <a:latin typeface="Calibri"/>
                <a:cs typeface="Calibri"/>
              </a:rPr>
              <a:t>= </a:t>
            </a:r>
            <a:r>
              <a:rPr sz="2800" spc="-10" dirty="0">
                <a:latin typeface="Calibri"/>
                <a:cs typeface="Calibri"/>
              </a:rPr>
              <a:t>document.getElementById(“ajuda”) </a:t>
            </a:r>
            <a:r>
              <a:rPr sz="2800" spc="-5" dirty="0">
                <a:latin typeface="Calibri"/>
                <a:cs typeface="Calibri"/>
              </a:rPr>
              <a:t>;  </a:t>
            </a:r>
            <a:r>
              <a:rPr sz="2800" spc="-15" dirty="0">
                <a:latin typeface="Calibri"/>
                <a:cs typeface="Calibri"/>
              </a:rPr>
              <a:t>texto.innerHTML </a:t>
            </a:r>
            <a:r>
              <a:rPr sz="2800" spc="-5" dirty="0">
                <a:latin typeface="Calibri"/>
                <a:cs typeface="Calibri"/>
              </a:rPr>
              <a:t>= </a:t>
            </a:r>
            <a:r>
              <a:rPr sz="2800" spc="-40" dirty="0">
                <a:latin typeface="Calibri"/>
                <a:cs typeface="Calibri"/>
              </a:rPr>
              <a:t>“Texto </a:t>
            </a:r>
            <a:r>
              <a:rPr sz="2800" spc="-10" dirty="0">
                <a:latin typeface="Calibri"/>
                <a:cs typeface="Calibri"/>
              </a:rPr>
              <a:t>da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Ajuda!”;</a:t>
            </a:r>
            <a:endParaRPr sz="2800">
              <a:latin typeface="Calibri"/>
              <a:cs typeface="Calibri"/>
            </a:endParaRPr>
          </a:p>
          <a:p>
            <a:pPr marR="296545" algn="ctr">
              <a:lnSpc>
                <a:spcPts val="5070"/>
              </a:lnSpc>
            </a:pPr>
            <a:r>
              <a:rPr sz="6000" b="1" spc="-5" dirty="0">
                <a:solidFill>
                  <a:srgbClr val="C00000"/>
                </a:solidFill>
                <a:latin typeface="Calibri"/>
                <a:cs typeface="Calibri"/>
              </a:rPr>
              <a:t>Quais</a:t>
            </a:r>
            <a:r>
              <a:rPr sz="60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C00000"/>
                </a:solidFill>
                <a:latin typeface="Calibri"/>
                <a:cs typeface="Calibri"/>
              </a:rPr>
              <a:t>são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2550" y="4074109"/>
            <a:ext cx="71145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05" dirty="0">
                <a:latin typeface="Calibri"/>
                <a:cs typeface="Calibri"/>
              </a:rPr>
              <a:t>onmouse</a:t>
            </a:r>
            <a:r>
              <a:rPr sz="9000" b="1" spc="-607" baseline="-324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200" b="1" spc="-405" dirty="0">
                <a:latin typeface="Calibri"/>
                <a:cs typeface="Calibri"/>
              </a:rPr>
              <a:t>ove</a:t>
            </a:r>
            <a:r>
              <a:rPr sz="9000" b="1" spc="-607" baseline="-324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3200" b="1" spc="-405" dirty="0">
                <a:latin typeface="Calibri"/>
                <a:cs typeface="Calibri"/>
              </a:rPr>
              <a:t>r</a:t>
            </a:r>
            <a:r>
              <a:rPr sz="3200" spc="-405" dirty="0">
                <a:latin typeface="Calibri"/>
                <a:cs typeface="Calibri"/>
              </a:rPr>
              <a:t>,</a:t>
            </a:r>
            <a:r>
              <a:rPr sz="3200" spc="-505" dirty="0">
                <a:latin typeface="Calibri"/>
                <a:cs typeface="Calibri"/>
              </a:rPr>
              <a:t> </a:t>
            </a:r>
            <a:r>
              <a:rPr sz="9000" b="1" spc="-1620" baseline="-32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200" spc="-1080" dirty="0">
                <a:latin typeface="Calibri"/>
                <a:cs typeface="Calibri"/>
              </a:rPr>
              <a:t>qu</a:t>
            </a:r>
            <a:r>
              <a:rPr sz="9000" b="1" spc="-1620" baseline="-324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3200" spc="-1080" dirty="0">
                <a:latin typeface="Calibri"/>
                <a:cs typeface="Calibri"/>
              </a:rPr>
              <a:t>e</a:t>
            </a:r>
            <a:r>
              <a:rPr sz="3200" spc="-390" dirty="0">
                <a:latin typeface="Calibri"/>
                <a:cs typeface="Calibri"/>
              </a:rPr>
              <a:t> </a:t>
            </a:r>
            <a:r>
              <a:rPr sz="9000" b="1" spc="-1979" baseline="-32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200" spc="-1320" dirty="0">
                <a:latin typeface="Calibri"/>
                <a:cs typeface="Calibri"/>
              </a:rPr>
              <a:t>é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725" dirty="0">
                <a:latin typeface="Calibri"/>
                <a:cs typeface="Calibri"/>
              </a:rPr>
              <a:t>q</a:t>
            </a:r>
            <a:r>
              <a:rPr sz="9000" b="1" spc="-1087" baseline="-324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3200" spc="-725" dirty="0">
                <a:latin typeface="Calibri"/>
                <a:cs typeface="Calibri"/>
              </a:rPr>
              <a:t>ua</a:t>
            </a:r>
            <a:r>
              <a:rPr sz="9000" b="1" spc="-1087" baseline="-32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200" spc="-725" dirty="0">
                <a:latin typeface="Calibri"/>
                <a:cs typeface="Calibri"/>
              </a:rPr>
              <a:t>n</a:t>
            </a:r>
            <a:r>
              <a:rPr sz="9000" b="1" spc="-1087" baseline="-324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3200" spc="-725" dirty="0">
                <a:latin typeface="Calibri"/>
                <a:cs typeface="Calibri"/>
              </a:rPr>
              <a:t>do</a:t>
            </a:r>
            <a:r>
              <a:rPr sz="9000" b="1" spc="-1087" baseline="-324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3200" spc="-725" dirty="0">
                <a:latin typeface="Calibri"/>
                <a:cs typeface="Calibri"/>
              </a:rPr>
              <a:t>o</a:t>
            </a:r>
            <a:r>
              <a:rPr sz="9000" b="1" spc="-1087" baseline="-3240" dirty="0">
                <a:solidFill>
                  <a:srgbClr val="C00000"/>
                </a:solidFill>
                <a:latin typeface="Calibri"/>
                <a:cs typeface="Calibri"/>
              </a:rPr>
              <a:t>?</a:t>
            </a:r>
            <a:r>
              <a:rPr sz="3200" spc="-725" dirty="0">
                <a:latin typeface="Calibri"/>
                <a:cs typeface="Calibri"/>
              </a:rPr>
              <a:t>mouse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está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2853" y="3944569"/>
            <a:ext cx="45459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5" dirty="0">
                <a:solidFill>
                  <a:srgbClr val="003300"/>
                </a:solidFill>
                <a:latin typeface="Calibri"/>
                <a:cs typeface="Calibri"/>
              </a:rPr>
              <a:t>E</a:t>
            </a:r>
            <a:r>
              <a:rPr sz="4300" b="1" spc="-15" dirty="0">
                <a:solidFill>
                  <a:srgbClr val="003300"/>
                </a:solidFill>
                <a:latin typeface="Calibri"/>
                <a:cs typeface="Calibri"/>
              </a:rPr>
              <a:t>VENTOS</a:t>
            </a:r>
            <a:r>
              <a:rPr sz="4300" b="1" spc="21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5400" b="1" dirty="0">
                <a:solidFill>
                  <a:srgbClr val="003300"/>
                </a:solidFill>
                <a:latin typeface="Calibri"/>
                <a:cs typeface="Calibri"/>
              </a:rPr>
              <a:t>C</a:t>
            </a:r>
            <a:r>
              <a:rPr sz="4300" b="1" dirty="0">
                <a:solidFill>
                  <a:srgbClr val="003300"/>
                </a:solidFill>
                <a:latin typeface="Calibri"/>
                <a:cs typeface="Calibri"/>
              </a:rPr>
              <a:t>OMUNS</a:t>
            </a:r>
            <a:endParaRPr sz="4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738" y="3278504"/>
            <a:ext cx="5981700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00885">
              <a:lnSpc>
                <a:spcPct val="100000"/>
              </a:lnSpc>
              <a:spcBef>
                <a:spcPts val="95"/>
              </a:spcBef>
              <a:tabLst>
                <a:tab pos="4824095" algn="l"/>
              </a:tabLst>
            </a:pPr>
            <a:r>
              <a:rPr sz="4900" b="1" spc="-114" dirty="0">
                <a:solidFill>
                  <a:srgbClr val="003300"/>
                </a:solidFill>
                <a:latin typeface="Calibri"/>
                <a:cs typeface="Calibri"/>
              </a:rPr>
              <a:t>J</a:t>
            </a:r>
            <a:r>
              <a:rPr sz="3900" b="1" spc="-195" dirty="0">
                <a:solidFill>
                  <a:srgbClr val="003300"/>
                </a:solidFill>
                <a:latin typeface="Calibri"/>
                <a:cs typeface="Calibri"/>
              </a:rPr>
              <a:t>A</a:t>
            </a:r>
            <a:r>
              <a:rPr sz="3900" b="1" spc="-200" dirty="0">
                <a:solidFill>
                  <a:srgbClr val="003300"/>
                </a:solidFill>
                <a:latin typeface="Calibri"/>
                <a:cs typeface="Calibri"/>
              </a:rPr>
              <a:t>V</a:t>
            </a:r>
            <a:r>
              <a:rPr sz="3900" b="1" spc="5" dirty="0">
                <a:solidFill>
                  <a:srgbClr val="003300"/>
                </a:solidFill>
                <a:latin typeface="Calibri"/>
                <a:cs typeface="Calibri"/>
              </a:rPr>
              <a:t>A</a:t>
            </a:r>
            <a:r>
              <a:rPr sz="4900" b="1" spc="-5" dirty="0">
                <a:solidFill>
                  <a:srgbClr val="003300"/>
                </a:solidFill>
                <a:latin typeface="Calibri"/>
                <a:cs typeface="Calibri"/>
              </a:rPr>
              <a:t>S</a:t>
            </a:r>
            <a:r>
              <a:rPr sz="3900" b="1" spc="5" dirty="0">
                <a:solidFill>
                  <a:srgbClr val="003300"/>
                </a:solidFill>
                <a:latin typeface="Calibri"/>
                <a:cs typeface="Calibri"/>
              </a:rPr>
              <a:t>CRI</a:t>
            </a:r>
            <a:r>
              <a:rPr sz="3900" b="1" spc="-10" dirty="0">
                <a:solidFill>
                  <a:srgbClr val="003300"/>
                </a:solidFill>
                <a:latin typeface="Calibri"/>
                <a:cs typeface="Calibri"/>
              </a:rPr>
              <a:t>P</a:t>
            </a:r>
            <a:r>
              <a:rPr sz="3900" b="1" spc="-155" dirty="0">
                <a:solidFill>
                  <a:srgbClr val="003300"/>
                </a:solidFill>
                <a:latin typeface="Calibri"/>
                <a:cs typeface="Calibri"/>
              </a:rPr>
              <a:t>T</a:t>
            </a:r>
            <a:r>
              <a:rPr sz="4900" b="1" spc="-5" dirty="0">
                <a:solidFill>
                  <a:srgbClr val="003300"/>
                </a:solidFill>
                <a:latin typeface="Calibri"/>
                <a:cs typeface="Calibri"/>
              </a:rPr>
              <a:t>:</a:t>
            </a:r>
            <a:r>
              <a:rPr sz="49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4900" b="1" spc="-10" dirty="0">
                <a:solidFill>
                  <a:srgbClr val="003300"/>
                </a:solidFill>
                <a:latin typeface="Calibri"/>
                <a:cs typeface="Calibri"/>
              </a:rPr>
              <a:t>U</a:t>
            </a:r>
            <a:r>
              <a:rPr sz="3900" b="1" spc="10" dirty="0">
                <a:solidFill>
                  <a:srgbClr val="003300"/>
                </a:solidFill>
                <a:latin typeface="Calibri"/>
                <a:cs typeface="Calibri"/>
              </a:rPr>
              <a:t>MA  </a:t>
            </a:r>
            <a:r>
              <a:rPr sz="4900" b="1" spc="-10" dirty="0">
                <a:solidFill>
                  <a:srgbClr val="003300"/>
                </a:solidFill>
                <a:latin typeface="Calibri"/>
                <a:cs typeface="Calibri"/>
              </a:rPr>
              <a:t>L</a:t>
            </a:r>
            <a:r>
              <a:rPr sz="3900" b="1" spc="-10" dirty="0">
                <a:solidFill>
                  <a:srgbClr val="003300"/>
                </a:solidFill>
                <a:latin typeface="Calibri"/>
                <a:cs typeface="Calibri"/>
              </a:rPr>
              <a:t>INGUAGEM</a:t>
            </a:r>
            <a:r>
              <a:rPr sz="3900" b="1" spc="19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4900" b="1" spc="-25" dirty="0">
                <a:solidFill>
                  <a:srgbClr val="003300"/>
                </a:solidFill>
                <a:latin typeface="Calibri"/>
                <a:cs typeface="Calibri"/>
              </a:rPr>
              <a:t>I</a:t>
            </a:r>
            <a:r>
              <a:rPr sz="3900" b="1" spc="-25" dirty="0">
                <a:solidFill>
                  <a:srgbClr val="003300"/>
                </a:solidFill>
                <a:latin typeface="Calibri"/>
                <a:cs typeface="Calibri"/>
              </a:rPr>
              <a:t>NTERPRETADA</a:t>
            </a:r>
            <a:endParaRPr sz="3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3768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Eventos</a:t>
            </a:r>
            <a:r>
              <a:rPr sz="4400" spc="-65" dirty="0"/>
              <a:t> </a:t>
            </a:r>
            <a:r>
              <a:rPr sz="4400" spc="-5" dirty="0"/>
              <a:t>Comuns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5007" y="1531442"/>
            <a:ext cx="48964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Document, Window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Body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9223" y="2410460"/>
          <a:ext cx="8209915" cy="3676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17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Elementos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Quando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024">
                <a:tc>
                  <a:txBody>
                    <a:bodyPr/>
                    <a:lstStyle/>
                    <a:p>
                      <a:pPr marL="91440" marR="1174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Document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  Body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onload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385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Quando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documento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inicia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 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carregamento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 marR="1174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Document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  Body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onunload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391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Quando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é iniciada a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finalização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do 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documento 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(o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usuário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foi para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outra 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página)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5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Window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onload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Quando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documento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foi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totalmente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carregado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processado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3768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Eventos</a:t>
            </a:r>
            <a:r>
              <a:rPr sz="4400" spc="-65" dirty="0"/>
              <a:t> </a:t>
            </a:r>
            <a:r>
              <a:rPr sz="4400" spc="-5" dirty="0"/>
              <a:t>Comuns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5007" y="1531442"/>
            <a:ext cx="1390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Forms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1232" y="2414523"/>
          <a:ext cx="8136890" cy="3112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9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Quando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onchange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Quando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conteúdo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do elemento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foi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alterado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2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onfocus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Quando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elemento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ganhou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foco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1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onselect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Quando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um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item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foi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selecionado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(combo</a:t>
                      </a:r>
                      <a:r>
                        <a:rPr sz="24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box)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2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onsubmit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Quando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formulário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enviado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3768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Eventos</a:t>
            </a:r>
            <a:r>
              <a:rPr sz="4400" spc="-65" dirty="0"/>
              <a:t> </a:t>
            </a:r>
            <a:r>
              <a:rPr sz="4400" spc="-5" dirty="0"/>
              <a:t>Comuns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5007" y="1531442"/>
            <a:ext cx="62693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Calibri"/>
                <a:cs typeface="Calibri"/>
              </a:rPr>
              <a:t>Teclado </a:t>
            </a:r>
            <a:r>
              <a:rPr sz="3200" spc="-5" dirty="0">
                <a:latin typeface="Calibri"/>
                <a:cs typeface="Calibri"/>
              </a:rPr>
              <a:t>(quase </a:t>
            </a:r>
            <a:r>
              <a:rPr sz="3200" spc="-10" dirty="0">
                <a:latin typeface="Calibri"/>
                <a:cs typeface="Calibri"/>
              </a:rPr>
              <a:t>todos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elementos)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1232" y="2414523"/>
          <a:ext cx="8136890" cy="23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9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Quando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onkeydown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Quando uma tecla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é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apertada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2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onkeyup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Quando uma tecla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é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solta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1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onkeypress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Quando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uma tecla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apertada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solta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3768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Eventos</a:t>
            </a:r>
            <a:r>
              <a:rPr sz="4400" spc="-65" dirty="0"/>
              <a:t> </a:t>
            </a:r>
            <a:r>
              <a:rPr sz="4400" spc="-5" dirty="0"/>
              <a:t>Comuns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5007" y="1531442"/>
            <a:ext cx="61518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Mouse </a:t>
            </a:r>
            <a:r>
              <a:rPr sz="3200" spc="-5" dirty="0">
                <a:latin typeface="Calibri"/>
                <a:cs typeface="Calibri"/>
              </a:rPr>
              <a:t>(quase </a:t>
            </a:r>
            <a:r>
              <a:rPr sz="3200" spc="-10" dirty="0">
                <a:latin typeface="Calibri"/>
                <a:cs typeface="Calibri"/>
              </a:rPr>
              <a:t>todos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elementos)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1232" y="2270505"/>
          <a:ext cx="8136255" cy="4180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Quando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onclick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Quando o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elemento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clicado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ondbclick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Quando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elemento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duplamente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clicado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4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onmousemove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Quando 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mouse se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mover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sobre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elemento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36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onmouseout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Quando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 mouse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sair de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cima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elemento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5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onmouseover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Quando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mouse passar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sobre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elemento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onmouseup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Quanto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botão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do mouse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solto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sobre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elemento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827" y="3121532"/>
            <a:ext cx="361886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5400" b="1" spc="5" dirty="0">
                <a:solidFill>
                  <a:srgbClr val="003300"/>
                </a:solidFill>
                <a:latin typeface="Calibri"/>
                <a:cs typeface="Calibri"/>
              </a:rPr>
              <a:t>P</a:t>
            </a:r>
            <a:r>
              <a:rPr sz="4300" b="1" spc="-25" dirty="0">
                <a:solidFill>
                  <a:srgbClr val="003300"/>
                </a:solidFill>
                <a:latin typeface="Calibri"/>
                <a:cs typeface="Calibri"/>
              </a:rPr>
              <a:t>R</a:t>
            </a:r>
            <a:r>
              <a:rPr sz="4300" b="1" spc="5" dirty="0">
                <a:solidFill>
                  <a:srgbClr val="003300"/>
                </a:solidFill>
                <a:latin typeface="Calibri"/>
                <a:cs typeface="Calibri"/>
              </a:rPr>
              <a:t>OPRIE</a:t>
            </a:r>
            <a:r>
              <a:rPr sz="4300" b="1" spc="-80" dirty="0">
                <a:solidFill>
                  <a:srgbClr val="003300"/>
                </a:solidFill>
                <a:latin typeface="Calibri"/>
                <a:cs typeface="Calibri"/>
              </a:rPr>
              <a:t>D</a:t>
            </a:r>
            <a:r>
              <a:rPr sz="4300" b="1" spc="10" dirty="0">
                <a:solidFill>
                  <a:srgbClr val="003300"/>
                </a:solidFill>
                <a:latin typeface="Calibri"/>
                <a:cs typeface="Calibri"/>
              </a:rPr>
              <a:t>AD</a:t>
            </a:r>
            <a:r>
              <a:rPr sz="4300" b="1" spc="-30" dirty="0">
                <a:solidFill>
                  <a:srgbClr val="003300"/>
                </a:solidFill>
                <a:latin typeface="Calibri"/>
                <a:cs typeface="Calibri"/>
              </a:rPr>
              <a:t>E</a:t>
            </a:r>
            <a:r>
              <a:rPr sz="4300" b="1" spc="5" dirty="0">
                <a:solidFill>
                  <a:srgbClr val="003300"/>
                </a:solidFill>
                <a:latin typeface="Calibri"/>
                <a:cs typeface="Calibri"/>
              </a:rPr>
              <a:t>S</a:t>
            </a:r>
            <a:endParaRPr sz="43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5400" b="1" spc="-40" dirty="0">
                <a:solidFill>
                  <a:srgbClr val="003300"/>
                </a:solidFill>
                <a:latin typeface="Calibri"/>
                <a:cs typeface="Calibri"/>
              </a:rPr>
              <a:t>C</a:t>
            </a:r>
            <a:r>
              <a:rPr sz="4300" b="1" spc="5" dirty="0">
                <a:solidFill>
                  <a:srgbClr val="003300"/>
                </a:solidFill>
                <a:latin typeface="Calibri"/>
                <a:cs typeface="Calibri"/>
              </a:rPr>
              <a:t>OMUNS</a:t>
            </a:r>
            <a:endParaRPr sz="4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5015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Propriedades</a:t>
            </a:r>
            <a:r>
              <a:rPr sz="4400" spc="-45" dirty="0"/>
              <a:t> </a:t>
            </a:r>
            <a:r>
              <a:rPr sz="4400" spc="-5" dirty="0"/>
              <a:t>Comuns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5007" y="1531442"/>
            <a:ext cx="29381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Plano 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Fundo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5007" y="3872865"/>
            <a:ext cx="1409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90" dirty="0">
                <a:latin typeface="Calibri"/>
                <a:cs typeface="Calibri"/>
              </a:rPr>
              <a:t>T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x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os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21232" y="2126488"/>
          <a:ext cx="8137525" cy="1404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Propriedade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altera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backgroundColor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Cor de fundo do elemento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backgroundImage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Imagem de fundo do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elemento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1232" y="4358766"/>
          <a:ext cx="8137525" cy="2285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Propriedade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altera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color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Muda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cor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texto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fontSize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Muda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tamanho 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fonte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textAlign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Muda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alinhamento do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texto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textDecoration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Muda a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“decoração”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texto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5015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Propriedades</a:t>
            </a:r>
            <a:r>
              <a:rPr sz="4400" spc="-45" dirty="0"/>
              <a:t> </a:t>
            </a:r>
            <a:r>
              <a:rPr sz="4400" spc="-5" dirty="0"/>
              <a:t>Comuns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5007" y="1531442"/>
            <a:ext cx="33350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Bordas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Margens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1232" y="2181986"/>
          <a:ext cx="8137525" cy="4114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Propriedade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altera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borderColor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Muda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cor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texto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borderStyle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Muda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tamanho 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fonte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borderWidth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Muda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alinhamento do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texto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margin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Muda a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“decoração”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texto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outlineColor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Muda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cor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da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linha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contorno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outlineStyle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Muda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estilo da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linha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contorno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outlineWidth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Muda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largura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da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linha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contorno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padding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Muda 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espaçamento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interno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elemento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5015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Propriedades</a:t>
            </a:r>
            <a:r>
              <a:rPr sz="4400" spc="-45" dirty="0"/>
              <a:t> </a:t>
            </a:r>
            <a:r>
              <a:rPr sz="4400" spc="-5" dirty="0"/>
              <a:t>Comuns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5007" y="1531442"/>
            <a:ext cx="14712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L</a:t>
            </a:r>
            <a:r>
              <a:rPr sz="3200" spc="-7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out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1232" y="2181986"/>
          <a:ext cx="8137525" cy="3474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Propriedade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altera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cursor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Muda o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cursor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apresentado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display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521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Muda a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maneira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apresentação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do  elemento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overflow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9022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Comportamento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para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conteúdos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maiores  que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elemento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visibility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Muda a visibilidade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elemento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width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Muda a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largura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elemento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5015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Propriedades</a:t>
            </a:r>
            <a:r>
              <a:rPr sz="4400" spc="-45" dirty="0"/>
              <a:t> </a:t>
            </a:r>
            <a:r>
              <a:rPr sz="4400" spc="-5" dirty="0"/>
              <a:t>Comuns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5007" y="1348232"/>
            <a:ext cx="12706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Li</a:t>
            </a:r>
            <a:r>
              <a:rPr sz="3200" spc="-5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5007" y="3433698"/>
            <a:ext cx="30079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Posicionamento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007" y="5189626"/>
            <a:ext cx="36264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Propriedades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gerais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1232" y="1910460"/>
          <a:ext cx="8137525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Propriedade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altera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listStyleImage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Muda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imagem do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marcador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lista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listStyleType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Muda tipo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marcador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lista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21232" y="3998721"/>
          <a:ext cx="813752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Propriedade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altera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zIndex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Define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ordem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vertical do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elemento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21232" y="5726900"/>
          <a:ext cx="813752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4432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Propriedade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altera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title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Muda o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texto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título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elemento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946" y="3944569"/>
            <a:ext cx="53340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5" dirty="0">
                <a:solidFill>
                  <a:srgbClr val="003300"/>
                </a:solidFill>
                <a:latin typeface="Calibri"/>
                <a:cs typeface="Calibri"/>
              </a:rPr>
              <a:t>A</a:t>
            </a:r>
            <a:r>
              <a:rPr sz="4300" b="1" spc="-55" dirty="0">
                <a:solidFill>
                  <a:srgbClr val="003300"/>
                </a:solidFill>
                <a:latin typeface="Calibri"/>
                <a:cs typeface="Calibri"/>
              </a:rPr>
              <a:t>TRIBUTOS </a:t>
            </a:r>
            <a:r>
              <a:rPr sz="4300" b="1" spc="10" dirty="0">
                <a:solidFill>
                  <a:srgbClr val="003300"/>
                </a:solidFill>
                <a:latin typeface="Calibri"/>
                <a:cs typeface="Calibri"/>
              </a:rPr>
              <a:t>DE</a:t>
            </a:r>
            <a:r>
              <a:rPr sz="4300" b="1" spc="-40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5400" b="1" spc="-15" dirty="0">
                <a:solidFill>
                  <a:srgbClr val="003300"/>
                </a:solidFill>
                <a:latin typeface="Calibri"/>
                <a:cs typeface="Calibri"/>
              </a:rPr>
              <a:t>J</a:t>
            </a:r>
            <a:r>
              <a:rPr sz="4300" b="1" spc="-15" dirty="0">
                <a:solidFill>
                  <a:srgbClr val="003300"/>
                </a:solidFill>
                <a:latin typeface="Calibri"/>
                <a:cs typeface="Calibri"/>
              </a:rPr>
              <a:t>ANELA</a:t>
            </a:r>
            <a:endParaRPr sz="4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2506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I</a:t>
            </a:r>
            <a:r>
              <a:rPr sz="4400" spc="-40" dirty="0"/>
              <a:t>n</a:t>
            </a:r>
            <a:r>
              <a:rPr sz="4400" dirty="0"/>
              <a:t>t</a:t>
            </a:r>
            <a:r>
              <a:rPr sz="4400" spc="-75" dirty="0"/>
              <a:t>r</a:t>
            </a:r>
            <a:r>
              <a:rPr sz="4400" spc="-5" dirty="0"/>
              <a:t>odu</a:t>
            </a:r>
            <a:r>
              <a:rPr sz="4400" spc="-35" dirty="0"/>
              <a:t>ç</a:t>
            </a:r>
            <a:r>
              <a:rPr sz="4400" dirty="0"/>
              <a:t>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244" y="1434503"/>
            <a:ext cx="7507605" cy="3977004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Páginas </a:t>
            </a:r>
            <a:r>
              <a:rPr sz="3200" spc="-40" dirty="0">
                <a:latin typeface="Calibri"/>
                <a:cs typeface="Calibri"/>
              </a:rPr>
              <a:t>Web </a:t>
            </a:r>
            <a:r>
              <a:rPr sz="3200" spc="-5" dirty="0">
                <a:latin typeface="Calibri"/>
                <a:cs typeface="Calibri"/>
              </a:rPr>
              <a:t>Dinâmicas: </a:t>
            </a:r>
            <a:r>
              <a:rPr sz="3200" spc="-15" dirty="0">
                <a:latin typeface="Calibri"/>
                <a:cs typeface="Calibri"/>
              </a:rPr>
              <a:t>Capazes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Mudar</a:t>
            </a:r>
            <a:endParaRPr sz="32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Como</a:t>
            </a:r>
            <a:r>
              <a:rPr sz="3200" spc="-10" dirty="0">
                <a:latin typeface="Calibri"/>
                <a:cs typeface="Calibri"/>
              </a:rPr>
              <a:t> implementar?</a:t>
            </a:r>
            <a:endParaRPr sz="32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Através </a:t>
            </a:r>
            <a:r>
              <a:rPr sz="3200" spc="-10" dirty="0">
                <a:latin typeface="Calibri"/>
                <a:cs typeface="Calibri"/>
              </a:rPr>
              <a:t>de </a:t>
            </a:r>
            <a:r>
              <a:rPr sz="3200" spc="-5" dirty="0">
                <a:latin typeface="Calibri"/>
                <a:cs typeface="Calibri"/>
              </a:rPr>
              <a:t>pequenos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programas...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Associados ao </a:t>
            </a:r>
            <a:r>
              <a:rPr sz="2800" spc="-15" dirty="0">
                <a:latin typeface="Calibri"/>
                <a:cs typeface="Calibri"/>
              </a:rPr>
              <a:t>código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página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Associados a </a:t>
            </a:r>
            <a:r>
              <a:rPr sz="2800" spc="-10" dirty="0">
                <a:latin typeface="Calibri"/>
                <a:cs typeface="Calibri"/>
              </a:rPr>
              <a:t>ações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usuário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465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Quais </a:t>
            </a:r>
            <a:r>
              <a:rPr sz="3200" spc="-5" dirty="0">
                <a:latin typeface="Calibri"/>
                <a:cs typeface="Calibri"/>
              </a:rPr>
              <a:t>linguagens </a:t>
            </a:r>
            <a:r>
              <a:rPr sz="3200" spc="-10" dirty="0">
                <a:latin typeface="Calibri"/>
                <a:cs typeface="Calibri"/>
              </a:rPr>
              <a:t>permitem </a:t>
            </a:r>
            <a:r>
              <a:rPr sz="3200" spc="-30" dirty="0">
                <a:latin typeface="Calibri"/>
                <a:cs typeface="Calibri"/>
              </a:rPr>
              <a:t>fazer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isso?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43713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Atributos </a:t>
            </a:r>
            <a:r>
              <a:rPr sz="4400" spc="5" dirty="0"/>
              <a:t>de</a:t>
            </a:r>
            <a:r>
              <a:rPr sz="4400" spc="-30" dirty="0"/>
              <a:t> </a:t>
            </a:r>
            <a:r>
              <a:rPr sz="4400" dirty="0"/>
              <a:t>Janela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5007" y="1251429"/>
            <a:ext cx="6734809" cy="35375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Mudar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janela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Ex: </a:t>
            </a:r>
            <a:r>
              <a:rPr sz="3200" spc="-10" dirty="0">
                <a:latin typeface="Calibri"/>
                <a:cs typeface="Calibri"/>
              </a:rPr>
              <a:t>desligar </a:t>
            </a:r>
            <a:r>
              <a:rPr sz="3200" spc="-15" dirty="0">
                <a:latin typeface="Calibri"/>
                <a:cs typeface="Calibri"/>
              </a:rPr>
              <a:t>barra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status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R="679450" algn="ctr">
              <a:lnSpc>
                <a:spcPct val="100000"/>
              </a:lnSpc>
            </a:pPr>
            <a:r>
              <a:rPr sz="3200" spc="-25" dirty="0">
                <a:latin typeface="Calibri"/>
                <a:cs typeface="Calibri"/>
              </a:rPr>
              <a:t>window.statusbar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false;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Muitos atributos </a:t>
            </a:r>
            <a:r>
              <a:rPr sz="3200" spc="-5" dirty="0">
                <a:latin typeface="Calibri"/>
                <a:cs typeface="Calibri"/>
              </a:rPr>
              <a:t>podem ser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acessados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753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Atributos </a:t>
            </a:r>
            <a:r>
              <a:rPr sz="4400" spc="5" dirty="0"/>
              <a:t>de </a:t>
            </a:r>
            <a:r>
              <a:rPr sz="4400" dirty="0"/>
              <a:t>Janela</a:t>
            </a:r>
            <a:r>
              <a:rPr sz="4400" spc="-10" dirty="0"/>
              <a:t> </a:t>
            </a:r>
            <a:r>
              <a:rPr sz="4400" spc="-35" dirty="0"/>
              <a:t>(window.)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1232" y="2116201"/>
          <a:ext cx="8137525" cy="4114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965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Atributo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Refere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location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Endereço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da janela (URL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atual)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Nome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janela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parent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Janela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“pai”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personalbar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Barra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 links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pessoais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scrollbars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Barras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rolagem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status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Mensagem da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barra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status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statusbar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Barra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status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toolbar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Barra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ferramentas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45007" y="1348232"/>
            <a:ext cx="37833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Atributos </a:t>
            </a:r>
            <a:r>
              <a:rPr sz="3200" spc="-35" dirty="0">
                <a:latin typeface="Calibri"/>
                <a:cs typeface="Calibri"/>
              </a:rPr>
              <a:t>window.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...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753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Atributos </a:t>
            </a:r>
            <a:r>
              <a:rPr sz="4400" spc="5" dirty="0"/>
              <a:t>de </a:t>
            </a:r>
            <a:r>
              <a:rPr sz="4400" dirty="0"/>
              <a:t>Janela</a:t>
            </a:r>
            <a:r>
              <a:rPr sz="4400" spc="-10" dirty="0"/>
              <a:t> </a:t>
            </a:r>
            <a:r>
              <a:rPr sz="4400" spc="-35" dirty="0"/>
              <a:t>(window.)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1232" y="2548254"/>
          <a:ext cx="8137525" cy="4114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965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Atributo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Refere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alert()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Abre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janela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 mensagem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confirm()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Abre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uma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janela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“Ok/Cancel”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prompt()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Abre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uma janela de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entrada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blur()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Tira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foco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da janela</a:t>
                      </a:r>
                      <a:r>
                        <a:rPr sz="2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atual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close()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Fecha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 janela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atual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open()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Abre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uma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nova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janela do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navegador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print()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Abre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janela de impressão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createPopup()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Abre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uma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janela do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tipo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popup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45007" y="1251429"/>
            <a:ext cx="3911600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Métodos </a:t>
            </a:r>
            <a:r>
              <a:rPr sz="3200" spc="-35" dirty="0">
                <a:latin typeface="Calibri"/>
                <a:cs typeface="Calibri"/>
              </a:rPr>
              <a:t>window.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...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window.alert(“Olá!”);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753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Atributos </a:t>
            </a:r>
            <a:r>
              <a:rPr sz="4400" spc="5" dirty="0"/>
              <a:t>de </a:t>
            </a:r>
            <a:r>
              <a:rPr sz="4400" dirty="0"/>
              <a:t>Janela</a:t>
            </a:r>
            <a:r>
              <a:rPr sz="4400" spc="-10" dirty="0"/>
              <a:t> </a:t>
            </a:r>
            <a:r>
              <a:rPr sz="4400" spc="-35" dirty="0"/>
              <a:t>(window.)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1232" y="3512946"/>
          <a:ext cx="8137525" cy="228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965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Atributo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Refere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moveBy()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Move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janela de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maneira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relativa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35" dirty="0">
                          <a:latin typeface="Calibri"/>
                          <a:cs typeface="Calibri"/>
                        </a:rPr>
                        <a:t>moveTo()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Move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janela de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maneira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absoluta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resizeBy()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Redimensiona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 janela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maneira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relativa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35" dirty="0">
                          <a:latin typeface="Calibri"/>
                          <a:cs typeface="Calibri"/>
                        </a:rPr>
                        <a:t>resizeTo()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Redimensiona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 janela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maneira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absoluta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45007" y="1251429"/>
            <a:ext cx="6235700" cy="17811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Métodos </a:t>
            </a:r>
            <a:r>
              <a:rPr sz="3200" spc="-35" dirty="0">
                <a:latin typeface="Calibri"/>
                <a:cs typeface="Calibri"/>
              </a:rPr>
              <a:t>window.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...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Mover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janela</a:t>
            </a:r>
            <a:endParaRPr sz="32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770"/>
              </a:spcBef>
            </a:pPr>
            <a:r>
              <a:rPr sz="3200" spc="-30" dirty="0">
                <a:latin typeface="Calibri"/>
                <a:cs typeface="Calibri"/>
              </a:rPr>
              <a:t>window.moveTo(100,100);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753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Atributos </a:t>
            </a:r>
            <a:r>
              <a:rPr sz="4400" spc="5" dirty="0"/>
              <a:t>de </a:t>
            </a:r>
            <a:r>
              <a:rPr sz="4400" dirty="0"/>
              <a:t>Janela</a:t>
            </a:r>
            <a:r>
              <a:rPr sz="4400" spc="-10" dirty="0"/>
              <a:t> </a:t>
            </a:r>
            <a:r>
              <a:rPr sz="4400" spc="-35" dirty="0"/>
              <a:t>(window.)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1232" y="2990595"/>
          <a:ext cx="8137525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965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Atributo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Refere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location.assign()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Carrega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um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novo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documento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location.reload();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Recarrega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documento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atual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location.replace()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Substitui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documento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atual por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outro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45007" y="1251429"/>
            <a:ext cx="4048125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Métodos </a:t>
            </a:r>
            <a:r>
              <a:rPr sz="3200" spc="-35" dirty="0">
                <a:latin typeface="Calibri"/>
                <a:cs typeface="Calibri"/>
              </a:rPr>
              <a:t>window.</a:t>
            </a:r>
            <a:r>
              <a:rPr sz="3200" spc="-5" dirty="0">
                <a:latin typeface="Calibri"/>
                <a:cs typeface="Calibri"/>
              </a:rPr>
              <a:t> ...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Mudar </a:t>
            </a:r>
            <a:r>
              <a:rPr sz="3200" spc="-10" dirty="0">
                <a:latin typeface="Calibri"/>
                <a:cs typeface="Calibri"/>
              </a:rPr>
              <a:t>endereço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atual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0058" y="3944569"/>
            <a:ext cx="48183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5" dirty="0">
                <a:solidFill>
                  <a:srgbClr val="003300"/>
                </a:solidFill>
                <a:latin typeface="Calibri"/>
                <a:cs typeface="Calibri"/>
              </a:rPr>
              <a:t>A</a:t>
            </a:r>
            <a:r>
              <a:rPr sz="4300" b="1" spc="-55" dirty="0">
                <a:solidFill>
                  <a:srgbClr val="003300"/>
                </a:solidFill>
                <a:latin typeface="Calibri"/>
                <a:cs typeface="Calibri"/>
              </a:rPr>
              <a:t>TRIBUTOS </a:t>
            </a:r>
            <a:r>
              <a:rPr sz="4300" b="1" spc="-40" dirty="0">
                <a:solidFill>
                  <a:srgbClr val="003300"/>
                </a:solidFill>
                <a:latin typeface="Calibri"/>
                <a:cs typeface="Calibri"/>
              </a:rPr>
              <a:t>DA</a:t>
            </a:r>
            <a:r>
              <a:rPr sz="4300" b="1" spc="-42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5400" b="1" spc="5" dirty="0">
                <a:solidFill>
                  <a:srgbClr val="003300"/>
                </a:solidFill>
                <a:latin typeface="Calibri"/>
                <a:cs typeface="Calibri"/>
              </a:rPr>
              <a:t>T</a:t>
            </a:r>
            <a:r>
              <a:rPr sz="4300" b="1" spc="5" dirty="0">
                <a:solidFill>
                  <a:srgbClr val="003300"/>
                </a:solidFill>
                <a:latin typeface="Calibri"/>
                <a:cs typeface="Calibri"/>
              </a:rPr>
              <a:t>ELA</a:t>
            </a:r>
            <a:endParaRPr sz="4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5948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Atributos </a:t>
            </a:r>
            <a:r>
              <a:rPr sz="4400" spc="5" dirty="0"/>
              <a:t>da </a:t>
            </a:r>
            <a:r>
              <a:rPr sz="4400" spc="-100" dirty="0"/>
              <a:t>Tela</a:t>
            </a:r>
            <a:r>
              <a:rPr sz="4400" spc="-25" dirty="0"/>
              <a:t> </a:t>
            </a:r>
            <a:r>
              <a:rPr sz="4400" spc="-5" dirty="0"/>
              <a:t>(screen.)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1232" y="2116201"/>
          <a:ext cx="813752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9659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Atributo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Refere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availHeight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Altura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da tela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(menor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barra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tarefas)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height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Altura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total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tela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width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Largura total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da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tela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45007" y="1348232"/>
            <a:ext cx="35782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Atributos </a:t>
            </a:r>
            <a:r>
              <a:rPr sz="3200" spc="-10" dirty="0">
                <a:latin typeface="Calibri"/>
                <a:cs typeface="Calibri"/>
              </a:rPr>
              <a:t>screen.</a:t>
            </a:r>
            <a:r>
              <a:rPr sz="3200" spc="-5" dirty="0">
                <a:latin typeface="Calibri"/>
                <a:cs typeface="Calibri"/>
              </a:rPr>
              <a:t> ...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0530" y="3944569"/>
            <a:ext cx="25571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20" dirty="0">
                <a:solidFill>
                  <a:srgbClr val="003300"/>
                </a:solidFill>
                <a:latin typeface="Calibri"/>
                <a:cs typeface="Calibri"/>
              </a:rPr>
              <a:t>A</a:t>
            </a:r>
            <a:r>
              <a:rPr sz="4300" b="1" dirty="0">
                <a:solidFill>
                  <a:srgbClr val="003300"/>
                </a:solidFill>
                <a:latin typeface="Calibri"/>
                <a:cs typeface="Calibri"/>
              </a:rPr>
              <a:t>TIVI</a:t>
            </a:r>
            <a:r>
              <a:rPr sz="4300" b="1" spc="-90" dirty="0">
                <a:solidFill>
                  <a:srgbClr val="003300"/>
                </a:solidFill>
                <a:latin typeface="Calibri"/>
                <a:cs typeface="Calibri"/>
              </a:rPr>
              <a:t>D</a:t>
            </a:r>
            <a:r>
              <a:rPr sz="4300" b="1" spc="10" dirty="0">
                <a:solidFill>
                  <a:srgbClr val="003300"/>
                </a:solidFill>
                <a:latin typeface="Calibri"/>
                <a:cs typeface="Calibri"/>
              </a:rPr>
              <a:t>ADE</a:t>
            </a:r>
            <a:endParaRPr sz="4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2166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A</a:t>
            </a:r>
            <a:r>
              <a:rPr sz="4400" dirty="0"/>
              <a:t>tividade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5007" y="1345184"/>
            <a:ext cx="7875270" cy="518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222885" indent="-5156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600" spc="-5" dirty="0">
                <a:latin typeface="Calibri"/>
                <a:cs typeface="Calibri"/>
              </a:rPr>
              <a:t>Crie uma página </a:t>
            </a:r>
            <a:r>
              <a:rPr sz="3600" spc="-15" dirty="0">
                <a:latin typeface="Calibri"/>
                <a:cs typeface="Calibri"/>
              </a:rPr>
              <a:t>com </a:t>
            </a:r>
            <a:r>
              <a:rPr sz="3600" spc="-5" dirty="0">
                <a:latin typeface="Calibri"/>
                <a:cs typeface="Calibri"/>
              </a:rPr>
              <a:t>um </a:t>
            </a:r>
            <a:r>
              <a:rPr sz="3600" spc="-15" dirty="0">
                <a:latin typeface="Calibri"/>
                <a:cs typeface="Calibri"/>
              </a:rPr>
              <a:t>botão </a:t>
            </a:r>
            <a:r>
              <a:rPr sz="3600" spc="-5" dirty="0">
                <a:latin typeface="Calibri"/>
                <a:cs typeface="Calibri"/>
              </a:rPr>
              <a:t>que  </a:t>
            </a:r>
            <a:r>
              <a:rPr sz="3600" dirty="0">
                <a:latin typeface="Calibri"/>
                <a:cs typeface="Calibri"/>
              </a:rPr>
              <a:t>mude a </a:t>
            </a:r>
            <a:r>
              <a:rPr sz="3600" spc="-15" dirty="0">
                <a:latin typeface="Calibri"/>
                <a:cs typeface="Calibri"/>
              </a:rPr>
              <a:t>cor </a:t>
            </a:r>
            <a:r>
              <a:rPr sz="3600" spc="-5" dirty="0">
                <a:latin typeface="Calibri"/>
                <a:cs typeface="Calibri"/>
              </a:rPr>
              <a:t>de fundo da </a:t>
            </a:r>
            <a:r>
              <a:rPr sz="3600" spc="-15" dirty="0">
                <a:latin typeface="Calibri"/>
                <a:cs typeface="Calibri"/>
              </a:rPr>
              <a:t>tela </a:t>
            </a:r>
            <a:r>
              <a:rPr sz="3600" spc="-20" dirty="0">
                <a:latin typeface="Calibri"/>
                <a:cs typeface="Calibri"/>
              </a:rPr>
              <a:t>para</a:t>
            </a:r>
            <a:r>
              <a:rPr sz="3600" spc="-10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azul,  </a:t>
            </a:r>
            <a:r>
              <a:rPr sz="3600" spc="-10" dirty="0">
                <a:latin typeface="Calibri"/>
                <a:cs typeface="Calibri"/>
              </a:rPr>
              <a:t>com </a:t>
            </a:r>
            <a:r>
              <a:rPr sz="3600" spc="-35" dirty="0">
                <a:latin typeface="Calibri"/>
                <a:cs typeface="Calibri"/>
              </a:rPr>
              <a:t>texto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amarelo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</a:pPr>
            <a:endParaRPr sz="525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600" spc="-15" dirty="0">
                <a:latin typeface="Calibri"/>
                <a:cs typeface="Calibri"/>
              </a:rPr>
              <a:t>Acrescente </a:t>
            </a:r>
            <a:r>
              <a:rPr sz="3600" spc="-5" dirty="0">
                <a:latin typeface="Calibri"/>
                <a:cs typeface="Calibri"/>
              </a:rPr>
              <a:t>um </a:t>
            </a:r>
            <a:r>
              <a:rPr sz="3600" spc="-30" dirty="0">
                <a:latin typeface="Calibri"/>
                <a:cs typeface="Calibri"/>
              </a:rPr>
              <a:t>parágrafo </a:t>
            </a:r>
            <a:r>
              <a:rPr sz="3600" spc="-20" dirty="0">
                <a:latin typeface="Calibri"/>
                <a:cs typeface="Calibri"/>
              </a:rPr>
              <a:t>para </a:t>
            </a:r>
            <a:r>
              <a:rPr sz="3600" spc="-5" dirty="0">
                <a:latin typeface="Calibri"/>
                <a:cs typeface="Calibri"/>
              </a:rPr>
              <a:t>um </a:t>
            </a:r>
            <a:r>
              <a:rPr sz="3600" spc="-30" dirty="0">
                <a:latin typeface="Calibri"/>
                <a:cs typeface="Calibri"/>
              </a:rPr>
              <a:t>texto  </a:t>
            </a:r>
            <a:r>
              <a:rPr sz="3600" spc="-5" dirty="0">
                <a:latin typeface="Calibri"/>
                <a:cs typeface="Calibri"/>
              </a:rPr>
              <a:t>de </a:t>
            </a:r>
            <a:r>
              <a:rPr sz="3600" dirty="0">
                <a:latin typeface="Calibri"/>
                <a:cs typeface="Calibri"/>
              </a:rPr>
              <a:t>ajuda, </a:t>
            </a:r>
            <a:r>
              <a:rPr sz="3600" spc="-5" dirty="0">
                <a:latin typeface="Calibri"/>
                <a:cs typeface="Calibri"/>
              </a:rPr>
              <a:t>que </a:t>
            </a:r>
            <a:r>
              <a:rPr sz="3600" dirty="0">
                <a:latin typeface="Calibri"/>
                <a:cs typeface="Calibri"/>
              </a:rPr>
              <a:t>indique </a:t>
            </a:r>
            <a:r>
              <a:rPr sz="3600" spc="-5" dirty="0">
                <a:latin typeface="Calibri"/>
                <a:cs typeface="Calibri"/>
              </a:rPr>
              <a:t>“Clique </a:t>
            </a:r>
            <a:r>
              <a:rPr sz="3600" dirty="0">
                <a:latin typeface="Calibri"/>
                <a:cs typeface="Calibri"/>
              </a:rPr>
              <a:t>aqui </a:t>
            </a:r>
            <a:r>
              <a:rPr sz="3600" spc="-20" dirty="0">
                <a:latin typeface="Calibri"/>
                <a:cs typeface="Calibri"/>
              </a:rPr>
              <a:t>para  </a:t>
            </a:r>
            <a:r>
              <a:rPr sz="3600" dirty="0">
                <a:latin typeface="Calibri"/>
                <a:cs typeface="Calibri"/>
              </a:rPr>
              <a:t>mudar a </a:t>
            </a:r>
            <a:r>
              <a:rPr sz="3600" spc="-50" dirty="0">
                <a:latin typeface="Calibri"/>
                <a:cs typeface="Calibri"/>
              </a:rPr>
              <a:t>cor”, </a:t>
            </a:r>
            <a:r>
              <a:rPr sz="3600" spc="-5" dirty="0">
                <a:latin typeface="Calibri"/>
                <a:cs typeface="Calibri"/>
              </a:rPr>
              <a:t>quando </a:t>
            </a:r>
            <a:r>
              <a:rPr sz="3600" dirty="0">
                <a:latin typeface="Calibri"/>
                <a:cs typeface="Calibri"/>
              </a:rPr>
              <a:t>o mouse </a:t>
            </a:r>
            <a:r>
              <a:rPr sz="3600" spc="-5" dirty="0">
                <a:latin typeface="Calibri"/>
                <a:cs typeface="Calibri"/>
              </a:rPr>
              <a:t>passar  por </a:t>
            </a:r>
            <a:r>
              <a:rPr sz="3600" dirty="0">
                <a:latin typeface="Calibri"/>
                <a:cs typeface="Calibri"/>
              </a:rPr>
              <a:t>cima </a:t>
            </a:r>
            <a:r>
              <a:rPr sz="3600" spc="-5" dirty="0">
                <a:latin typeface="Calibri"/>
                <a:cs typeface="Calibri"/>
              </a:rPr>
              <a:t>do </a:t>
            </a:r>
            <a:r>
              <a:rPr sz="3600" spc="-15" dirty="0">
                <a:latin typeface="Calibri"/>
                <a:cs typeface="Calibri"/>
              </a:rPr>
              <a:t>botão </a:t>
            </a:r>
            <a:r>
              <a:rPr sz="3600" dirty="0">
                <a:latin typeface="Calibri"/>
                <a:cs typeface="Calibri"/>
              </a:rPr>
              <a:t>e </a:t>
            </a:r>
            <a:r>
              <a:rPr sz="3600" spc="-20" dirty="0">
                <a:latin typeface="Calibri"/>
                <a:cs typeface="Calibri"/>
              </a:rPr>
              <a:t>volte </a:t>
            </a:r>
            <a:r>
              <a:rPr sz="3600" dirty="0">
                <a:latin typeface="Calibri"/>
                <a:cs typeface="Calibri"/>
              </a:rPr>
              <a:t>o </a:t>
            </a:r>
            <a:r>
              <a:rPr sz="3600" spc="-30" dirty="0">
                <a:latin typeface="Calibri"/>
                <a:cs typeface="Calibri"/>
              </a:rPr>
              <a:t>texto  </a:t>
            </a:r>
            <a:r>
              <a:rPr sz="3600" spc="-5" dirty="0">
                <a:latin typeface="Calibri"/>
                <a:cs typeface="Calibri"/>
              </a:rPr>
              <a:t>normal </a:t>
            </a:r>
            <a:r>
              <a:rPr sz="3600" dirty="0">
                <a:latin typeface="Calibri"/>
                <a:cs typeface="Calibri"/>
              </a:rPr>
              <a:t>quando o mouse </a:t>
            </a:r>
            <a:r>
              <a:rPr sz="3600" spc="-5" dirty="0">
                <a:latin typeface="Calibri"/>
                <a:cs typeface="Calibri"/>
              </a:rPr>
              <a:t>sair do</a:t>
            </a:r>
            <a:r>
              <a:rPr sz="3600" spc="-10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botão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2166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A</a:t>
            </a:r>
            <a:r>
              <a:rPr sz="4400" dirty="0"/>
              <a:t>tividade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45007" y="1345184"/>
            <a:ext cx="7637780" cy="518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3600" dirty="0">
                <a:latin typeface="Calibri"/>
                <a:cs typeface="Calibri"/>
              </a:rPr>
              <a:t>Modifique o </a:t>
            </a:r>
            <a:r>
              <a:rPr sz="3600" spc="-15" dirty="0">
                <a:latin typeface="Calibri"/>
                <a:cs typeface="Calibri"/>
              </a:rPr>
              <a:t>código </a:t>
            </a:r>
            <a:r>
              <a:rPr sz="3600" spc="-20" dirty="0">
                <a:latin typeface="Calibri"/>
                <a:cs typeface="Calibri"/>
              </a:rPr>
              <a:t>para </a:t>
            </a:r>
            <a:r>
              <a:rPr sz="3600" dirty="0">
                <a:latin typeface="Calibri"/>
                <a:cs typeface="Calibri"/>
              </a:rPr>
              <a:t>que, ao</a:t>
            </a:r>
            <a:r>
              <a:rPr sz="3600" spc="-12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clicar  </a:t>
            </a:r>
            <a:r>
              <a:rPr sz="3600" spc="-20" dirty="0">
                <a:latin typeface="Calibri"/>
                <a:cs typeface="Calibri"/>
              </a:rPr>
              <a:t>novamente </a:t>
            </a:r>
            <a:r>
              <a:rPr sz="3600" spc="-5" dirty="0">
                <a:latin typeface="Calibri"/>
                <a:cs typeface="Calibri"/>
              </a:rPr>
              <a:t>no </a:t>
            </a:r>
            <a:r>
              <a:rPr sz="3600" spc="-25" dirty="0">
                <a:latin typeface="Calibri"/>
                <a:cs typeface="Calibri"/>
              </a:rPr>
              <a:t>botão, </a:t>
            </a:r>
            <a:r>
              <a:rPr sz="3600" dirty="0">
                <a:latin typeface="Calibri"/>
                <a:cs typeface="Calibri"/>
              </a:rPr>
              <a:t>o </a:t>
            </a:r>
            <a:r>
              <a:rPr sz="3600" spc="-5" dirty="0">
                <a:latin typeface="Calibri"/>
                <a:cs typeface="Calibri"/>
              </a:rPr>
              <a:t>fundo </a:t>
            </a:r>
            <a:r>
              <a:rPr sz="3600" spc="-20" dirty="0">
                <a:latin typeface="Calibri"/>
                <a:cs typeface="Calibri"/>
              </a:rPr>
              <a:t>volte </a:t>
            </a:r>
            <a:r>
              <a:rPr sz="3600" dirty="0">
                <a:latin typeface="Calibri"/>
                <a:cs typeface="Calibri"/>
              </a:rPr>
              <a:t>a  </a:t>
            </a:r>
            <a:r>
              <a:rPr sz="3600" spc="-5" dirty="0">
                <a:latin typeface="Calibri"/>
                <a:cs typeface="Calibri"/>
              </a:rPr>
              <a:t>ser </a:t>
            </a:r>
            <a:r>
              <a:rPr sz="3600" spc="-20" dirty="0">
                <a:latin typeface="Calibri"/>
                <a:cs typeface="Calibri"/>
              </a:rPr>
              <a:t>branco </a:t>
            </a:r>
            <a:r>
              <a:rPr sz="3600" spc="-10" dirty="0">
                <a:latin typeface="Calibri"/>
                <a:cs typeface="Calibri"/>
              </a:rPr>
              <a:t>com </a:t>
            </a:r>
            <a:r>
              <a:rPr sz="3600" spc="-35" dirty="0">
                <a:latin typeface="Calibri"/>
                <a:cs typeface="Calibri"/>
              </a:rPr>
              <a:t>texto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preto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AutoNum type="arabicPeriod" startAt="3"/>
            </a:pPr>
            <a:endParaRPr sz="5250">
              <a:latin typeface="Times New Roman"/>
              <a:cs typeface="Times New Roman"/>
            </a:endParaRPr>
          </a:p>
          <a:p>
            <a:pPr marL="527685" marR="18415" indent="-515620">
              <a:lnSpc>
                <a:spcPct val="100000"/>
              </a:lnSpc>
              <a:buAutoNum type="arabicPeriod" startAt="3"/>
              <a:tabLst>
                <a:tab pos="527685" algn="l"/>
                <a:tab pos="528320" algn="l"/>
              </a:tabLst>
            </a:pPr>
            <a:r>
              <a:rPr sz="3600" dirty="0">
                <a:latin typeface="Calibri"/>
                <a:cs typeface="Calibri"/>
              </a:rPr>
              <a:t>Modifique a </a:t>
            </a:r>
            <a:r>
              <a:rPr sz="3600" spc="-5" dirty="0">
                <a:latin typeface="Calibri"/>
                <a:cs typeface="Calibri"/>
              </a:rPr>
              <a:t>função de </a:t>
            </a:r>
            <a:r>
              <a:rPr sz="3600" spc="-10" dirty="0">
                <a:latin typeface="Calibri"/>
                <a:cs typeface="Calibri"/>
              </a:rPr>
              <a:t>inicialização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de  </a:t>
            </a:r>
            <a:r>
              <a:rPr sz="3600" spc="-10" dirty="0">
                <a:latin typeface="Calibri"/>
                <a:cs typeface="Calibri"/>
              </a:rPr>
              <a:t>maneira </a:t>
            </a:r>
            <a:r>
              <a:rPr sz="3600" spc="-5" dirty="0">
                <a:latin typeface="Calibri"/>
                <a:cs typeface="Calibri"/>
              </a:rPr>
              <a:t>que </a:t>
            </a:r>
            <a:r>
              <a:rPr sz="3600" dirty="0">
                <a:latin typeface="Calibri"/>
                <a:cs typeface="Calibri"/>
              </a:rPr>
              <a:t>a janela fique </a:t>
            </a:r>
            <a:r>
              <a:rPr sz="3600" spc="-15" dirty="0">
                <a:latin typeface="Calibri"/>
                <a:cs typeface="Calibri"/>
              </a:rPr>
              <a:t>com  </a:t>
            </a:r>
            <a:r>
              <a:rPr sz="3600" dirty="0">
                <a:latin typeface="Calibri"/>
                <a:cs typeface="Calibri"/>
              </a:rPr>
              <a:t>400x300 e </a:t>
            </a:r>
            <a:r>
              <a:rPr sz="3600" spc="-20" dirty="0">
                <a:latin typeface="Calibri"/>
                <a:cs typeface="Calibri"/>
              </a:rPr>
              <a:t>esteja centralizada </a:t>
            </a:r>
            <a:r>
              <a:rPr sz="3600" spc="-5" dirty="0">
                <a:latin typeface="Calibri"/>
                <a:cs typeface="Calibri"/>
              </a:rPr>
              <a:t>na </a:t>
            </a:r>
            <a:r>
              <a:rPr sz="3600" spc="-15" dirty="0">
                <a:latin typeface="Calibri"/>
                <a:cs typeface="Calibri"/>
              </a:rPr>
              <a:t>tela  </a:t>
            </a:r>
            <a:r>
              <a:rPr sz="3600" spc="-5" dirty="0">
                <a:latin typeface="Calibri"/>
                <a:cs typeface="Calibri"/>
              </a:rPr>
              <a:t>(se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15" dirty="0">
                <a:latin typeface="Calibri"/>
                <a:cs typeface="Calibri"/>
              </a:rPr>
              <a:t>configuração </a:t>
            </a:r>
            <a:r>
              <a:rPr sz="3600" spc="-5" dirty="0">
                <a:latin typeface="Calibri"/>
                <a:cs typeface="Calibri"/>
              </a:rPr>
              <a:t>do </a:t>
            </a:r>
            <a:r>
              <a:rPr sz="3600" spc="-20" dirty="0">
                <a:latin typeface="Calibri"/>
                <a:cs typeface="Calibri"/>
              </a:rPr>
              <a:t>navegador  </a:t>
            </a:r>
            <a:r>
              <a:rPr sz="3600" spc="-5" dirty="0">
                <a:latin typeface="Calibri"/>
                <a:cs typeface="Calibri"/>
              </a:rPr>
              <a:t>permitir)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2506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I</a:t>
            </a:r>
            <a:r>
              <a:rPr sz="4400" spc="-40" dirty="0"/>
              <a:t>n</a:t>
            </a:r>
            <a:r>
              <a:rPr sz="4400" dirty="0"/>
              <a:t>t</a:t>
            </a:r>
            <a:r>
              <a:rPr sz="4400" spc="-75" dirty="0"/>
              <a:t>r</a:t>
            </a:r>
            <a:r>
              <a:rPr sz="4400" spc="-5" dirty="0"/>
              <a:t>odu</a:t>
            </a:r>
            <a:r>
              <a:rPr sz="4400" spc="-35" dirty="0"/>
              <a:t>ç</a:t>
            </a:r>
            <a:r>
              <a:rPr sz="4400" dirty="0"/>
              <a:t>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244" y="1531442"/>
            <a:ext cx="56642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Linguagens mais usadas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Web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591" y="2060790"/>
            <a:ext cx="1598930" cy="412750"/>
          </a:xfrm>
          <a:custGeom>
            <a:avLst/>
            <a:gdLst/>
            <a:ahLst/>
            <a:cxnLst/>
            <a:rect l="l" t="t" r="r" b="b"/>
            <a:pathLst>
              <a:path w="1598930" h="412750">
                <a:moveTo>
                  <a:pt x="0" y="412153"/>
                </a:moveTo>
                <a:lnTo>
                  <a:pt x="1598549" y="412153"/>
                </a:lnTo>
                <a:lnTo>
                  <a:pt x="1598549" y="0"/>
                </a:lnTo>
                <a:lnTo>
                  <a:pt x="0" y="0"/>
                </a:lnTo>
                <a:lnTo>
                  <a:pt x="0" y="41215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8217" y="2060790"/>
            <a:ext cx="1598930" cy="412750"/>
          </a:xfrm>
          <a:custGeom>
            <a:avLst/>
            <a:gdLst/>
            <a:ahLst/>
            <a:cxnLst/>
            <a:rect l="l" t="t" r="r" b="b"/>
            <a:pathLst>
              <a:path w="1598929" h="412750">
                <a:moveTo>
                  <a:pt x="0" y="412153"/>
                </a:moveTo>
                <a:lnTo>
                  <a:pt x="1598549" y="412153"/>
                </a:lnTo>
                <a:lnTo>
                  <a:pt x="1598549" y="0"/>
                </a:lnTo>
                <a:lnTo>
                  <a:pt x="0" y="0"/>
                </a:lnTo>
                <a:lnTo>
                  <a:pt x="0" y="41215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6765" y="2060790"/>
            <a:ext cx="1598930" cy="412750"/>
          </a:xfrm>
          <a:custGeom>
            <a:avLst/>
            <a:gdLst/>
            <a:ahLst/>
            <a:cxnLst/>
            <a:rect l="l" t="t" r="r" b="b"/>
            <a:pathLst>
              <a:path w="1598929" h="412750">
                <a:moveTo>
                  <a:pt x="0" y="412153"/>
                </a:moveTo>
                <a:lnTo>
                  <a:pt x="1598549" y="412153"/>
                </a:lnTo>
                <a:lnTo>
                  <a:pt x="1598549" y="0"/>
                </a:lnTo>
                <a:lnTo>
                  <a:pt x="0" y="0"/>
                </a:lnTo>
                <a:lnTo>
                  <a:pt x="0" y="41215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5315" y="2060790"/>
            <a:ext cx="1598930" cy="412750"/>
          </a:xfrm>
          <a:custGeom>
            <a:avLst/>
            <a:gdLst/>
            <a:ahLst/>
            <a:cxnLst/>
            <a:rect l="l" t="t" r="r" b="b"/>
            <a:pathLst>
              <a:path w="1598929" h="412750">
                <a:moveTo>
                  <a:pt x="0" y="412153"/>
                </a:moveTo>
                <a:lnTo>
                  <a:pt x="1598548" y="412153"/>
                </a:lnTo>
                <a:lnTo>
                  <a:pt x="1598548" y="0"/>
                </a:lnTo>
                <a:lnTo>
                  <a:pt x="0" y="0"/>
                </a:lnTo>
                <a:lnTo>
                  <a:pt x="0" y="41215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3864" y="2060790"/>
            <a:ext cx="1598930" cy="412750"/>
          </a:xfrm>
          <a:custGeom>
            <a:avLst/>
            <a:gdLst/>
            <a:ahLst/>
            <a:cxnLst/>
            <a:rect l="l" t="t" r="r" b="b"/>
            <a:pathLst>
              <a:path w="1598929" h="412750">
                <a:moveTo>
                  <a:pt x="0" y="412153"/>
                </a:moveTo>
                <a:lnTo>
                  <a:pt x="1598549" y="412153"/>
                </a:lnTo>
                <a:lnTo>
                  <a:pt x="1598549" y="0"/>
                </a:lnTo>
                <a:lnTo>
                  <a:pt x="0" y="0"/>
                </a:lnTo>
                <a:lnTo>
                  <a:pt x="0" y="41215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591" y="2473007"/>
            <a:ext cx="1598930" cy="711835"/>
          </a:xfrm>
          <a:custGeom>
            <a:avLst/>
            <a:gdLst/>
            <a:ahLst/>
            <a:cxnLst/>
            <a:rect l="l" t="t" r="r" b="b"/>
            <a:pathLst>
              <a:path w="1598930" h="711835">
                <a:moveTo>
                  <a:pt x="0" y="711390"/>
                </a:moveTo>
                <a:lnTo>
                  <a:pt x="1598549" y="711390"/>
                </a:lnTo>
                <a:lnTo>
                  <a:pt x="1598549" y="0"/>
                </a:lnTo>
                <a:lnTo>
                  <a:pt x="0" y="0"/>
                </a:lnTo>
                <a:lnTo>
                  <a:pt x="0" y="71139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8217" y="2473007"/>
            <a:ext cx="1598930" cy="711835"/>
          </a:xfrm>
          <a:custGeom>
            <a:avLst/>
            <a:gdLst/>
            <a:ahLst/>
            <a:cxnLst/>
            <a:rect l="l" t="t" r="r" b="b"/>
            <a:pathLst>
              <a:path w="1598929" h="711835">
                <a:moveTo>
                  <a:pt x="0" y="711390"/>
                </a:moveTo>
                <a:lnTo>
                  <a:pt x="1598549" y="711390"/>
                </a:lnTo>
                <a:lnTo>
                  <a:pt x="1598549" y="0"/>
                </a:lnTo>
                <a:lnTo>
                  <a:pt x="0" y="0"/>
                </a:lnTo>
                <a:lnTo>
                  <a:pt x="0" y="71139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6765" y="2473007"/>
            <a:ext cx="1598930" cy="711835"/>
          </a:xfrm>
          <a:custGeom>
            <a:avLst/>
            <a:gdLst/>
            <a:ahLst/>
            <a:cxnLst/>
            <a:rect l="l" t="t" r="r" b="b"/>
            <a:pathLst>
              <a:path w="1598929" h="711835">
                <a:moveTo>
                  <a:pt x="0" y="711390"/>
                </a:moveTo>
                <a:lnTo>
                  <a:pt x="1598549" y="711390"/>
                </a:lnTo>
                <a:lnTo>
                  <a:pt x="1598549" y="0"/>
                </a:lnTo>
                <a:lnTo>
                  <a:pt x="0" y="0"/>
                </a:lnTo>
                <a:lnTo>
                  <a:pt x="0" y="71139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95315" y="2473007"/>
            <a:ext cx="1598930" cy="711835"/>
          </a:xfrm>
          <a:custGeom>
            <a:avLst/>
            <a:gdLst/>
            <a:ahLst/>
            <a:cxnLst/>
            <a:rect l="l" t="t" r="r" b="b"/>
            <a:pathLst>
              <a:path w="1598929" h="711835">
                <a:moveTo>
                  <a:pt x="0" y="711390"/>
                </a:moveTo>
                <a:lnTo>
                  <a:pt x="1598548" y="711390"/>
                </a:lnTo>
                <a:lnTo>
                  <a:pt x="1598548" y="0"/>
                </a:lnTo>
                <a:lnTo>
                  <a:pt x="0" y="0"/>
                </a:lnTo>
                <a:lnTo>
                  <a:pt x="0" y="71139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93864" y="2473007"/>
            <a:ext cx="1598930" cy="711835"/>
          </a:xfrm>
          <a:custGeom>
            <a:avLst/>
            <a:gdLst/>
            <a:ahLst/>
            <a:cxnLst/>
            <a:rect l="l" t="t" r="r" b="b"/>
            <a:pathLst>
              <a:path w="1598929" h="711835">
                <a:moveTo>
                  <a:pt x="0" y="711390"/>
                </a:moveTo>
                <a:lnTo>
                  <a:pt x="1598549" y="711390"/>
                </a:lnTo>
                <a:lnTo>
                  <a:pt x="1598549" y="0"/>
                </a:lnTo>
                <a:lnTo>
                  <a:pt x="0" y="0"/>
                </a:lnTo>
                <a:lnTo>
                  <a:pt x="0" y="71139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9591" y="3184461"/>
            <a:ext cx="1598930" cy="711835"/>
          </a:xfrm>
          <a:custGeom>
            <a:avLst/>
            <a:gdLst/>
            <a:ahLst/>
            <a:cxnLst/>
            <a:rect l="l" t="t" r="r" b="b"/>
            <a:pathLst>
              <a:path w="1598930" h="711835">
                <a:moveTo>
                  <a:pt x="0" y="711390"/>
                </a:moveTo>
                <a:lnTo>
                  <a:pt x="1598549" y="711390"/>
                </a:lnTo>
                <a:lnTo>
                  <a:pt x="1598549" y="0"/>
                </a:lnTo>
                <a:lnTo>
                  <a:pt x="0" y="0"/>
                </a:lnTo>
                <a:lnTo>
                  <a:pt x="0" y="71139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98217" y="3184461"/>
            <a:ext cx="1598930" cy="711835"/>
          </a:xfrm>
          <a:custGeom>
            <a:avLst/>
            <a:gdLst/>
            <a:ahLst/>
            <a:cxnLst/>
            <a:rect l="l" t="t" r="r" b="b"/>
            <a:pathLst>
              <a:path w="1598929" h="711835">
                <a:moveTo>
                  <a:pt x="0" y="711390"/>
                </a:moveTo>
                <a:lnTo>
                  <a:pt x="1598549" y="711390"/>
                </a:lnTo>
                <a:lnTo>
                  <a:pt x="1598549" y="0"/>
                </a:lnTo>
                <a:lnTo>
                  <a:pt x="0" y="0"/>
                </a:lnTo>
                <a:lnTo>
                  <a:pt x="0" y="71139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96765" y="3184461"/>
            <a:ext cx="1598930" cy="711835"/>
          </a:xfrm>
          <a:custGeom>
            <a:avLst/>
            <a:gdLst/>
            <a:ahLst/>
            <a:cxnLst/>
            <a:rect l="l" t="t" r="r" b="b"/>
            <a:pathLst>
              <a:path w="1598929" h="711835">
                <a:moveTo>
                  <a:pt x="0" y="711390"/>
                </a:moveTo>
                <a:lnTo>
                  <a:pt x="1598549" y="711390"/>
                </a:lnTo>
                <a:lnTo>
                  <a:pt x="1598549" y="0"/>
                </a:lnTo>
                <a:lnTo>
                  <a:pt x="0" y="0"/>
                </a:lnTo>
                <a:lnTo>
                  <a:pt x="0" y="71139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5315" y="3184461"/>
            <a:ext cx="1598930" cy="711835"/>
          </a:xfrm>
          <a:custGeom>
            <a:avLst/>
            <a:gdLst/>
            <a:ahLst/>
            <a:cxnLst/>
            <a:rect l="l" t="t" r="r" b="b"/>
            <a:pathLst>
              <a:path w="1598929" h="711835">
                <a:moveTo>
                  <a:pt x="0" y="711390"/>
                </a:moveTo>
                <a:lnTo>
                  <a:pt x="1598548" y="711390"/>
                </a:lnTo>
                <a:lnTo>
                  <a:pt x="1598548" y="0"/>
                </a:lnTo>
                <a:lnTo>
                  <a:pt x="0" y="0"/>
                </a:lnTo>
                <a:lnTo>
                  <a:pt x="0" y="71139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93864" y="3184461"/>
            <a:ext cx="1598930" cy="711835"/>
          </a:xfrm>
          <a:custGeom>
            <a:avLst/>
            <a:gdLst/>
            <a:ahLst/>
            <a:cxnLst/>
            <a:rect l="l" t="t" r="r" b="b"/>
            <a:pathLst>
              <a:path w="1598929" h="711835">
                <a:moveTo>
                  <a:pt x="0" y="711390"/>
                </a:moveTo>
                <a:lnTo>
                  <a:pt x="1598549" y="711390"/>
                </a:lnTo>
                <a:lnTo>
                  <a:pt x="1598549" y="0"/>
                </a:lnTo>
                <a:lnTo>
                  <a:pt x="0" y="0"/>
                </a:lnTo>
                <a:lnTo>
                  <a:pt x="0" y="71139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893241" y="2054479"/>
          <a:ext cx="7994648" cy="4680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8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2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Empresa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Tipo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Similar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Execução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4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JavaScript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Mozilla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Interpretada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Java/C++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Cliente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45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PHP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PHP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Interpretada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C++/Java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Servidor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32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ASP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Microsoft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Interpretada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Visual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Basic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Servidor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45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JSP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Oracle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“Compilada”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Java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Servidor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3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Servlets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Oracle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“Compilada”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Java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Servidor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1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ASP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.Net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Microsoft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“Compilada”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Visual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Basic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.Net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Servidor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499872" y="2165604"/>
            <a:ext cx="8644128" cy="1303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5573" y="2420873"/>
            <a:ext cx="8209280" cy="792480"/>
          </a:xfrm>
          <a:custGeom>
            <a:avLst/>
            <a:gdLst/>
            <a:ahLst/>
            <a:cxnLst/>
            <a:rect l="l" t="t" r="r" b="b"/>
            <a:pathLst>
              <a:path w="8209280" h="792480">
                <a:moveTo>
                  <a:pt x="0" y="132079"/>
                </a:moveTo>
                <a:lnTo>
                  <a:pt x="6730" y="90350"/>
                </a:lnTo>
                <a:lnTo>
                  <a:pt x="25471" y="54095"/>
                </a:lnTo>
                <a:lnTo>
                  <a:pt x="54049" y="25497"/>
                </a:lnTo>
                <a:lnTo>
                  <a:pt x="90289" y="6738"/>
                </a:lnTo>
                <a:lnTo>
                  <a:pt x="132016" y="0"/>
                </a:lnTo>
                <a:lnTo>
                  <a:pt x="8076895" y="0"/>
                </a:lnTo>
                <a:lnTo>
                  <a:pt x="8118624" y="6738"/>
                </a:lnTo>
                <a:lnTo>
                  <a:pt x="8154879" y="25497"/>
                </a:lnTo>
                <a:lnTo>
                  <a:pt x="8183477" y="54095"/>
                </a:lnTo>
                <a:lnTo>
                  <a:pt x="8202237" y="90350"/>
                </a:lnTo>
                <a:lnTo>
                  <a:pt x="8208975" y="132079"/>
                </a:lnTo>
                <a:lnTo>
                  <a:pt x="8208975" y="660146"/>
                </a:lnTo>
                <a:lnTo>
                  <a:pt x="8202237" y="701861"/>
                </a:lnTo>
                <a:lnTo>
                  <a:pt x="8183477" y="738085"/>
                </a:lnTo>
                <a:lnTo>
                  <a:pt x="8154879" y="766646"/>
                </a:lnTo>
                <a:lnTo>
                  <a:pt x="8118624" y="785374"/>
                </a:lnTo>
                <a:lnTo>
                  <a:pt x="8076895" y="792099"/>
                </a:lnTo>
                <a:lnTo>
                  <a:pt x="132016" y="792099"/>
                </a:lnTo>
                <a:lnTo>
                  <a:pt x="90289" y="785374"/>
                </a:lnTo>
                <a:lnTo>
                  <a:pt x="54049" y="766646"/>
                </a:lnTo>
                <a:lnTo>
                  <a:pt x="25471" y="738085"/>
                </a:lnTo>
                <a:lnTo>
                  <a:pt x="6730" y="701861"/>
                </a:lnTo>
                <a:lnTo>
                  <a:pt x="0" y="660146"/>
                </a:lnTo>
                <a:lnTo>
                  <a:pt x="0" y="132079"/>
                </a:lnTo>
                <a:close/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3823" y="3800602"/>
            <a:ext cx="31349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5" dirty="0">
                <a:solidFill>
                  <a:srgbClr val="003300"/>
                </a:solidFill>
                <a:latin typeface="Calibri"/>
                <a:cs typeface="Calibri"/>
              </a:rPr>
              <a:t>C</a:t>
            </a:r>
            <a:r>
              <a:rPr sz="4300" b="1" spc="-15" dirty="0">
                <a:solidFill>
                  <a:srgbClr val="003300"/>
                </a:solidFill>
                <a:latin typeface="Calibri"/>
                <a:cs typeface="Calibri"/>
              </a:rPr>
              <a:t>ONCLUSÕES</a:t>
            </a:r>
            <a:endParaRPr sz="4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56691"/>
            <a:ext cx="185356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Resumo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14172" y="5739384"/>
            <a:ext cx="603504" cy="787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13788" y="5718047"/>
            <a:ext cx="589788" cy="845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8908" y="6222491"/>
            <a:ext cx="1219200" cy="80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2147" y="1232153"/>
            <a:ext cx="8016240" cy="40273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79248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O </a:t>
            </a:r>
            <a:r>
              <a:rPr sz="3000" spc="-15" dirty="0">
                <a:latin typeface="Calibri"/>
                <a:cs typeface="Calibri"/>
              </a:rPr>
              <a:t>JavaScript </a:t>
            </a:r>
            <a:r>
              <a:rPr sz="3000" dirty="0">
                <a:latin typeface="Calibri"/>
                <a:cs typeface="Calibri"/>
              </a:rPr>
              <a:t>é </a:t>
            </a:r>
            <a:r>
              <a:rPr sz="3000" spc="-5" dirty="0">
                <a:latin typeface="Calibri"/>
                <a:cs typeface="Calibri"/>
              </a:rPr>
              <a:t>uma linguagem </a:t>
            </a:r>
            <a:r>
              <a:rPr sz="3000" spc="-10" dirty="0">
                <a:latin typeface="Calibri"/>
                <a:cs typeface="Calibri"/>
              </a:rPr>
              <a:t>simples </a:t>
            </a:r>
            <a:r>
              <a:rPr sz="3000" spc="-5" dirty="0">
                <a:latin typeface="Calibri"/>
                <a:cs typeface="Calibri"/>
              </a:rPr>
              <a:t>que  </a:t>
            </a:r>
            <a:r>
              <a:rPr sz="3000" spc="-10" dirty="0">
                <a:latin typeface="Calibri"/>
                <a:cs typeface="Calibri"/>
              </a:rPr>
              <a:t>permite </a:t>
            </a:r>
            <a:r>
              <a:rPr sz="3000" spc="-5" dirty="0">
                <a:latin typeface="Calibri"/>
                <a:cs typeface="Calibri"/>
              </a:rPr>
              <a:t>modificar </a:t>
            </a:r>
            <a:r>
              <a:rPr sz="3000" spc="-10" dirty="0">
                <a:latin typeface="Calibri"/>
                <a:cs typeface="Calibri"/>
              </a:rPr>
              <a:t>elementos </a:t>
            </a:r>
            <a:r>
              <a:rPr sz="3000" spc="-5" dirty="0">
                <a:latin typeface="Calibri"/>
                <a:cs typeface="Calibri"/>
              </a:rPr>
              <a:t>de uma </a:t>
            </a:r>
            <a:r>
              <a:rPr sz="3000" spc="-10" dirty="0" err="1">
                <a:latin typeface="Calibri"/>
                <a:cs typeface="Calibri"/>
              </a:rPr>
              <a:t>página</a:t>
            </a:r>
            <a:r>
              <a:rPr sz="3000" spc="-10" dirty="0">
                <a:latin typeface="Calibri"/>
                <a:cs typeface="Calibri"/>
              </a:rPr>
              <a:t>  </a:t>
            </a:r>
            <a:r>
              <a:rPr sz="3000" spc="-5" dirty="0">
                <a:latin typeface="Calibri"/>
                <a:cs typeface="Calibri"/>
              </a:rPr>
              <a:t>HTML </a:t>
            </a:r>
            <a:r>
              <a:rPr sz="3000" dirty="0">
                <a:latin typeface="Calibri"/>
                <a:cs typeface="Calibri"/>
              </a:rPr>
              <a:t>e 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CSS</a:t>
            </a:r>
            <a:endParaRPr sz="30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20" dirty="0">
                <a:latin typeface="Calibri"/>
                <a:cs typeface="Calibri"/>
              </a:rPr>
              <a:t>forma </a:t>
            </a:r>
            <a:r>
              <a:rPr sz="3000" dirty="0">
                <a:latin typeface="Calibri"/>
                <a:cs typeface="Calibri"/>
              </a:rPr>
              <a:t>mais </a:t>
            </a:r>
            <a:r>
              <a:rPr sz="3000" spc="-30" dirty="0">
                <a:latin typeface="Calibri"/>
                <a:cs typeface="Calibri"/>
              </a:rPr>
              <a:t>“elegante” </a:t>
            </a:r>
            <a:r>
              <a:rPr sz="3000" spc="-5" dirty="0">
                <a:latin typeface="Calibri"/>
                <a:cs typeface="Calibri"/>
              </a:rPr>
              <a:t>de adicionar </a:t>
            </a:r>
            <a:r>
              <a:rPr sz="3000" spc="-15" dirty="0">
                <a:latin typeface="Calibri"/>
                <a:cs typeface="Calibri"/>
              </a:rPr>
              <a:t>JavaScript </a:t>
            </a:r>
            <a:r>
              <a:rPr sz="3000" dirty="0">
                <a:latin typeface="Calibri"/>
                <a:cs typeface="Calibri"/>
              </a:rPr>
              <a:t>é  </a:t>
            </a:r>
            <a:r>
              <a:rPr sz="3000" spc="-5" dirty="0">
                <a:latin typeface="Calibri"/>
                <a:cs typeface="Calibri"/>
              </a:rPr>
              <a:t>usando um </a:t>
            </a:r>
            <a:r>
              <a:rPr sz="3000" spc="-15" dirty="0">
                <a:latin typeface="Calibri"/>
                <a:cs typeface="Calibri"/>
              </a:rPr>
              <a:t>arquivo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externo</a:t>
            </a:r>
            <a:endParaRPr sz="3000" dirty="0">
              <a:latin typeface="Calibri"/>
              <a:cs typeface="Calibri"/>
            </a:endParaRPr>
          </a:p>
          <a:p>
            <a:pPr marL="355600" marR="459105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As </a:t>
            </a:r>
            <a:r>
              <a:rPr sz="3000" spc="-10" dirty="0">
                <a:latin typeface="Calibri"/>
                <a:cs typeface="Calibri"/>
              </a:rPr>
              <a:t>funções </a:t>
            </a:r>
            <a:r>
              <a:rPr sz="3000" spc="-5" dirty="0">
                <a:latin typeface="Calibri"/>
                <a:cs typeface="Calibri"/>
              </a:rPr>
              <a:t>do </a:t>
            </a:r>
            <a:r>
              <a:rPr sz="3000" spc="-15" dirty="0">
                <a:latin typeface="Calibri"/>
                <a:cs typeface="Calibri"/>
              </a:rPr>
              <a:t>JavaScript devem </a:t>
            </a:r>
            <a:r>
              <a:rPr sz="3000" spc="-5" dirty="0">
                <a:latin typeface="Calibri"/>
                <a:cs typeface="Calibri"/>
              </a:rPr>
              <a:t>ser </a:t>
            </a:r>
            <a:r>
              <a:rPr sz="3000" dirty="0">
                <a:latin typeface="Calibri"/>
                <a:cs typeface="Calibri"/>
              </a:rPr>
              <a:t>associadas  aos </a:t>
            </a:r>
            <a:r>
              <a:rPr sz="3000" spc="-15" dirty="0">
                <a:latin typeface="Calibri"/>
                <a:cs typeface="Calibri"/>
              </a:rPr>
              <a:t>eventos </a:t>
            </a:r>
            <a:r>
              <a:rPr sz="3000" spc="-5" dirty="0">
                <a:latin typeface="Calibri"/>
                <a:cs typeface="Calibri"/>
              </a:rPr>
              <a:t>de </a:t>
            </a:r>
            <a:r>
              <a:rPr sz="3000" spc="-10" dirty="0">
                <a:latin typeface="Calibri"/>
                <a:cs typeface="Calibri"/>
              </a:rPr>
              <a:t>elementos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específicos</a:t>
            </a:r>
            <a:endParaRPr sz="3000" dirty="0">
              <a:latin typeface="Calibri"/>
              <a:cs typeface="Calibri"/>
            </a:endParaRPr>
          </a:p>
          <a:p>
            <a:pPr marL="355600" marR="1022350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O </a:t>
            </a:r>
            <a:r>
              <a:rPr sz="3000" spc="-15" dirty="0">
                <a:latin typeface="Calibri"/>
                <a:cs typeface="Calibri"/>
              </a:rPr>
              <a:t>JavaScript fornece </a:t>
            </a:r>
            <a:r>
              <a:rPr sz="3000" spc="-5" dirty="0">
                <a:latin typeface="Calibri"/>
                <a:cs typeface="Calibri"/>
              </a:rPr>
              <a:t>meios </a:t>
            </a:r>
            <a:r>
              <a:rPr sz="3000" spc="-20" dirty="0">
                <a:latin typeface="Calibri"/>
                <a:cs typeface="Calibri"/>
              </a:rPr>
              <a:t>para </a:t>
            </a:r>
            <a:r>
              <a:rPr sz="3000" spc="-15" dirty="0">
                <a:latin typeface="Calibri"/>
                <a:cs typeface="Calibri"/>
              </a:rPr>
              <a:t>obter </a:t>
            </a:r>
            <a:r>
              <a:rPr sz="3000" spc="-5" dirty="0">
                <a:latin typeface="Calibri"/>
                <a:cs typeface="Calibri"/>
              </a:rPr>
              <a:t>uma  </a:t>
            </a:r>
            <a:r>
              <a:rPr sz="3000" spc="-25" dirty="0">
                <a:latin typeface="Calibri"/>
                <a:cs typeface="Calibri"/>
              </a:rPr>
              <a:t>referência para </a:t>
            </a:r>
            <a:r>
              <a:rPr sz="3000" spc="-5" dirty="0">
                <a:latin typeface="Calibri"/>
                <a:cs typeface="Calibri"/>
              </a:rPr>
              <a:t>um </a:t>
            </a:r>
            <a:r>
              <a:rPr sz="3000" spc="-10" dirty="0" err="1">
                <a:latin typeface="Calibri"/>
                <a:cs typeface="Calibri"/>
              </a:rPr>
              <a:t>elemento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spc="-10" dirty="0" err="1">
                <a:latin typeface="Calibri"/>
                <a:cs typeface="Calibri"/>
              </a:rPr>
              <a:t>específico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1411" y="3410153"/>
            <a:ext cx="3519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003300"/>
                </a:solidFill>
                <a:latin typeface="Calibri"/>
                <a:cs typeface="Calibri"/>
              </a:rPr>
              <a:t>P</a:t>
            </a:r>
            <a:r>
              <a:rPr sz="4800" b="1" dirty="0">
                <a:solidFill>
                  <a:srgbClr val="003300"/>
                </a:solidFill>
                <a:latin typeface="Calibri"/>
                <a:cs typeface="Calibri"/>
              </a:rPr>
              <a:t>E</a:t>
            </a:r>
            <a:r>
              <a:rPr sz="4800" b="1" spc="-45" dirty="0">
                <a:solidFill>
                  <a:srgbClr val="003300"/>
                </a:solidFill>
                <a:latin typeface="Calibri"/>
                <a:cs typeface="Calibri"/>
              </a:rPr>
              <a:t>R</a:t>
            </a:r>
            <a:r>
              <a:rPr sz="4800" b="1" spc="-5" dirty="0">
                <a:solidFill>
                  <a:srgbClr val="003300"/>
                </a:solidFill>
                <a:latin typeface="Calibri"/>
                <a:cs typeface="Calibri"/>
              </a:rPr>
              <a:t>GUN</a:t>
            </a:r>
            <a:r>
              <a:rPr sz="4800" b="1" spc="-390" dirty="0">
                <a:solidFill>
                  <a:srgbClr val="003300"/>
                </a:solidFill>
                <a:latin typeface="Calibri"/>
                <a:cs typeface="Calibri"/>
              </a:rPr>
              <a:t>T</a:t>
            </a:r>
            <a:r>
              <a:rPr sz="4800" b="1" dirty="0">
                <a:solidFill>
                  <a:srgbClr val="003300"/>
                </a:solidFill>
                <a:latin typeface="Calibri"/>
                <a:cs typeface="Calibri"/>
              </a:rPr>
              <a:t>A</a:t>
            </a:r>
            <a:r>
              <a:rPr sz="4800" b="1" spc="-5" dirty="0">
                <a:solidFill>
                  <a:srgbClr val="003300"/>
                </a:solidFill>
                <a:latin typeface="Calibri"/>
                <a:cs typeface="Calibri"/>
              </a:rPr>
              <a:t>S</a:t>
            </a:r>
            <a:r>
              <a:rPr sz="6000" b="1" dirty="0">
                <a:solidFill>
                  <a:srgbClr val="003300"/>
                </a:solidFill>
                <a:latin typeface="Calibri"/>
                <a:cs typeface="Calibri"/>
              </a:rPr>
              <a:t>?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3173" y="3242894"/>
            <a:ext cx="44265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003300"/>
                </a:solidFill>
                <a:latin typeface="Calibri"/>
                <a:cs typeface="Calibri"/>
              </a:rPr>
              <a:t>B</a:t>
            </a:r>
            <a:r>
              <a:rPr sz="4800" b="1" dirty="0">
                <a:solidFill>
                  <a:srgbClr val="003300"/>
                </a:solidFill>
                <a:latin typeface="Calibri"/>
                <a:cs typeface="Calibri"/>
              </a:rPr>
              <a:t>OM</a:t>
            </a:r>
            <a:r>
              <a:rPr sz="4800" b="1" spc="200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6000" b="1" spc="-10" dirty="0">
                <a:solidFill>
                  <a:srgbClr val="003300"/>
                </a:solidFill>
                <a:latin typeface="Calibri"/>
                <a:cs typeface="Calibri"/>
              </a:rPr>
              <a:t>D</a:t>
            </a:r>
            <a:r>
              <a:rPr sz="4800" b="1" spc="-10" dirty="0">
                <a:solidFill>
                  <a:srgbClr val="003300"/>
                </a:solidFill>
                <a:latin typeface="Calibri"/>
                <a:cs typeface="Calibri"/>
              </a:rPr>
              <a:t>ESCANSO</a:t>
            </a:r>
            <a:endParaRPr sz="4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4800" b="1" dirty="0">
                <a:solidFill>
                  <a:srgbClr val="003300"/>
                </a:solidFill>
                <a:latin typeface="Calibri"/>
                <a:cs typeface="Calibri"/>
              </a:rPr>
              <a:t>A</a:t>
            </a:r>
            <a:r>
              <a:rPr sz="4800" b="1" spc="195" dirty="0">
                <a:solidFill>
                  <a:srgbClr val="003300"/>
                </a:solidFill>
                <a:latin typeface="Calibri"/>
                <a:cs typeface="Calibri"/>
              </a:rPr>
              <a:t> </a:t>
            </a:r>
            <a:r>
              <a:rPr sz="6000" b="1" spc="-30" dirty="0">
                <a:solidFill>
                  <a:srgbClr val="003300"/>
                </a:solidFill>
                <a:latin typeface="Calibri"/>
                <a:cs typeface="Calibri"/>
              </a:rPr>
              <a:t>T</a:t>
            </a:r>
            <a:r>
              <a:rPr sz="4800" b="1" spc="-30" dirty="0">
                <a:solidFill>
                  <a:srgbClr val="003300"/>
                </a:solidFill>
                <a:latin typeface="Calibri"/>
                <a:cs typeface="Calibri"/>
              </a:rPr>
              <a:t>ODOS</a:t>
            </a:r>
            <a:r>
              <a:rPr sz="6000" b="1" spc="-30" dirty="0">
                <a:solidFill>
                  <a:srgbClr val="003300"/>
                </a:solidFill>
                <a:latin typeface="Calibri"/>
                <a:cs typeface="Calibri"/>
              </a:rPr>
              <a:t>!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54724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Linguagem</a:t>
            </a:r>
            <a:r>
              <a:rPr sz="4400" spc="-55" dirty="0"/>
              <a:t> </a:t>
            </a:r>
            <a:r>
              <a:rPr sz="4400" spc="-20" dirty="0"/>
              <a:t>Interpretada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244" y="1319593"/>
            <a:ext cx="6255385" cy="222440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Linguagens podem ser 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5" dirty="0">
                <a:latin typeface="Calibri"/>
                <a:cs typeface="Calibri"/>
              </a:rPr>
              <a:t>dois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tipos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Compiladas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Interpretadas</a:t>
            </a:r>
            <a:endParaRPr sz="28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Compiladas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573" y="3891153"/>
            <a:ext cx="8230361" cy="1867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54724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Linguagem</a:t>
            </a:r>
            <a:r>
              <a:rPr sz="4400" spc="-55" dirty="0"/>
              <a:t> </a:t>
            </a:r>
            <a:r>
              <a:rPr sz="4400" spc="-20" dirty="0"/>
              <a:t>Interpretada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244" y="1420190"/>
            <a:ext cx="2603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Interpretadas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4246617"/>
            <a:ext cx="6427470" cy="222440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Diferença </a:t>
            </a:r>
            <a:r>
              <a:rPr sz="3200" spc="-5" dirty="0">
                <a:latin typeface="Calibri"/>
                <a:cs typeface="Calibri"/>
              </a:rPr>
              <a:t>na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distribuição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Comprar </a:t>
            </a:r>
            <a:r>
              <a:rPr sz="2800" spc="-10" dirty="0">
                <a:latin typeface="Calibri"/>
                <a:cs typeface="Calibri"/>
              </a:rPr>
              <a:t>um </a:t>
            </a:r>
            <a:r>
              <a:rPr sz="2800" spc="-20" dirty="0">
                <a:latin typeface="Calibri"/>
                <a:cs typeface="Calibri"/>
              </a:rPr>
              <a:t>livro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traduzido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Ir ao </a:t>
            </a:r>
            <a:r>
              <a:rPr sz="2800" spc="-10" dirty="0">
                <a:latin typeface="Calibri"/>
                <a:cs typeface="Calibri"/>
              </a:rPr>
              <a:t>Oscar com </a:t>
            </a:r>
            <a:r>
              <a:rPr sz="2800" spc="-5" dirty="0">
                <a:latin typeface="Calibri"/>
                <a:cs typeface="Calibri"/>
              </a:rPr>
              <a:t>um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intérprete</a:t>
            </a:r>
            <a:endParaRPr sz="28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JavaScript: </a:t>
            </a:r>
            <a:r>
              <a:rPr sz="3200" spc="-20" dirty="0">
                <a:latin typeface="Calibri"/>
                <a:cs typeface="Calibri"/>
              </a:rPr>
              <a:t>intérprete </a:t>
            </a:r>
            <a:r>
              <a:rPr sz="3200" dirty="0">
                <a:latin typeface="Calibri"/>
                <a:cs typeface="Calibri"/>
              </a:rPr>
              <a:t>é 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navegador!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35657" y="1700783"/>
            <a:ext cx="5898769" cy="2520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91693"/>
            <a:ext cx="6036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Vantagens </a:t>
            </a:r>
            <a:r>
              <a:rPr sz="4400" dirty="0"/>
              <a:t>e</a:t>
            </a:r>
            <a:r>
              <a:rPr sz="4400" spc="10" dirty="0"/>
              <a:t> </a:t>
            </a:r>
            <a:r>
              <a:rPr sz="4400" spc="-25" dirty="0"/>
              <a:t>Desvantagens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244" y="1319593"/>
            <a:ext cx="5424170" cy="486029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Desenvolvedor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Praticidade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Desenvolvimento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Velocidade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Desenvolvimento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Compatibilidade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465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Usuário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Desempenho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Aplicação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Praticidade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Comodidade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2279</Words>
  <Application>Microsoft Office PowerPoint</Application>
  <PresentationFormat>Apresentação na tela (4:3)</PresentationFormat>
  <Paragraphs>523</Paragraphs>
  <Slides>63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67" baseType="lpstr">
      <vt:lpstr>Arial</vt:lpstr>
      <vt:lpstr>Calibri</vt:lpstr>
      <vt:lpstr>Times New Roman</vt:lpstr>
      <vt:lpstr>Office Theme</vt:lpstr>
      <vt:lpstr>PROGRAMAÇÃO CLIENT-SIDE</vt:lpstr>
      <vt:lpstr>Visão Geral</vt:lpstr>
      <vt:lpstr>Objetivos</vt:lpstr>
      <vt:lpstr>JAVASCRIPT: UMA  LINGUAGEM INTERPRETADA</vt:lpstr>
      <vt:lpstr>Introdução</vt:lpstr>
      <vt:lpstr>Introdução</vt:lpstr>
      <vt:lpstr>Linguagem Interpretada</vt:lpstr>
      <vt:lpstr>Linguagem Interpretada</vt:lpstr>
      <vt:lpstr>Vantagens e Desvantagens</vt:lpstr>
      <vt:lpstr>CLIENT SIDE X SERVER SIDE</vt:lpstr>
      <vt:lpstr>Server Side x Cliente Side</vt:lpstr>
      <vt:lpstr>Server Side x Cliente Side</vt:lpstr>
      <vt:lpstr>Server Side x Cliente Side</vt:lpstr>
      <vt:lpstr>Server Side x Cliente Side</vt:lpstr>
      <vt:lpstr>A LINGUAGEM  JAVASCRIPT</vt:lpstr>
      <vt:lpstr>O JavaScript</vt:lpstr>
      <vt:lpstr>O JavaScript</vt:lpstr>
      <vt:lpstr>Como Integrar JavaScript e HTML?</vt:lpstr>
      <vt:lpstr>Exemplo: Criando o HTML</vt:lpstr>
      <vt:lpstr>Exemplo: Criando o JavaScript</vt:lpstr>
      <vt:lpstr>Exemplo: Criando o JavaScript</vt:lpstr>
      <vt:lpstr>Exemplo: Associando o JavaScript</vt:lpstr>
      <vt:lpstr>Exemplo: Associando a Função</vt:lpstr>
      <vt:lpstr>Exemplo: Associando a Função</vt:lpstr>
      <vt:lpstr>Exemplo: Associando a Função</vt:lpstr>
      <vt:lpstr>Exemplo: Pegando o elemento</vt:lpstr>
      <vt:lpstr>Exemplo: Pegando o elemento</vt:lpstr>
      <vt:lpstr>Exemplo: Associando função ao Evento</vt:lpstr>
      <vt:lpstr>Apresentação do PowerPoint</vt:lpstr>
      <vt:lpstr>Apresentação do PowerPoint</vt:lpstr>
      <vt:lpstr>Exemplo: Associando função ao Evento</vt:lpstr>
      <vt:lpstr>Apresentação do PowerPoint</vt:lpstr>
      <vt:lpstr>Exemplo: Associando função ao Evento</vt:lpstr>
      <vt:lpstr>Exemplo: Associando função ao Evento</vt:lpstr>
      <vt:lpstr>Apresentação do PowerPoint</vt:lpstr>
      <vt:lpstr>Exemplo: Mudando Texto</vt:lpstr>
      <vt:lpstr>Exemplo: Mudando Texto</vt:lpstr>
      <vt:lpstr>Apresentação do PowerPoint</vt:lpstr>
      <vt:lpstr>EVENTOS COMUNS</vt:lpstr>
      <vt:lpstr>Eventos Comuns</vt:lpstr>
      <vt:lpstr>Eventos Comuns</vt:lpstr>
      <vt:lpstr>Eventos Comuns</vt:lpstr>
      <vt:lpstr>Eventos Comuns</vt:lpstr>
      <vt:lpstr>PROPRIEDADES COMUNS</vt:lpstr>
      <vt:lpstr>Propriedades Comuns</vt:lpstr>
      <vt:lpstr>Propriedades Comuns</vt:lpstr>
      <vt:lpstr>Propriedades Comuns</vt:lpstr>
      <vt:lpstr>Propriedades Comuns</vt:lpstr>
      <vt:lpstr>ATRIBUTOS DE JANELA</vt:lpstr>
      <vt:lpstr>Atributos de Janela</vt:lpstr>
      <vt:lpstr>Atributos de Janela (window.)</vt:lpstr>
      <vt:lpstr>Atributos de Janela (window.)</vt:lpstr>
      <vt:lpstr>Atributos de Janela (window.)</vt:lpstr>
      <vt:lpstr>Atributos de Janela (window.)</vt:lpstr>
      <vt:lpstr>ATRIBUTOS DA TELA</vt:lpstr>
      <vt:lpstr>Atributos da Tela (screen.)</vt:lpstr>
      <vt:lpstr>ATIVIDADE</vt:lpstr>
      <vt:lpstr>Atividade</vt:lpstr>
      <vt:lpstr>Atividade</vt:lpstr>
      <vt:lpstr>CONCLUSÕES</vt:lpstr>
      <vt:lpstr>Resumo</vt:lpstr>
      <vt:lpstr>PERGUNTAS?</vt:lpstr>
      <vt:lpstr>BOM DESCANSO 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CLIENT-SIDE</dc:title>
  <dc:creator>djcaetano</dc:creator>
  <cp:lastModifiedBy>usuario</cp:lastModifiedBy>
  <cp:revision>2</cp:revision>
  <dcterms:created xsi:type="dcterms:W3CDTF">2020-09-24T21:55:11Z</dcterms:created>
  <dcterms:modified xsi:type="dcterms:W3CDTF">2020-09-25T01:18:24Z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2011-09-03T00:00:00Z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2020-09-24T00:00:00Z</vt:filetime>
  </property>
</Properties>
</file>