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1" r:id="rId1"/>
  </p:sldMasterIdLst>
  <p:notesMasterIdLst>
    <p:notesMasterId r:id="rId9"/>
  </p:notesMasterIdLst>
  <p:sldIdLst>
    <p:sldId id="256" r:id="rId2"/>
    <p:sldId id="261" r:id="rId3"/>
    <p:sldId id="312" r:id="rId4"/>
    <p:sldId id="313" r:id="rId5"/>
    <p:sldId id="314" r:id="rId6"/>
    <p:sldId id="257" r:id="rId7"/>
    <p:sldId id="259" r:id="rId8"/>
  </p:sldIdLst>
  <p:sldSz cx="9144000" cy="5143500" type="screen16x9"/>
  <p:notesSz cx="6858000" cy="9144000"/>
  <p:embeddedFontLst>
    <p:embeddedFont>
      <p:font typeface="Adobe Arabic" panose="02040503050201020203" pitchFamily="18" charset="-78"/>
      <p:regular r:id="rId10"/>
      <p:bold r:id="rId11"/>
      <p:italic r:id="rId12"/>
      <p:boldItalic r:id="rId13"/>
    </p:embeddedFont>
    <p:embeddedFont>
      <p:font typeface="Calisto MT" panose="02040603050505030304" pitchFamily="18" charset="0"/>
      <p:regular r:id="rId14"/>
      <p:bold r:id="rId15"/>
    </p:embeddedFont>
    <p:embeddedFont>
      <p:font typeface="Gantari" panose="020B0604020202020204" charset="0"/>
      <p:regular r:id="rId16"/>
      <p:bold r:id="rId17"/>
      <p:italic r:id="rId18"/>
      <p:boldItalic r:id="rId19"/>
    </p:embeddedFont>
    <p:embeddedFont>
      <p:font typeface="Instrument Sans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BE400-C6B5-4FDC-A348-B47CA6886841}">
  <a:tblStyle styleId="{7FCBE400-C6B5-4FDC-A348-B47CA688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399943-203C-46B1-A944-DEDD92D250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28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51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74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5165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56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34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431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72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149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347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6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2493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561375" y="2816925"/>
            <a:ext cx="4534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08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18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94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587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506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444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978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802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298CD5-6C1E-4009-B41F-6DF62E31D3B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26" cy="873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dobe Arabic" panose="02040503050201020203" pitchFamily="18" charset="-78"/>
                <a:cs typeface="Adobe Arabic" panose="02040503050201020203" pitchFamily="18" charset="-78"/>
              </a:rPr>
              <a:t>TESTING DAN QA PERANGKAT LUNAK</a:t>
            </a:r>
            <a:endParaRPr sz="4000" b="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1943791" y="3707050"/>
            <a:ext cx="4673984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Endru Yuda Muslim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201011400203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07TPLE010</a:t>
            </a:r>
            <a:endParaRPr sz="1800" b="1" dirty="0"/>
          </a:p>
        </p:txBody>
      </p:sp>
      <p:sp>
        <p:nvSpPr>
          <p:cNvPr id="66" name="Google Shape;559;p47">
            <a:extLst>
              <a:ext uri="{FF2B5EF4-FFF2-40B4-BE49-F238E27FC236}">
                <a16:creationId xmlns:a16="http://schemas.microsoft.com/office/drawing/2014/main" id="{0BFB2C3A-38F3-4745-8D57-799FB5049F1A}"/>
              </a:ext>
            </a:extLst>
          </p:cNvPr>
          <p:cNvSpPr txBox="1">
            <a:spLocks/>
          </p:cNvSpPr>
          <p:nvPr/>
        </p:nvSpPr>
        <p:spPr>
          <a:xfrm>
            <a:off x="3662922" y="799584"/>
            <a:ext cx="4044689" cy="6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Instrument Sans"/>
              <a:buNone/>
              <a:defRPr sz="5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pPr algn="just"/>
            <a:r>
              <a:rPr lang="en-ID" sz="4000" dirty="0"/>
              <a:t>UTS</a:t>
            </a:r>
            <a:endParaRPr lang="en-ID" sz="4000" b="0" dirty="0"/>
          </a:p>
        </p:txBody>
      </p:sp>
      <p:pic>
        <p:nvPicPr>
          <p:cNvPr id="1030" name="Picture 6" descr="Logo Unpam | UNIVERSITAS PAMULANG">
            <a:extLst>
              <a:ext uri="{FF2B5EF4-FFF2-40B4-BE49-F238E27FC236}">
                <a16:creationId xmlns:a16="http://schemas.microsoft.com/office/drawing/2014/main" id="{B72A0BFA-FDB6-A11D-E413-D8765510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78" y="2112957"/>
            <a:ext cx="1268814" cy="12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9255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WHITEBOX TESTING DAN UNIT TEST</a:t>
            </a:r>
            <a:endParaRPr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27" name="Google Shape;727;p5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/>
              <a:t>Unit test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pengujian</a:t>
            </a:r>
            <a:r>
              <a:rPr lang="en-ID" dirty="0"/>
              <a:t> unit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berfungsi</a:t>
            </a:r>
            <a:endParaRPr dirty="0"/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Whitebox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dan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Ini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92EB-F380-4616-8D0E-31DBDE0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CONTOH IMPLEMENTASI PYTHON</a:t>
            </a:r>
            <a:endParaRPr lang="en-ID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96CE-69B5-4565-9325-58BC9BD62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D634-A1FF-4E2E-BAA8-DEFCBB8FC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0" r="23378"/>
          <a:stretch/>
        </p:blipFill>
        <p:spPr>
          <a:xfrm>
            <a:off x="1502664" y="1654971"/>
            <a:ext cx="6029512" cy="25690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44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25F0-A8E4-45D2-ABDD-B28E996C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54" y="383032"/>
            <a:ext cx="7704000" cy="572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CI/CD </a:t>
            </a:r>
            <a:br>
              <a:rPr lang="en-ID" sz="24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ID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(Continuous Integration/Continuous Deployment)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E5D7A63-1F24-4137-802A-5D31EFB4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32" y="1517015"/>
            <a:ext cx="7573522" cy="3361570"/>
          </a:xfrm>
        </p:spPr>
        <p:txBody>
          <a:bodyPr/>
          <a:lstStyle/>
          <a:p>
            <a:pPr marL="269875" indent="0"/>
            <a:r>
              <a:rPr lang="en-ID" dirty="0"/>
              <a:t>Continuous integration (CI)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pengintegrasian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cepat</a:t>
            </a:r>
            <a:r>
              <a:rPr lang="en-ID" dirty="0"/>
              <a:t>, dan </a:t>
            </a:r>
            <a:r>
              <a:rPr lang="en-ID" dirty="0" err="1"/>
              <a:t>sering</a:t>
            </a:r>
            <a:r>
              <a:rPr lang="en-ID" dirty="0"/>
              <a:t>.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 commit.</a:t>
            </a:r>
          </a:p>
          <a:p>
            <a:pPr marL="269875" indent="0"/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continous</a:t>
            </a:r>
            <a:r>
              <a:rPr lang="en-ID" dirty="0"/>
              <a:t> delivery </a:t>
            </a:r>
            <a:r>
              <a:rPr lang="en-ID" dirty="0" err="1"/>
              <a:t>atau</a:t>
            </a:r>
            <a:r>
              <a:rPr lang="en-ID" dirty="0"/>
              <a:t> continuous deployment (CD)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proses CI </a:t>
            </a:r>
            <a:r>
              <a:rPr lang="en-ID" dirty="0" err="1"/>
              <a:t>selesai</a:t>
            </a:r>
            <a:r>
              <a:rPr lang="en-ID" dirty="0"/>
              <a:t> dan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.</a:t>
            </a:r>
          </a:p>
          <a:p>
            <a:pPr marL="269875" indent="0"/>
            <a:r>
              <a:rPr lang="en-ID" dirty="0" err="1"/>
              <a:t>Singkatnya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pengujian</a:t>
            </a:r>
            <a:r>
              <a:rPr lang="en-ID" dirty="0"/>
              <a:t>, dan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terus-menerus</a:t>
            </a:r>
            <a:r>
              <a:rPr lang="en-ID" dirty="0"/>
              <a:t>. CI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reguler</a:t>
            </a:r>
            <a:r>
              <a:rPr lang="en-ID" dirty="0"/>
              <a:t>, </a:t>
            </a:r>
            <a:r>
              <a:rPr lang="en-ID" dirty="0" err="1"/>
              <a:t>sementara</a:t>
            </a:r>
            <a:r>
              <a:rPr lang="en-ID" dirty="0"/>
              <a:t> CD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</a:p>
          <a:p>
            <a:pPr marL="269875" indent="0"/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, </a:t>
            </a:r>
            <a:r>
              <a:rPr lang="en-ID" dirty="0" err="1"/>
              <a:t>kualitas</a:t>
            </a:r>
            <a:r>
              <a:rPr lang="en-ID" dirty="0"/>
              <a:t>, dan </a:t>
            </a:r>
            <a:r>
              <a:rPr lang="en-ID" dirty="0" err="1"/>
              <a:t>kecepatan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5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50A-CB2E-453A-9CFB-E086E58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LANGKAH </a:t>
            </a:r>
            <a:r>
              <a:rPr lang="en-US" sz="1800" dirty="0" err="1"/>
              <a:t>LANGKAH</a:t>
            </a:r>
            <a:r>
              <a:rPr lang="en-US" sz="1800" dirty="0"/>
              <a:t> KONFIGURASI UNTUK PROJECT PYTHON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726C-5B2C-4AF2-A36B-A383E07D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70" y="1307492"/>
            <a:ext cx="7411433" cy="2528515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D" dirty="0" err="1"/>
              <a:t>Instalasi</a:t>
            </a:r>
            <a:r>
              <a:rPr lang="en-ID" dirty="0"/>
              <a:t> Jenkins: Instal Jenkins di server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Anda.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 err="1"/>
              <a:t>Konfigurasi</a:t>
            </a:r>
            <a:r>
              <a:rPr lang="en-ID" dirty="0"/>
              <a:t> Plugin Jenkins: Instal plugin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"Pipeline," "Git," "Python," dan "</a:t>
            </a:r>
            <a:r>
              <a:rPr lang="en-ID" dirty="0" err="1"/>
              <a:t>Virtualenv</a:t>
            </a:r>
            <a:r>
              <a:rPr lang="en-ID" dirty="0"/>
              <a:t>."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dirty="0" err="1"/>
              <a:t>Jenkinsfile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CI/CD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Jenkins.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4D00090-668F-49D5-A22A-2EAF9738B50A}"/>
              </a:ext>
            </a:extLst>
          </p:cNvPr>
          <p:cNvSpPr txBox="1">
            <a:spLocks/>
          </p:cNvSpPr>
          <p:nvPr/>
        </p:nvSpPr>
        <p:spPr>
          <a:xfrm>
            <a:off x="4658857" y="951869"/>
            <a:ext cx="3605379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139700" indent="0" algn="ctr"/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7629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>
            <a:spLocks noGrp="1"/>
          </p:cNvSpPr>
          <p:nvPr>
            <p:ph type="body" idx="1"/>
          </p:nvPr>
        </p:nvSpPr>
        <p:spPr>
          <a:xfrm>
            <a:off x="623018" y="609400"/>
            <a:ext cx="7704000" cy="723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untuk </a:t>
            </a:r>
            <a:r>
              <a:rPr lang="en-US" dirty="0" err="1"/>
              <a:t>mengkonfigurasi</a:t>
            </a:r>
            <a:r>
              <a:rPr lang="en-US" dirty="0"/>
              <a:t> CI/CD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Python </a:t>
            </a:r>
            <a:r>
              <a:rPr lang="en-US" dirty="0" err="1"/>
              <a:t>menggunakan</a:t>
            </a:r>
            <a:r>
              <a:rPr lang="en-US" dirty="0"/>
              <a:t> Jenkins :</a:t>
            </a:r>
          </a:p>
        </p:txBody>
      </p:sp>
      <p:graphicFrame>
        <p:nvGraphicFramePr>
          <p:cNvPr id="629" name="Google Shape;629;p48"/>
          <p:cNvGraphicFramePr/>
          <p:nvPr>
            <p:extLst>
              <p:ext uri="{D42A27DB-BD31-4B8C-83A1-F6EECF244321}">
                <p14:modId xmlns:p14="http://schemas.microsoft.com/office/powerpoint/2010/main" val="2302900201"/>
              </p:ext>
            </p:extLst>
          </p:nvPr>
        </p:nvGraphicFramePr>
        <p:xfrm>
          <a:off x="720000" y="1525351"/>
          <a:ext cx="7704000" cy="2169150"/>
        </p:xfrm>
        <a:graphic>
          <a:graphicData uri="http://schemas.openxmlformats.org/drawingml/2006/table">
            <a:tbl>
              <a:tblPr>
                <a:noFill/>
                <a:tableStyleId>{7FCBE400-C6B5-4FDC-A348-B47CA6886841}</a:tableStyleId>
              </a:tblPr>
              <a:tblGrid>
                <a:gridCol w="23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Buat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baru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atur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Jenkinsfile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sebagai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Integrasi VCS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Hubungkan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Jenkins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dengan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sistem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kontrol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versi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(Version Control System) Anda,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seperti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Git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Trigger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Otomatis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Setel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trigger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otomatis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misalnya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,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setiap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kali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ada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perubahan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pada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cabang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master, Jenkins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memulai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Deployment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Tambahkan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langkah-langkah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penyebaran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ke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lingkungan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produksi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Monitorisasi dan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Laporan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Konfigurasikan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monitorisasi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pelaporan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mengawasi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kinerja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proyek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hasil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 Anda.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Pemantauan dan </a:t>
                      </a: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Tindak</a:t>
                      </a:r>
                      <a:r>
                        <a:rPr lang="en-ID" sz="1100" b="1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Lanjut</a:t>
                      </a:r>
                      <a:endParaRPr sz="11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sv-SE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Lakukan pemantauan proyek secara berkala dan tindak lanjut dengan perbaikan atau perbaikan masalah yang muncul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oogle Shape;629;p48">
            <a:extLst>
              <a:ext uri="{FF2B5EF4-FFF2-40B4-BE49-F238E27FC236}">
                <a16:creationId xmlns:a16="http://schemas.microsoft.com/office/drawing/2014/main" id="{86B422EE-9D09-4ECE-9997-16B392989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742593"/>
              </p:ext>
            </p:extLst>
          </p:nvPr>
        </p:nvGraphicFramePr>
        <p:xfrm>
          <a:off x="720000" y="3694501"/>
          <a:ext cx="7704000" cy="723050"/>
        </p:xfrm>
        <a:graphic>
          <a:graphicData uri="http://schemas.openxmlformats.org/drawingml/2006/table">
            <a:tbl>
              <a:tblPr>
                <a:noFill/>
                <a:tableStyleId>{7FCBE400-C6B5-4FDC-A348-B47CA6886841}</a:tableStyleId>
              </a:tblPr>
              <a:tblGrid>
                <a:gridCol w="23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Uji dan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Peninjauan</a:t>
                      </a:r>
                      <a:endParaRPr sz="1100" b="1" u="sng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Lakukan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uji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peninjauan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berkala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terhadap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proses CI/CD Anda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memastikan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bahwa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semuanya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berjalan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dengan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baik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Dokumentasi</a:t>
                      </a:r>
                      <a:endParaRPr sz="1100" b="1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Buat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dokumentasi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baik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langkah-langkah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CI/CD Anda agar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anggota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tim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lainnya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memahami</a:t>
                      </a:r>
                      <a:r>
                        <a:rPr lang="en-ID" sz="1000" dirty="0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menggunakannya</a:t>
                      </a:r>
                      <a:endParaRPr sz="1000" dirty="0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title"/>
          </p:nvPr>
        </p:nvSpPr>
        <p:spPr>
          <a:xfrm>
            <a:off x="643180" y="1655500"/>
            <a:ext cx="7452395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DAFTAR PUSTAKA</a:t>
            </a:r>
          </a:p>
        </p:txBody>
      </p:sp>
      <p:sp>
        <p:nvSpPr>
          <p:cNvPr id="660" name="Google Shape;660;p50"/>
          <p:cNvSpPr txBox="1">
            <a:spLocks noGrp="1"/>
          </p:cNvSpPr>
          <p:nvPr>
            <p:ph type="subTitle" idx="1"/>
          </p:nvPr>
        </p:nvSpPr>
        <p:spPr>
          <a:xfrm>
            <a:off x="488197" y="2816925"/>
            <a:ext cx="8256485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Dicoding</a:t>
            </a:r>
            <a:r>
              <a:rPr lang="en-US" sz="1200" dirty="0"/>
              <a:t> Blog. (2023, September 27). </a:t>
            </a:r>
            <a:r>
              <a:rPr lang="en-US" sz="1200" dirty="0" err="1"/>
              <a:t>Apa</a:t>
            </a:r>
            <a:r>
              <a:rPr lang="en-US" sz="1200" dirty="0"/>
              <a:t> Itu CI/CD? IT Developer Harus Tau.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https://www.dicoding.com/blog/apa-itu-ci-cd/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https://www.dicoding.com/blog/white-box-testing/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tu Tulis">
  <a:themeElements>
    <a:clrScheme name="Batu Tulis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atu Tulis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tu Tul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</TotalTime>
  <Words>455</Words>
  <Application>Microsoft Office PowerPoint</Application>
  <PresentationFormat>Peragaan Layar (16:9)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5" baseType="lpstr">
      <vt:lpstr>Wingdings 2</vt:lpstr>
      <vt:lpstr>Instrument Sans</vt:lpstr>
      <vt:lpstr>Nunito Light</vt:lpstr>
      <vt:lpstr>Adobe Arabic</vt:lpstr>
      <vt:lpstr>Gantari</vt:lpstr>
      <vt:lpstr>Calisto MT</vt:lpstr>
      <vt:lpstr>Arial</vt:lpstr>
      <vt:lpstr>Batu Tulis</vt:lpstr>
      <vt:lpstr>TESTING DAN QA PERANGKAT LUNAK</vt:lpstr>
      <vt:lpstr>WHITEBOX TESTING DAN UNIT TEST</vt:lpstr>
      <vt:lpstr>CONTOH IMPLEMENTASI PYTHON</vt:lpstr>
      <vt:lpstr>CI/CD  (Continuous Integration/Continuous Deployment)</vt:lpstr>
      <vt:lpstr>LANGKAH LANGKAH KONFIGURASI UNTUK PROJECT PYTHON</vt:lpstr>
      <vt:lpstr>Presentasi PowerPoint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user</dc:creator>
  <cp:lastModifiedBy>Endru Yuda Muslim</cp:lastModifiedBy>
  <cp:revision>4</cp:revision>
  <dcterms:modified xsi:type="dcterms:W3CDTF">2023-11-02T12:56:45Z</dcterms:modified>
</cp:coreProperties>
</file>