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12193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/>
    <p:restoredTop sz="94631"/>
  </p:normalViewPr>
  <p:slideViewPr>
    <p:cSldViewPr snapToGrid="0" snapToObjects="1">
      <p:cViewPr>
        <p:scale>
          <a:sx n="50" d="100"/>
          <a:sy n="50" d="100"/>
        </p:scale>
        <p:origin x="13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768-2F63-D647-8C8F-AF29B2B6A41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068C-EE75-E240-A5A7-93BDCE6B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18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0068C-EE75-E240-A5A7-93BDCE6BD12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9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574"/>
            <a:ext cx="5829300" cy="424517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457"/>
            <a:ext cx="5143500" cy="294396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2" indent="0" algn="ctr">
              <a:buNone/>
              <a:defRPr sz="1500"/>
            </a:lvl2pPr>
            <a:lvl3pPr marL="685744" indent="0" algn="ctr">
              <a:buNone/>
              <a:defRPr sz="1350"/>
            </a:lvl3pPr>
            <a:lvl4pPr marL="1028617" indent="0" algn="ctr">
              <a:buNone/>
              <a:defRPr sz="1200"/>
            </a:lvl4pPr>
            <a:lvl5pPr marL="1371489" indent="0" algn="ctr">
              <a:buNone/>
              <a:defRPr sz="1200"/>
            </a:lvl5pPr>
            <a:lvl6pPr marL="1714361" indent="0" algn="ctr">
              <a:buNone/>
              <a:defRPr sz="1200"/>
            </a:lvl6pPr>
            <a:lvl7pPr marL="2057233" indent="0" algn="ctr">
              <a:buNone/>
              <a:defRPr sz="1200"/>
            </a:lvl7pPr>
            <a:lvl8pPr marL="2400106" indent="0" algn="ctr">
              <a:buNone/>
              <a:defRPr sz="1200"/>
            </a:lvl8pPr>
            <a:lvl9pPr marL="2742978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96"/>
            <a:ext cx="1478756" cy="1033350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96"/>
            <a:ext cx="4350544" cy="1033350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935"/>
            <a:ext cx="5915025" cy="50721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60111"/>
            <a:ext cx="5915025" cy="26673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978"/>
            <a:ext cx="2914650" cy="7736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978"/>
            <a:ext cx="2914650" cy="7736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201"/>
            <a:ext cx="5915025" cy="23568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9126"/>
            <a:ext cx="2901255" cy="14649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2" indent="0">
              <a:buNone/>
              <a:defRPr sz="1500" b="1"/>
            </a:lvl2pPr>
            <a:lvl3pPr marL="685744" indent="0">
              <a:buNone/>
              <a:defRPr sz="1350" b="1"/>
            </a:lvl3pPr>
            <a:lvl4pPr marL="1028617" indent="0">
              <a:buNone/>
              <a:defRPr sz="1200" b="1"/>
            </a:lvl4pPr>
            <a:lvl5pPr marL="1371489" indent="0">
              <a:buNone/>
              <a:defRPr sz="1200" b="1"/>
            </a:lvl5pPr>
            <a:lvl6pPr marL="1714361" indent="0">
              <a:buNone/>
              <a:defRPr sz="1200" b="1"/>
            </a:lvl6pPr>
            <a:lvl7pPr marL="2057233" indent="0">
              <a:buNone/>
              <a:defRPr sz="1200" b="1"/>
            </a:lvl7pPr>
            <a:lvl8pPr marL="2400106" indent="0">
              <a:buNone/>
              <a:defRPr sz="1200" b="1"/>
            </a:lvl8pPr>
            <a:lvl9pPr marL="2742978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4047"/>
            <a:ext cx="2901255" cy="65512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126"/>
            <a:ext cx="2915543" cy="14649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2" indent="0">
              <a:buNone/>
              <a:defRPr sz="1500" b="1"/>
            </a:lvl2pPr>
            <a:lvl3pPr marL="685744" indent="0">
              <a:buNone/>
              <a:defRPr sz="1350" b="1"/>
            </a:lvl3pPr>
            <a:lvl4pPr marL="1028617" indent="0">
              <a:buNone/>
              <a:defRPr sz="1200" b="1"/>
            </a:lvl4pPr>
            <a:lvl5pPr marL="1371489" indent="0">
              <a:buNone/>
              <a:defRPr sz="1200" b="1"/>
            </a:lvl5pPr>
            <a:lvl6pPr marL="1714361" indent="0">
              <a:buNone/>
              <a:defRPr sz="1200" b="1"/>
            </a:lvl6pPr>
            <a:lvl7pPr marL="2057233" indent="0">
              <a:buNone/>
              <a:defRPr sz="1200" b="1"/>
            </a:lvl7pPr>
            <a:lvl8pPr marL="2400106" indent="0">
              <a:buNone/>
              <a:defRPr sz="1200" b="1"/>
            </a:lvl8pPr>
            <a:lvl9pPr marL="2742978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4047"/>
            <a:ext cx="2915543" cy="65512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908"/>
            <a:ext cx="2211884" cy="2845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655"/>
            <a:ext cx="3471863" cy="86653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8078"/>
            <a:ext cx="2211884" cy="6777039"/>
          </a:xfrm>
        </p:spPr>
        <p:txBody>
          <a:bodyPr/>
          <a:lstStyle>
            <a:lvl1pPr marL="0" indent="0">
              <a:buNone/>
              <a:defRPr sz="1200"/>
            </a:lvl1pPr>
            <a:lvl2pPr marL="342872" indent="0">
              <a:buNone/>
              <a:defRPr sz="1050"/>
            </a:lvl2pPr>
            <a:lvl3pPr marL="685744" indent="0">
              <a:buNone/>
              <a:defRPr sz="900"/>
            </a:lvl3pPr>
            <a:lvl4pPr marL="1028617" indent="0">
              <a:buNone/>
              <a:defRPr sz="750"/>
            </a:lvl4pPr>
            <a:lvl5pPr marL="1371489" indent="0">
              <a:buNone/>
              <a:defRPr sz="750"/>
            </a:lvl5pPr>
            <a:lvl6pPr marL="1714361" indent="0">
              <a:buNone/>
              <a:defRPr sz="750"/>
            </a:lvl6pPr>
            <a:lvl7pPr marL="2057233" indent="0">
              <a:buNone/>
              <a:defRPr sz="750"/>
            </a:lvl7pPr>
            <a:lvl8pPr marL="2400106" indent="0">
              <a:buNone/>
              <a:defRPr sz="750"/>
            </a:lvl8pPr>
            <a:lvl9pPr marL="2742978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908"/>
            <a:ext cx="2211884" cy="2845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655"/>
            <a:ext cx="3471863" cy="86653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2" indent="0">
              <a:buNone/>
              <a:defRPr sz="2100"/>
            </a:lvl2pPr>
            <a:lvl3pPr marL="685744" indent="0">
              <a:buNone/>
              <a:defRPr sz="1800"/>
            </a:lvl3pPr>
            <a:lvl4pPr marL="1028617" indent="0">
              <a:buNone/>
              <a:defRPr sz="1500"/>
            </a:lvl4pPr>
            <a:lvl5pPr marL="1371489" indent="0">
              <a:buNone/>
              <a:defRPr sz="1500"/>
            </a:lvl5pPr>
            <a:lvl6pPr marL="1714361" indent="0">
              <a:buNone/>
              <a:defRPr sz="1500"/>
            </a:lvl6pPr>
            <a:lvl7pPr marL="2057233" indent="0">
              <a:buNone/>
              <a:defRPr sz="1500"/>
            </a:lvl7pPr>
            <a:lvl8pPr marL="2400106" indent="0">
              <a:buNone/>
              <a:defRPr sz="1500"/>
            </a:lvl8pPr>
            <a:lvl9pPr marL="2742978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8078"/>
            <a:ext cx="2211884" cy="6777039"/>
          </a:xfrm>
        </p:spPr>
        <p:txBody>
          <a:bodyPr/>
          <a:lstStyle>
            <a:lvl1pPr marL="0" indent="0">
              <a:buNone/>
              <a:defRPr sz="1200"/>
            </a:lvl1pPr>
            <a:lvl2pPr marL="342872" indent="0">
              <a:buNone/>
              <a:defRPr sz="1050"/>
            </a:lvl2pPr>
            <a:lvl3pPr marL="685744" indent="0">
              <a:buNone/>
              <a:defRPr sz="900"/>
            </a:lvl3pPr>
            <a:lvl4pPr marL="1028617" indent="0">
              <a:buNone/>
              <a:defRPr sz="750"/>
            </a:lvl4pPr>
            <a:lvl5pPr marL="1371489" indent="0">
              <a:buNone/>
              <a:defRPr sz="750"/>
            </a:lvl5pPr>
            <a:lvl6pPr marL="1714361" indent="0">
              <a:buNone/>
              <a:defRPr sz="750"/>
            </a:lvl6pPr>
            <a:lvl7pPr marL="2057233" indent="0">
              <a:buNone/>
              <a:defRPr sz="750"/>
            </a:lvl7pPr>
            <a:lvl8pPr marL="2400106" indent="0">
              <a:buNone/>
              <a:defRPr sz="750"/>
            </a:lvl8pPr>
            <a:lvl9pPr marL="2742978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201"/>
            <a:ext cx="5915025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978"/>
            <a:ext cx="5915025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652"/>
            <a:ext cx="154305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652"/>
            <a:ext cx="231457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652"/>
            <a:ext cx="154305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6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44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6" indent="-171436" algn="l" defTabSz="68574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8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1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53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25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7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70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2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14" indent="-171436" algn="l" defTabSz="68574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2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4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7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9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61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33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6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8" algn="l" defTabSz="68574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/>
        </p:nvGrpSpPr>
        <p:grpSpPr>
          <a:xfrm>
            <a:off x="12154569" y="4298285"/>
            <a:ext cx="714375" cy="714375"/>
            <a:chOff x="8129250" y="1145082"/>
            <a:chExt cx="1270000" cy="12700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250" y="1145082"/>
              <a:ext cx="1270000" cy="1270000"/>
            </a:xfrm>
            <a:prstGeom prst="rect">
              <a:avLst/>
            </a:prstGeom>
          </p:spPr>
        </p:pic>
        <p:grpSp>
          <p:nvGrpSpPr>
            <p:cNvPr id="9" name="図形グループ 8"/>
            <p:cNvGrpSpPr/>
            <p:nvPr/>
          </p:nvGrpSpPr>
          <p:grpSpPr>
            <a:xfrm>
              <a:off x="8326620" y="1330098"/>
              <a:ext cx="875259" cy="899967"/>
              <a:chOff x="5441430" y="257469"/>
              <a:chExt cx="875259" cy="899967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5441430" y="269823"/>
                <a:ext cx="875259" cy="875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13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430" y="282177"/>
                <a:ext cx="875259" cy="875259"/>
              </a:xfrm>
              <a:prstGeom prst="rect">
                <a:avLst/>
              </a:prstGeom>
            </p:spPr>
          </p:pic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048" y="257469"/>
                <a:ext cx="350641" cy="350641"/>
              </a:xfrm>
              <a:prstGeom prst="rect">
                <a:avLst/>
              </a:prstGeom>
            </p:spPr>
          </p:pic>
        </p:grpSp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30" y="5560605"/>
            <a:ext cx="848350" cy="8483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80" y="5560606"/>
            <a:ext cx="392555" cy="392555"/>
          </a:xfrm>
          <a:prstGeom prst="rect">
            <a:avLst/>
          </a:prstGeom>
        </p:spPr>
      </p:pic>
      <p:grpSp>
        <p:nvGrpSpPr>
          <p:cNvPr id="21" name="図形グループ 20"/>
          <p:cNvGrpSpPr/>
          <p:nvPr/>
        </p:nvGrpSpPr>
        <p:grpSpPr>
          <a:xfrm>
            <a:off x="11138516" y="4271290"/>
            <a:ext cx="714375" cy="714375"/>
            <a:chOff x="5974045" y="-1317990"/>
            <a:chExt cx="1270000" cy="12700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45" y="-1317990"/>
              <a:ext cx="1270000" cy="1270000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>
            <a:xfrm>
              <a:off x="6171415" y="-1120620"/>
              <a:ext cx="875259" cy="87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grpSp>
          <p:nvGrpSpPr>
            <p:cNvPr id="20" name="図形グループ 19"/>
            <p:cNvGrpSpPr/>
            <p:nvPr/>
          </p:nvGrpSpPr>
          <p:grpSpPr>
            <a:xfrm>
              <a:off x="6178515" y="-1123761"/>
              <a:ext cx="910575" cy="881541"/>
              <a:chOff x="5609861" y="-1123761"/>
              <a:chExt cx="910575" cy="881541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9861" y="-1120620"/>
                <a:ext cx="878400" cy="878400"/>
              </a:xfrm>
              <a:prstGeom prst="rect">
                <a:avLst/>
              </a:prstGeom>
            </p:spPr>
          </p:pic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9795" y="-1123761"/>
                <a:ext cx="350641" cy="350641"/>
              </a:xfrm>
              <a:prstGeom prst="rect">
                <a:avLst/>
              </a:prstGeom>
            </p:spPr>
          </p:pic>
        </p:grp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74" y="3615762"/>
            <a:ext cx="1285875" cy="1285875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8988046" y="3615763"/>
            <a:ext cx="1285875" cy="1396896"/>
            <a:chOff x="2973947" y="643877"/>
            <a:chExt cx="2286000" cy="2483371"/>
          </a:xfrm>
        </p:grpSpPr>
        <p:sp>
          <p:nvSpPr>
            <p:cNvPr id="23" name="正方形/長方形 22"/>
            <p:cNvSpPr>
              <a:spLocks/>
            </p:cNvSpPr>
            <p:nvPr/>
          </p:nvSpPr>
          <p:spPr>
            <a:xfrm>
              <a:off x="2973947" y="643877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101" y="1389557"/>
              <a:ext cx="1737691" cy="173769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685" y="1555133"/>
              <a:ext cx="406496" cy="406496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017" y="761495"/>
              <a:ext cx="1143000" cy="1143000"/>
            </a:xfrm>
            <a:prstGeom prst="rect">
              <a:avLst/>
            </a:prstGeom>
          </p:spPr>
        </p:pic>
      </p:grpSp>
      <p:grpSp>
        <p:nvGrpSpPr>
          <p:cNvPr id="39" name="図形グループ 38"/>
          <p:cNvGrpSpPr/>
          <p:nvPr/>
        </p:nvGrpSpPr>
        <p:grpSpPr>
          <a:xfrm>
            <a:off x="8427883" y="5432105"/>
            <a:ext cx="714375" cy="714375"/>
            <a:chOff x="1978101" y="3872928"/>
            <a:chExt cx="1270000" cy="1270000"/>
          </a:xfrm>
        </p:grpSpPr>
        <p:grpSp>
          <p:nvGrpSpPr>
            <p:cNvPr id="32" name="図形グループ 31"/>
            <p:cNvGrpSpPr/>
            <p:nvPr/>
          </p:nvGrpSpPr>
          <p:grpSpPr>
            <a:xfrm>
              <a:off x="1978101" y="3872928"/>
              <a:ext cx="1270000" cy="1270000"/>
              <a:chOff x="5974045" y="-1317990"/>
              <a:chExt cx="1270000" cy="1270000"/>
            </a:xfrm>
          </p:grpSpPr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045" y="-1317990"/>
                <a:ext cx="1270000" cy="1270000"/>
              </a:xfrm>
              <a:prstGeom prst="rect">
                <a:avLst/>
              </a:prstGeom>
            </p:spPr>
          </p:pic>
          <p:sp>
            <p:nvSpPr>
              <p:cNvPr id="34" name="正方形/長方形 33"/>
              <p:cNvSpPr/>
              <p:nvPr/>
            </p:nvSpPr>
            <p:spPr>
              <a:xfrm>
                <a:off x="6171415" y="-1120620"/>
                <a:ext cx="875259" cy="875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13"/>
              </a:p>
            </p:txBody>
          </p:sp>
        </p:grp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64" y="4172891"/>
              <a:ext cx="670072" cy="670072"/>
            </a:xfrm>
            <a:prstGeom prst="rect">
              <a:avLst/>
            </a:prstGeom>
          </p:spPr>
        </p:pic>
      </p:grpSp>
      <p:sp>
        <p:nvSpPr>
          <p:cNvPr id="4" name="正方形/長方形 3"/>
          <p:cNvSpPr/>
          <p:nvPr/>
        </p:nvSpPr>
        <p:spPr>
          <a:xfrm>
            <a:off x="360000" y="360000"/>
            <a:ext cx="6138000" cy="55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60000" y="6278400"/>
            <a:ext cx="6138000" cy="555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000" y="360000"/>
            <a:ext cx="232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How to Use ??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9999" y="6278400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Example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899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6</Words>
  <Application>Microsoft Macintosh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Yu Gothic</vt:lpstr>
      <vt:lpstr>游ゴシック</vt:lpstr>
      <vt:lpstr>游ゴシック Light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丹野良介</dc:creator>
  <cp:lastModifiedBy>丹野良介</cp:lastModifiedBy>
  <cp:revision>9</cp:revision>
  <dcterms:created xsi:type="dcterms:W3CDTF">2017-11-14T15:10:13Z</dcterms:created>
  <dcterms:modified xsi:type="dcterms:W3CDTF">2017-11-14T21:42:51Z</dcterms:modified>
</cp:coreProperties>
</file>