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3"/>
    <p:restoredTop sz="94631"/>
  </p:normalViewPr>
  <p:slideViewPr>
    <p:cSldViewPr snapToGrid="0" snapToObjects="1">
      <p:cViewPr>
        <p:scale>
          <a:sx n="70" d="100"/>
          <a:sy n="70" d="100"/>
        </p:scale>
        <p:origin x="1008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FABF-86F0-EF44-B258-672C5E31F07E}" type="datetimeFigureOut">
              <a:rPr kumimoji="1" lang="ja-JP" altLang="en-US" smtClean="0"/>
              <a:t>2017/11/15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3C567-1E51-E741-8775-383A321EB3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9382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FABF-86F0-EF44-B258-672C5E31F07E}" type="datetimeFigureOut">
              <a:rPr kumimoji="1" lang="ja-JP" altLang="en-US" smtClean="0"/>
              <a:t>2017/11/15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3C567-1E51-E741-8775-383A321EB3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109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FABF-86F0-EF44-B258-672C5E31F07E}" type="datetimeFigureOut">
              <a:rPr kumimoji="1" lang="ja-JP" altLang="en-US" smtClean="0"/>
              <a:t>2017/11/15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3C567-1E51-E741-8775-383A321EB3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8587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FABF-86F0-EF44-B258-672C5E31F07E}" type="datetimeFigureOut">
              <a:rPr kumimoji="1" lang="ja-JP" altLang="en-US" smtClean="0"/>
              <a:t>2017/11/15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3C567-1E51-E741-8775-383A321EB3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1988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FABF-86F0-EF44-B258-672C5E31F07E}" type="datetimeFigureOut">
              <a:rPr kumimoji="1" lang="ja-JP" altLang="en-US" smtClean="0"/>
              <a:t>2017/11/15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3C567-1E51-E741-8775-383A321EB3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470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FABF-86F0-EF44-B258-672C5E31F07E}" type="datetimeFigureOut">
              <a:rPr kumimoji="1" lang="ja-JP" altLang="en-US" smtClean="0"/>
              <a:t>2017/11/15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3C567-1E51-E741-8775-383A321EB3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7273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FABF-86F0-EF44-B258-672C5E31F07E}" type="datetimeFigureOut">
              <a:rPr kumimoji="1" lang="ja-JP" altLang="en-US" smtClean="0"/>
              <a:t>2017/11/15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3C567-1E51-E741-8775-383A321EB3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3666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FABF-86F0-EF44-B258-672C5E31F07E}" type="datetimeFigureOut">
              <a:rPr kumimoji="1" lang="ja-JP" altLang="en-US" smtClean="0"/>
              <a:t>2017/11/15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3C567-1E51-E741-8775-383A321EB3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1258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FABF-86F0-EF44-B258-672C5E31F07E}" type="datetimeFigureOut">
              <a:rPr kumimoji="1" lang="ja-JP" altLang="en-US" smtClean="0"/>
              <a:t>2017/11/15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3C567-1E51-E741-8775-383A321EB3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93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FABF-86F0-EF44-B258-672C5E31F07E}" type="datetimeFigureOut">
              <a:rPr kumimoji="1" lang="ja-JP" altLang="en-US" smtClean="0"/>
              <a:t>2017/11/15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3C567-1E51-E741-8775-383A321EB3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9334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FABF-86F0-EF44-B258-672C5E31F07E}" type="datetimeFigureOut">
              <a:rPr kumimoji="1" lang="ja-JP" altLang="en-US" smtClean="0"/>
              <a:t>2017/11/15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3C567-1E51-E741-8775-383A321EB3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0850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2FABF-86F0-EF44-B258-672C5E31F07E}" type="datetimeFigureOut">
              <a:rPr kumimoji="1" lang="ja-JP" altLang="en-US" smtClean="0"/>
              <a:t>2017/11/15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3C567-1E51-E741-8775-383A321EB3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7076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図形グループ 9"/>
          <p:cNvGrpSpPr/>
          <p:nvPr/>
        </p:nvGrpSpPr>
        <p:grpSpPr>
          <a:xfrm>
            <a:off x="8603320" y="1857248"/>
            <a:ext cx="1270000" cy="1270000"/>
            <a:chOff x="8129250" y="1145082"/>
            <a:chExt cx="1270000" cy="1270000"/>
          </a:xfrm>
        </p:grpSpPr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9250" y="1145082"/>
              <a:ext cx="1270000" cy="1270000"/>
            </a:xfrm>
            <a:prstGeom prst="rect">
              <a:avLst/>
            </a:prstGeom>
          </p:spPr>
        </p:pic>
        <p:grpSp>
          <p:nvGrpSpPr>
            <p:cNvPr id="9" name="図形グループ 8"/>
            <p:cNvGrpSpPr/>
            <p:nvPr/>
          </p:nvGrpSpPr>
          <p:grpSpPr>
            <a:xfrm>
              <a:off x="8326620" y="1330098"/>
              <a:ext cx="875259" cy="899967"/>
              <a:chOff x="5441430" y="257469"/>
              <a:chExt cx="875259" cy="899967"/>
            </a:xfrm>
          </p:grpSpPr>
          <p:sp>
            <p:nvSpPr>
              <p:cNvPr id="8" name="正方形/長方形 7"/>
              <p:cNvSpPr/>
              <p:nvPr/>
            </p:nvSpPr>
            <p:spPr>
              <a:xfrm>
                <a:off x="5441430" y="269823"/>
                <a:ext cx="875259" cy="8752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2" name="図 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41430" y="282177"/>
                <a:ext cx="875259" cy="875259"/>
              </a:xfrm>
              <a:prstGeom prst="rect">
                <a:avLst/>
              </a:prstGeom>
            </p:spPr>
          </p:pic>
          <p:pic>
            <p:nvPicPr>
              <p:cNvPr id="3" name="図 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66048" y="257469"/>
                <a:ext cx="350641" cy="350641"/>
              </a:xfrm>
              <a:prstGeom prst="rect">
                <a:avLst/>
              </a:prstGeom>
            </p:spPr>
          </p:pic>
        </p:grpSp>
      </p:grpSp>
      <p:pic>
        <p:nvPicPr>
          <p:cNvPr id="12" name="図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186" y="4101375"/>
            <a:ext cx="1508178" cy="1508178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96" y="4101375"/>
            <a:ext cx="697875" cy="697875"/>
          </a:xfrm>
          <a:prstGeom prst="rect">
            <a:avLst/>
          </a:prstGeom>
        </p:spPr>
      </p:pic>
      <p:grpSp>
        <p:nvGrpSpPr>
          <p:cNvPr id="21" name="図形グループ 20"/>
          <p:cNvGrpSpPr/>
          <p:nvPr/>
        </p:nvGrpSpPr>
        <p:grpSpPr>
          <a:xfrm>
            <a:off x="6797005" y="1809258"/>
            <a:ext cx="1270000" cy="1270000"/>
            <a:chOff x="5974045" y="-1317990"/>
            <a:chExt cx="1270000" cy="1270000"/>
          </a:xfrm>
        </p:grpSpPr>
        <p:pic>
          <p:nvPicPr>
            <p:cNvPr id="15" name="図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4045" y="-1317990"/>
              <a:ext cx="1270000" cy="1270000"/>
            </a:xfrm>
            <a:prstGeom prst="rect">
              <a:avLst/>
            </a:prstGeom>
          </p:spPr>
        </p:pic>
        <p:sp>
          <p:nvSpPr>
            <p:cNvPr id="17" name="正方形/長方形 16"/>
            <p:cNvSpPr/>
            <p:nvPr/>
          </p:nvSpPr>
          <p:spPr>
            <a:xfrm>
              <a:off x="6171415" y="-1120620"/>
              <a:ext cx="875259" cy="875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0" name="図形グループ 19"/>
            <p:cNvGrpSpPr/>
            <p:nvPr/>
          </p:nvGrpSpPr>
          <p:grpSpPr>
            <a:xfrm>
              <a:off x="6178515" y="-1123761"/>
              <a:ext cx="910575" cy="881541"/>
              <a:chOff x="5609861" y="-1123761"/>
              <a:chExt cx="910575" cy="881541"/>
            </a:xfrm>
          </p:grpSpPr>
          <p:pic>
            <p:nvPicPr>
              <p:cNvPr id="11" name="図 10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09861" y="-1120620"/>
                <a:ext cx="878400" cy="878400"/>
              </a:xfrm>
              <a:prstGeom prst="rect">
                <a:avLst/>
              </a:prstGeom>
            </p:spPr>
          </p:pic>
          <p:pic>
            <p:nvPicPr>
              <p:cNvPr id="19" name="図 18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69795" y="-1123761"/>
                <a:ext cx="350641" cy="350641"/>
              </a:xfrm>
              <a:prstGeom prst="rect">
                <a:avLst/>
              </a:prstGeom>
            </p:spPr>
          </p:pic>
        </p:grpSp>
      </p:grpSp>
      <p:pic>
        <p:nvPicPr>
          <p:cNvPr id="22" name="図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29" y="643877"/>
            <a:ext cx="2286000" cy="2286000"/>
          </a:xfrm>
          <a:prstGeom prst="rect">
            <a:avLst/>
          </a:prstGeom>
        </p:spPr>
      </p:pic>
      <p:grpSp>
        <p:nvGrpSpPr>
          <p:cNvPr id="31" name="図形グループ 30"/>
          <p:cNvGrpSpPr/>
          <p:nvPr/>
        </p:nvGrpSpPr>
        <p:grpSpPr>
          <a:xfrm>
            <a:off x="2973947" y="643877"/>
            <a:ext cx="2286000" cy="2483371"/>
            <a:chOff x="2973947" y="643877"/>
            <a:chExt cx="2286000" cy="2483371"/>
          </a:xfrm>
        </p:grpSpPr>
        <p:sp>
          <p:nvSpPr>
            <p:cNvPr id="23" name="正方形/長方形 22"/>
            <p:cNvSpPr>
              <a:spLocks/>
            </p:cNvSpPr>
            <p:nvPr/>
          </p:nvSpPr>
          <p:spPr>
            <a:xfrm>
              <a:off x="2973947" y="643877"/>
              <a:ext cx="2286000" cy="228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8101" y="1389557"/>
              <a:ext cx="1737691" cy="1737691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1685" y="1555133"/>
              <a:ext cx="406496" cy="406496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5017" y="761495"/>
              <a:ext cx="1143000" cy="1143000"/>
            </a:xfrm>
            <a:prstGeom prst="rect">
              <a:avLst/>
            </a:prstGeom>
          </p:spPr>
        </p:pic>
      </p:grpSp>
      <p:grpSp>
        <p:nvGrpSpPr>
          <p:cNvPr id="39" name="図形グループ 38"/>
          <p:cNvGrpSpPr/>
          <p:nvPr/>
        </p:nvGrpSpPr>
        <p:grpSpPr>
          <a:xfrm>
            <a:off x="1978101" y="3872928"/>
            <a:ext cx="1270000" cy="1270000"/>
            <a:chOff x="1978101" y="3872928"/>
            <a:chExt cx="1270000" cy="1270000"/>
          </a:xfrm>
        </p:grpSpPr>
        <p:grpSp>
          <p:nvGrpSpPr>
            <p:cNvPr id="32" name="図形グループ 31"/>
            <p:cNvGrpSpPr/>
            <p:nvPr/>
          </p:nvGrpSpPr>
          <p:grpSpPr>
            <a:xfrm>
              <a:off x="1978101" y="3872928"/>
              <a:ext cx="1270000" cy="1270000"/>
              <a:chOff x="5974045" y="-1317990"/>
              <a:chExt cx="1270000" cy="1270000"/>
            </a:xfrm>
          </p:grpSpPr>
          <p:pic>
            <p:nvPicPr>
              <p:cNvPr id="33" name="図 3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4045" y="-1317990"/>
                <a:ext cx="1270000" cy="1270000"/>
              </a:xfrm>
              <a:prstGeom prst="rect">
                <a:avLst/>
              </a:prstGeom>
            </p:spPr>
          </p:pic>
          <p:sp>
            <p:nvSpPr>
              <p:cNvPr id="34" name="正方形/長方形 33"/>
              <p:cNvSpPr/>
              <p:nvPr/>
            </p:nvSpPr>
            <p:spPr>
              <a:xfrm>
                <a:off x="6171415" y="-1120620"/>
                <a:ext cx="875259" cy="8752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38" name="図 37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8064" y="4172891"/>
              <a:ext cx="670072" cy="670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8994362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340</TotalTime>
  <Words>0</Words>
  <Application>Microsoft Macintosh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Yu Gothic</vt:lpstr>
      <vt:lpstr>Yu Gothic Light</vt:lpstr>
      <vt:lpstr>Arial</vt:lpstr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丹野良介</dc:creator>
  <cp:lastModifiedBy>丹野良介</cp:lastModifiedBy>
  <cp:revision>6</cp:revision>
  <dcterms:created xsi:type="dcterms:W3CDTF">2017-11-14T15:10:13Z</dcterms:created>
  <dcterms:modified xsi:type="dcterms:W3CDTF">2017-11-14T20:50:48Z</dcterms:modified>
</cp:coreProperties>
</file>