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png" ContentType="image/p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708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42792650" cy="30265688"/>
  <p:notesSz cx="6858000" cy="9144000"/>
  <p:defaultTextStyle>
    <a:defPPr>
      <a:defRPr lang="en-US"/>
    </a:defPPr>
    <a:lvl1pPr marL="0" algn="l" defTabSz="3159973" rtl="0" eaLnBrk="1" latinLnBrk="0" hangingPunct="1">
      <a:defRPr sz="6220" kern="1200">
        <a:solidFill>
          <a:schemeClr val="tx1"/>
        </a:solidFill>
        <a:latin typeface="+mn-lt"/>
        <a:ea typeface="+mn-ea"/>
        <a:cs typeface="+mn-cs"/>
      </a:defRPr>
    </a:lvl1pPr>
    <a:lvl2pPr marL="1579985" algn="l" defTabSz="3159973" rtl="0" eaLnBrk="1" latinLnBrk="0" hangingPunct="1">
      <a:defRPr sz="6220" kern="1200">
        <a:solidFill>
          <a:schemeClr val="tx1"/>
        </a:solidFill>
        <a:latin typeface="+mn-lt"/>
        <a:ea typeface="+mn-ea"/>
        <a:cs typeface="+mn-cs"/>
      </a:defRPr>
    </a:lvl2pPr>
    <a:lvl3pPr marL="3159973" algn="l" defTabSz="3159973" rtl="0" eaLnBrk="1" latinLnBrk="0" hangingPunct="1">
      <a:defRPr sz="6220" kern="1200">
        <a:solidFill>
          <a:schemeClr val="tx1"/>
        </a:solidFill>
        <a:latin typeface="+mn-lt"/>
        <a:ea typeface="+mn-ea"/>
        <a:cs typeface="+mn-cs"/>
      </a:defRPr>
    </a:lvl3pPr>
    <a:lvl4pPr marL="4739959" algn="l" defTabSz="3159973" rtl="0" eaLnBrk="1" latinLnBrk="0" hangingPunct="1">
      <a:defRPr sz="6220" kern="1200">
        <a:solidFill>
          <a:schemeClr val="tx1"/>
        </a:solidFill>
        <a:latin typeface="+mn-lt"/>
        <a:ea typeface="+mn-ea"/>
        <a:cs typeface="+mn-cs"/>
      </a:defRPr>
    </a:lvl4pPr>
    <a:lvl5pPr marL="6319944" algn="l" defTabSz="3159973" rtl="0" eaLnBrk="1" latinLnBrk="0" hangingPunct="1">
      <a:defRPr sz="6220" kern="1200">
        <a:solidFill>
          <a:schemeClr val="tx1"/>
        </a:solidFill>
        <a:latin typeface="+mn-lt"/>
        <a:ea typeface="+mn-ea"/>
        <a:cs typeface="+mn-cs"/>
      </a:defRPr>
    </a:lvl5pPr>
    <a:lvl6pPr marL="7899932" algn="l" defTabSz="3159973" rtl="0" eaLnBrk="1" latinLnBrk="0" hangingPunct="1">
      <a:defRPr sz="6220" kern="1200">
        <a:solidFill>
          <a:schemeClr val="tx1"/>
        </a:solidFill>
        <a:latin typeface="+mn-lt"/>
        <a:ea typeface="+mn-ea"/>
        <a:cs typeface="+mn-cs"/>
      </a:defRPr>
    </a:lvl6pPr>
    <a:lvl7pPr marL="9479918" algn="l" defTabSz="3159973" rtl="0" eaLnBrk="1" latinLnBrk="0" hangingPunct="1">
      <a:defRPr sz="6220" kern="1200">
        <a:solidFill>
          <a:schemeClr val="tx1"/>
        </a:solidFill>
        <a:latin typeface="+mn-lt"/>
        <a:ea typeface="+mn-ea"/>
        <a:cs typeface="+mn-cs"/>
      </a:defRPr>
    </a:lvl7pPr>
    <a:lvl8pPr marL="11059903" algn="l" defTabSz="3159973" rtl="0" eaLnBrk="1" latinLnBrk="0" hangingPunct="1">
      <a:defRPr sz="6220" kern="1200">
        <a:solidFill>
          <a:schemeClr val="tx1"/>
        </a:solidFill>
        <a:latin typeface="+mn-lt"/>
        <a:ea typeface="+mn-ea"/>
        <a:cs typeface="+mn-cs"/>
      </a:defRPr>
    </a:lvl8pPr>
    <a:lvl9pPr marL="12639891" algn="l" defTabSz="3159973" rtl="0" eaLnBrk="1" latinLnBrk="0" hangingPunct="1">
      <a:defRPr sz="62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3" userDrawn="1">
          <p15:clr>
            <a:srgbClr val="A4A3A4"/>
          </p15:clr>
        </p15:guide>
        <p15:guide id="2" pos="134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16"/>
    <p:restoredTop sz="86372"/>
  </p:normalViewPr>
  <p:slideViewPr>
    <p:cSldViewPr snapToGrid="0" snapToObjects="1">
      <p:cViewPr>
        <p:scale>
          <a:sx n="43" d="100"/>
          <a:sy n="43" d="100"/>
        </p:scale>
        <p:origin x="-4072" y="-2088"/>
      </p:cViewPr>
      <p:guideLst>
        <p:guide orient="horz" pos="9533"/>
        <p:guide pos="134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73" d="100"/>
          <a:sy n="73" d="100"/>
        </p:scale>
        <p:origin x="3560" y="2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EEC51-DEE6-464D-9CDA-4591D96D7738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741E6-CA23-BA42-B152-7AF50AB6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47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9006A-0136-054C-AD09-CD86F93F99D2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10905-A5C9-6544-B392-E72DEA4C2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3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159973" rtl="0" eaLnBrk="1" latinLnBrk="0" hangingPunct="1">
      <a:defRPr sz="4148" kern="1200">
        <a:solidFill>
          <a:schemeClr val="tx1"/>
        </a:solidFill>
        <a:latin typeface="+mn-lt"/>
        <a:ea typeface="+mn-ea"/>
        <a:cs typeface="+mn-cs"/>
      </a:defRPr>
    </a:lvl1pPr>
    <a:lvl2pPr marL="1579985" algn="l" defTabSz="3159973" rtl="0" eaLnBrk="1" latinLnBrk="0" hangingPunct="1">
      <a:defRPr sz="4148" kern="1200">
        <a:solidFill>
          <a:schemeClr val="tx1"/>
        </a:solidFill>
        <a:latin typeface="+mn-lt"/>
        <a:ea typeface="+mn-ea"/>
        <a:cs typeface="+mn-cs"/>
      </a:defRPr>
    </a:lvl2pPr>
    <a:lvl3pPr marL="3159973" algn="l" defTabSz="3159973" rtl="0" eaLnBrk="1" latinLnBrk="0" hangingPunct="1">
      <a:defRPr sz="4148" kern="1200">
        <a:solidFill>
          <a:schemeClr val="tx1"/>
        </a:solidFill>
        <a:latin typeface="+mn-lt"/>
        <a:ea typeface="+mn-ea"/>
        <a:cs typeface="+mn-cs"/>
      </a:defRPr>
    </a:lvl3pPr>
    <a:lvl4pPr marL="4739959" algn="l" defTabSz="3159973" rtl="0" eaLnBrk="1" latinLnBrk="0" hangingPunct="1">
      <a:defRPr sz="4148" kern="1200">
        <a:solidFill>
          <a:schemeClr val="tx1"/>
        </a:solidFill>
        <a:latin typeface="+mn-lt"/>
        <a:ea typeface="+mn-ea"/>
        <a:cs typeface="+mn-cs"/>
      </a:defRPr>
    </a:lvl4pPr>
    <a:lvl5pPr marL="6319944" algn="l" defTabSz="3159973" rtl="0" eaLnBrk="1" latinLnBrk="0" hangingPunct="1">
      <a:defRPr sz="4148" kern="1200">
        <a:solidFill>
          <a:schemeClr val="tx1"/>
        </a:solidFill>
        <a:latin typeface="+mn-lt"/>
        <a:ea typeface="+mn-ea"/>
        <a:cs typeface="+mn-cs"/>
      </a:defRPr>
    </a:lvl5pPr>
    <a:lvl6pPr marL="7899932" algn="l" defTabSz="3159973" rtl="0" eaLnBrk="1" latinLnBrk="0" hangingPunct="1">
      <a:defRPr sz="4148" kern="1200">
        <a:solidFill>
          <a:schemeClr val="tx1"/>
        </a:solidFill>
        <a:latin typeface="+mn-lt"/>
        <a:ea typeface="+mn-ea"/>
        <a:cs typeface="+mn-cs"/>
      </a:defRPr>
    </a:lvl6pPr>
    <a:lvl7pPr marL="9479918" algn="l" defTabSz="3159973" rtl="0" eaLnBrk="1" latinLnBrk="0" hangingPunct="1">
      <a:defRPr sz="4148" kern="1200">
        <a:solidFill>
          <a:schemeClr val="tx1"/>
        </a:solidFill>
        <a:latin typeface="+mn-lt"/>
        <a:ea typeface="+mn-ea"/>
        <a:cs typeface="+mn-cs"/>
      </a:defRPr>
    </a:lvl7pPr>
    <a:lvl8pPr marL="11059903" algn="l" defTabSz="3159973" rtl="0" eaLnBrk="1" latinLnBrk="0" hangingPunct="1">
      <a:defRPr sz="4148" kern="1200">
        <a:solidFill>
          <a:schemeClr val="tx1"/>
        </a:solidFill>
        <a:latin typeface="+mn-lt"/>
        <a:ea typeface="+mn-ea"/>
        <a:cs typeface="+mn-cs"/>
      </a:defRPr>
    </a:lvl8pPr>
    <a:lvl9pPr marL="12639891" algn="l" defTabSz="3159973" rtl="0" eaLnBrk="1" latinLnBrk="0" hangingPunct="1">
      <a:defRPr sz="41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143000"/>
            <a:ext cx="43624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210905-A5C9-6544-B392-E72DEA4C29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58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49081" y="4953788"/>
            <a:ext cx="32094488" cy="10536652"/>
          </a:xfrm>
        </p:spPr>
        <p:txBody>
          <a:bodyPr anchor="b"/>
          <a:lstStyle>
            <a:lvl1pPr algn="ctr">
              <a:defRPr sz="5518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9081" y="15896202"/>
            <a:ext cx="32094488" cy="7308077"/>
          </a:xfrm>
        </p:spPr>
        <p:txBody>
          <a:bodyPr/>
          <a:lstStyle>
            <a:lvl1pPr marL="0" indent="0" algn="ctr">
              <a:buNone/>
              <a:defRPr sz="2207"/>
            </a:lvl1pPr>
            <a:lvl2pPr marL="420428" indent="0" algn="ctr">
              <a:buNone/>
              <a:defRPr sz="1839"/>
            </a:lvl2pPr>
            <a:lvl3pPr marL="840857" indent="0" algn="ctr">
              <a:buNone/>
              <a:defRPr sz="1655"/>
            </a:lvl3pPr>
            <a:lvl4pPr marL="1261286" indent="0" algn="ctr">
              <a:buNone/>
              <a:defRPr sz="1471"/>
            </a:lvl4pPr>
            <a:lvl5pPr marL="1681715" indent="0" algn="ctr">
              <a:buNone/>
              <a:defRPr sz="1471"/>
            </a:lvl5pPr>
            <a:lvl6pPr marL="2102144" indent="0" algn="ctr">
              <a:buNone/>
              <a:defRPr sz="1471"/>
            </a:lvl6pPr>
            <a:lvl7pPr marL="2522572" indent="0" algn="ctr">
              <a:buNone/>
              <a:defRPr sz="1471"/>
            </a:lvl7pPr>
            <a:lvl8pPr marL="2943000" indent="0" algn="ctr">
              <a:buNone/>
              <a:defRPr sz="1471"/>
            </a:lvl8pPr>
            <a:lvl9pPr marL="3363429" indent="0" algn="ctr">
              <a:buNone/>
              <a:defRPr sz="1471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D35CE-906B-3D43-BCB4-B2C62A1552DD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2161-E56C-484C-8BD6-7D6A0A18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6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D35CE-906B-3D43-BCB4-B2C62A1552DD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2161-E56C-484C-8BD6-7D6A0A18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23078" y="1611368"/>
            <a:ext cx="9226752" cy="256490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823" y="1611368"/>
            <a:ext cx="27482144" cy="256490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D35CE-906B-3D43-BCB4-B2C62A1552DD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2161-E56C-484C-8BD6-7D6A0A18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88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9449" y="4953206"/>
            <a:ext cx="36373753" cy="10536943"/>
          </a:xfrm>
        </p:spPr>
        <p:txBody>
          <a:bodyPr anchor="b"/>
          <a:lstStyle>
            <a:lvl1pPr algn="ctr">
              <a:defRPr sz="264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9081" y="15896494"/>
            <a:ext cx="32094488" cy="7307200"/>
          </a:xfrm>
        </p:spPr>
        <p:txBody>
          <a:bodyPr/>
          <a:lstStyle>
            <a:lvl1pPr marL="0" indent="0" algn="ctr">
              <a:buNone/>
              <a:defRPr sz="10592"/>
            </a:lvl1pPr>
            <a:lvl2pPr marL="2017715" indent="0" algn="ctr">
              <a:buNone/>
              <a:defRPr sz="8826"/>
            </a:lvl2pPr>
            <a:lvl3pPr marL="4035430" indent="0" algn="ctr">
              <a:buNone/>
              <a:defRPr sz="7944"/>
            </a:lvl3pPr>
            <a:lvl4pPr marL="6053145" indent="0" algn="ctr">
              <a:buNone/>
              <a:defRPr sz="7061"/>
            </a:lvl4pPr>
            <a:lvl5pPr marL="8070860" indent="0" algn="ctr">
              <a:buNone/>
              <a:defRPr sz="7061"/>
            </a:lvl5pPr>
            <a:lvl6pPr marL="10088575" indent="0" algn="ctr">
              <a:buNone/>
              <a:defRPr sz="7061"/>
            </a:lvl6pPr>
            <a:lvl7pPr marL="12106290" indent="0" algn="ctr">
              <a:buNone/>
              <a:defRPr sz="7061"/>
            </a:lvl7pPr>
            <a:lvl8pPr marL="14124005" indent="0" algn="ctr">
              <a:buNone/>
              <a:defRPr sz="7061"/>
            </a:lvl8pPr>
            <a:lvl9pPr marL="16141720" indent="0" algn="ctr">
              <a:buNone/>
              <a:defRPr sz="706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38F-A6A9-C243-BF47-3D28DCF50E41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91EB-AD4A-844E-A599-852C9F38F9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38F-A6A9-C243-BF47-3D28DCF50E41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91EB-AD4A-844E-A599-852C9F38F9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709" y="7545413"/>
            <a:ext cx="36908661" cy="12589683"/>
          </a:xfrm>
        </p:spPr>
        <p:txBody>
          <a:bodyPr anchor="b"/>
          <a:lstStyle>
            <a:lvl1pPr>
              <a:defRPr sz="264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9709" y="20254200"/>
            <a:ext cx="36908661" cy="6620617"/>
          </a:xfrm>
        </p:spPr>
        <p:txBody>
          <a:bodyPr/>
          <a:lstStyle>
            <a:lvl1pPr marL="0" indent="0">
              <a:buNone/>
              <a:defRPr sz="10592">
                <a:solidFill>
                  <a:schemeClr val="tx1"/>
                </a:solidFill>
              </a:defRPr>
            </a:lvl1pPr>
            <a:lvl2pPr marL="2017715" indent="0">
              <a:buNone/>
              <a:defRPr sz="8826">
                <a:solidFill>
                  <a:schemeClr val="tx1">
                    <a:tint val="75000"/>
                  </a:schemeClr>
                </a:solidFill>
              </a:defRPr>
            </a:lvl2pPr>
            <a:lvl3pPr marL="4035430" indent="0">
              <a:buNone/>
              <a:defRPr sz="7944">
                <a:solidFill>
                  <a:schemeClr val="tx1">
                    <a:tint val="75000"/>
                  </a:schemeClr>
                </a:solidFill>
              </a:defRPr>
            </a:lvl3pPr>
            <a:lvl4pPr marL="6053145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4pPr>
            <a:lvl5pPr marL="8070860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5pPr>
            <a:lvl6pPr marL="10088575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6pPr>
            <a:lvl7pPr marL="12106290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7pPr>
            <a:lvl8pPr marL="14124005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8pPr>
            <a:lvl9pPr marL="16141720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38F-A6A9-C243-BF47-3D28DCF50E41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91EB-AD4A-844E-A599-852C9F38F9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1995" y="8056838"/>
            <a:ext cx="18186876" cy="192033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3779" y="8056838"/>
            <a:ext cx="18186876" cy="192033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38F-A6A9-C243-BF47-3D28DCF50E41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91EB-AD4A-844E-A599-852C9F38F9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68" y="1611374"/>
            <a:ext cx="36908661" cy="58499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73" y="7419299"/>
            <a:ext cx="18103294" cy="3636084"/>
          </a:xfrm>
        </p:spPr>
        <p:txBody>
          <a:bodyPr anchor="b"/>
          <a:lstStyle>
            <a:lvl1pPr marL="0" indent="0">
              <a:buNone/>
              <a:defRPr sz="10592" b="1"/>
            </a:lvl1pPr>
            <a:lvl2pPr marL="2017715" indent="0">
              <a:buNone/>
              <a:defRPr sz="8826" b="1"/>
            </a:lvl2pPr>
            <a:lvl3pPr marL="4035430" indent="0">
              <a:buNone/>
              <a:defRPr sz="7944" b="1"/>
            </a:lvl3pPr>
            <a:lvl4pPr marL="6053145" indent="0">
              <a:buNone/>
              <a:defRPr sz="7061" b="1"/>
            </a:lvl4pPr>
            <a:lvl5pPr marL="8070860" indent="0">
              <a:buNone/>
              <a:defRPr sz="7061" b="1"/>
            </a:lvl5pPr>
            <a:lvl6pPr marL="10088575" indent="0">
              <a:buNone/>
              <a:defRPr sz="7061" b="1"/>
            </a:lvl6pPr>
            <a:lvl7pPr marL="12106290" indent="0">
              <a:buNone/>
              <a:defRPr sz="7061" b="1"/>
            </a:lvl7pPr>
            <a:lvl8pPr marL="14124005" indent="0">
              <a:buNone/>
              <a:defRPr sz="7061" b="1"/>
            </a:lvl8pPr>
            <a:lvl9pPr marL="16141720" indent="0">
              <a:buNone/>
              <a:defRPr sz="706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7573" y="11055383"/>
            <a:ext cx="18103294" cy="162608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3781" y="7419299"/>
            <a:ext cx="18192450" cy="3636084"/>
          </a:xfrm>
        </p:spPr>
        <p:txBody>
          <a:bodyPr anchor="b"/>
          <a:lstStyle>
            <a:lvl1pPr marL="0" indent="0">
              <a:buNone/>
              <a:defRPr sz="10592" b="1"/>
            </a:lvl1pPr>
            <a:lvl2pPr marL="2017715" indent="0">
              <a:buNone/>
              <a:defRPr sz="8826" b="1"/>
            </a:lvl2pPr>
            <a:lvl3pPr marL="4035430" indent="0">
              <a:buNone/>
              <a:defRPr sz="7944" b="1"/>
            </a:lvl3pPr>
            <a:lvl4pPr marL="6053145" indent="0">
              <a:buNone/>
              <a:defRPr sz="7061" b="1"/>
            </a:lvl4pPr>
            <a:lvl5pPr marL="8070860" indent="0">
              <a:buNone/>
              <a:defRPr sz="7061" b="1"/>
            </a:lvl5pPr>
            <a:lvl6pPr marL="10088575" indent="0">
              <a:buNone/>
              <a:defRPr sz="7061" b="1"/>
            </a:lvl6pPr>
            <a:lvl7pPr marL="12106290" indent="0">
              <a:buNone/>
              <a:defRPr sz="7061" b="1"/>
            </a:lvl7pPr>
            <a:lvl8pPr marL="14124005" indent="0">
              <a:buNone/>
              <a:defRPr sz="7061" b="1"/>
            </a:lvl8pPr>
            <a:lvl9pPr marL="16141720" indent="0">
              <a:buNone/>
              <a:defRPr sz="706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3781" y="11055383"/>
            <a:ext cx="18192450" cy="162608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38F-A6A9-C243-BF47-3D28DCF50E41}" type="datetimeFigureOut">
              <a:rPr lang="en-US" smtClean="0"/>
              <a:t>1/31/18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91EB-AD4A-844E-A599-852C9F38F9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38F-A6A9-C243-BF47-3D28DCF50E41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91EB-AD4A-844E-A599-852C9F38F9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38F-A6A9-C243-BF47-3D28DCF50E41}" type="datetimeFigureOut">
              <a:rPr lang="en-US" smtClean="0"/>
              <a:t>1/31/18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91EB-AD4A-844E-A599-852C9F38F9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69" y="2017712"/>
            <a:ext cx="13801743" cy="7061994"/>
          </a:xfrm>
        </p:spPr>
        <p:txBody>
          <a:bodyPr anchor="b"/>
          <a:lstStyle>
            <a:lvl1pPr>
              <a:defRPr sz="141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2450" y="4357705"/>
            <a:ext cx="21663779" cy="21508255"/>
          </a:xfrm>
        </p:spPr>
        <p:txBody>
          <a:bodyPr/>
          <a:lstStyle>
            <a:lvl1pPr>
              <a:defRPr sz="14122"/>
            </a:lvl1pPr>
            <a:lvl2pPr>
              <a:defRPr sz="12357"/>
            </a:lvl2pPr>
            <a:lvl3pPr>
              <a:defRPr sz="10592"/>
            </a:lvl3pPr>
            <a:lvl4pPr>
              <a:defRPr sz="8826"/>
            </a:lvl4pPr>
            <a:lvl5pPr>
              <a:defRPr sz="8826"/>
            </a:lvl5pPr>
            <a:lvl6pPr>
              <a:defRPr sz="8826"/>
            </a:lvl6pPr>
            <a:lvl7pPr>
              <a:defRPr sz="8826"/>
            </a:lvl7pPr>
            <a:lvl8pPr>
              <a:defRPr sz="8826"/>
            </a:lvl8pPr>
            <a:lvl9pPr>
              <a:defRPr sz="882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7569" y="9079707"/>
            <a:ext cx="13801743" cy="16821279"/>
          </a:xfrm>
        </p:spPr>
        <p:txBody>
          <a:bodyPr/>
          <a:lstStyle>
            <a:lvl1pPr marL="0" indent="0">
              <a:buNone/>
              <a:defRPr sz="7061"/>
            </a:lvl1pPr>
            <a:lvl2pPr marL="2017715" indent="0">
              <a:buNone/>
              <a:defRPr sz="6178"/>
            </a:lvl2pPr>
            <a:lvl3pPr marL="4035430" indent="0">
              <a:buNone/>
              <a:defRPr sz="5296"/>
            </a:lvl3pPr>
            <a:lvl4pPr marL="6053145" indent="0">
              <a:buNone/>
              <a:defRPr sz="4413"/>
            </a:lvl4pPr>
            <a:lvl5pPr marL="8070860" indent="0">
              <a:buNone/>
              <a:defRPr sz="4413"/>
            </a:lvl5pPr>
            <a:lvl6pPr marL="10088575" indent="0">
              <a:buNone/>
              <a:defRPr sz="4413"/>
            </a:lvl6pPr>
            <a:lvl7pPr marL="12106290" indent="0">
              <a:buNone/>
              <a:defRPr sz="4413"/>
            </a:lvl7pPr>
            <a:lvl8pPr marL="14124005" indent="0">
              <a:buNone/>
              <a:defRPr sz="4413"/>
            </a:lvl8pPr>
            <a:lvl9pPr marL="16141720" indent="0">
              <a:buNone/>
              <a:defRPr sz="44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38F-A6A9-C243-BF47-3D28DCF50E41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91EB-AD4A-844E-A599-852C9F38F9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D35CE-906B-3D43-BCB4-B2C62A1552DD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2161-E56C-484C-8BD6-7D6A0A18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63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69" y="2017712"/>
            <a:ext cx="13801743" cy="7061994"/>
          </a:xfrm>
        </p:spPr>
        <p:txBody>
          <a:bodyPr anchor="b"/>
          <a:lstStyle>
            <a:lvl1pPr>
              <a:defRPr sz="141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2450" y="4357705"/>
            <a:ext cx="21663779" cy="21508255"/>
          </a:xfrm>
        </p:spPr>
        <p:txBody>
          <a:bodyPr anchor="t"/>
          <a:lstStyle>
            <a:lvl1pPr marL="0" indent="0">
              <a:buNone/>
              <a:defRPr sz="14122"/>
            </a:lvl1pPr>
            <a:lvl2pPr marL="2017715" indent="0">
              <a:buNone/>
              <a:defRPr sz="12357"/>
            </a:lvl2pPr>
            <a:lvl3pPr marL="4035430" indent="0">
              <a:buNone/>
              <a:defRPr sz="10592"/>
            </a:lvl3pPr>
            <a:lvl4pPr marL="6053145" indent="0">
              <a:buNone/>
              <a:defRPr sz="8826"/>
            </a:lvl4pPr>
            <a:lvl5pPr marL="8070860" indent="0">
              <a:buNone/>
              <a:defRPr sz="8826"/>
            </a:lvl5pPr>
            <a:lvl6pPr marL="10088575" indent="0">
              <a:buNone/>
              <a:defRPr sz="8826"/>
            </a:lvl6pPr>
            <a:lvl7pPr marL="12106290" indent="0">
              <a:buNone/>
              <a:defRPr sz="8826"/>
            </a:lvl7pPr>
            <a:lvl8pPr marL="14124005" indent="0">
              <a:buNone/>
              <a:defRPr sz="8826"/>
            </a:lvl8pPr>
            <a:lvl9pPr marL="16141720" indent="0">
              <a:buNone/>
              <a:defRPr sz="8826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7569" y="9079707"/>
            <a:ext cx="13801743" cy="16821279"/>
          </a:xfrm>
        </p:spPr>
        <p:txBody>
          <a:bodyPr/>
          <a:lstStyle>
            <a:lvl1pPr marL="0" indent="0">
              <a:buNone/>
              <a:defRPr sz="7061"/>
            </a:lvl1pPr>
            <a:lvl2pPr marL="2017715" indent="0">
              <a:buNone/>
              <a:defRPr sz="6178"/>
            </a:lvl2pPr>
            <a:lvl3pPr marL="4035430" indent="0">
              <a:buNone/>
              <a:defRPr sz="5296"/>
            </a:lvl3pPr>
            <a:lvl4pPr marL="6053145" indent="0">
              <a:buNone/>
              <a:defRPr sz="4413"/>
            </a:lvl4pPr>
            <a:lvl5pPr marL="8070860" indent="0">
              <a:buNone/>
              <a:defRPr sz="4413"/>
            </a:lvl5pPr>
            <a:lvl6pPr marL="10088575" indent="0">
              <a:buNone/>
              <a:defRPr sz="4413"/>
            </a:lvl6pPr>
            <a:lvl7pPr marL="12106290" indent="0">
              <a:buNone/>
              <a:defRPr sz="4413"/>
            </a:lvl7pPr>
            <a:lvl8pPr marL="14124005" indent="0">
              <a:buNone/>
              <a:defRPr sz="4413"/>
            </a:lvl8pPr>
            <a:lvl9pPr marL="16141720" indent="0">
              <a:buNone/>
              <a:defRPr sz="44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38F-A6A9-C243-BF47-3D28DCF50E41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91EB-AD4A-844E-A599-852C9F38F9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38F-A6A9-C243-BF47-3D28DCF50E41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91EB-AD4A-844E-A599-852C9F38F9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23493" y="1611367"/>
            <a:ext cx="9227165" cy="256487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1997" y="1611367"/>
            <a:ext cx="27146587" cy="2564877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38F-A6A9-C243-BF47-3D28DCF50E41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91EB-AD4A-844E-A599-852C9F38F9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124" y="7545988"/>
            <a:ext cx="36909072" cy="12588810"/>
          </a:xfrm>
        </p:spPr>
        <p:txBody>
          <a:bodyPr anchor="b"/>
          <a:lstStyle>
            <a:lvl1pPr>
              <a:defRPr sz="5518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124" y="20254484"/>
            <a:ext cx="36909072" cy="6620619"/>
          </a:xfrm>
        </p:spPr>
        <p:txBody>
          <a:bodyPr/>
          <a:lstStyle>
            <a:lvl1pPr marL="0" indent="0">
              <a:buNone/>
              <a:defRPr sz="2207">
                <a:solidFill>
                  <a:schemeClr val="tx1">
                    <a:tint val="75000"/>
                  </a:schemeClr>
                </a:solidFill>
              </a:defRPr>
            </a:lvl1pPr>
            <a:lvl2pPr marL="420428" indent="0">
              <a:buNone/>
              <a:defRPr sz="1839">
                <a:solidFill>
                  <a:schemeClr val="tx1">
                    <a:tint val="75000"/>
                  </a:schemeClr>
                </a:solidFill>
              </a:defRPr>
            </a:lvl2pPr>
            <a:lvl3pPr marL="840857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3pPr>
            <a:lvl4pPr marL="1261286" indent="0">
              <a:buNone/>
              <a:defRPr sz="1471">
                <a:solidFill>
                  <a:schemeClr val="tx1">
                    <a:tint val="75000"/>
                  </a:schemeClr>
                </a:solidFill>
              </a:defRPr>
            </a:lvl4pPr>
            <a:lvl5pPr marL="1681715" indent="0">
              <a:buNone/>
              <a:defRPr sz="1471">
                <a:solidFill>
                  <a:schemeClr val="tx1">
                    <a:tint val="75000"/>
                  </a:schemeClr>
                </a:solidFill>
              </a:defRPr>
            </a:lvl5pPr>
            <a:lvl6pPr marL="2102144" indent="0">
              <a:buNone/>
              <a:defRPr sz="1471">
                <a:solidFill>
                  <a:schemeClr val="tx1">
                    <a:tint val="75000"/>
                  </a:schemeClr>
                </a:solidFill>
              </a:defRPr>
            </a:lvl6pPr>
            <a:lvl7pPr marL="2522572" indent="0">
              <a:buNone/>
              <a:defRPr sz="1471">
                <a:solidFill>
                  <a:schemeClr val="tx1">
                    <a:tint val="75000"/>
                  </a:schemeClr>
                </a:solidFill>
              </a:defRPr>
            </a:lvl7pPr>
            <a:lvl8pPr marL="2943000" indent="0">
              <a:buNone/>
              <a:defRPr sz="1471">
                <a:solidFill>
                  <a:schemeClr val="tx1">
                    <a:tint val="75000"/>
                  </a:schemeClr>
                </a:solidFill>
              </a:defRPr>
            </a:lvl8pPr>
            <a:lvl9pPr marL="3363429" indent="0">
              <a:buNone/>
              <a:defRPr sz="14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D35CE-906B-3D43-BCB4-B2C62A1552DD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2161-E56C-484C-8BD6-7D6A0A18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4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823" y="8056839"/>
            <a:ext cx="18354448" cy="192035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95385" y="8056839"/>
            <a:ext cx="18354448" cy="192035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D35CE-906B-3D43-BCB4-B2C62A1552DD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2161-E56C-484C-8BD6-7D6A0A18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65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947" y="1611368"/>
            <a:ext cx="36909074" cy="58499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6950" y="7419006"/>
            <a:ext cx="18104742" cy="3635794"/>
          </a:xfrm>
        </p:spPr>
        <p:txBody>
          <a:bodyPr anchor="b"/>
          <a:lstStyle>
            <a:lvl1pPr marL="0" indent="0">
              <a:buNone/>
              <a:defRPr sz="2207" b="1"/>
            </a:lvl1pPr>
            <a:lvl2pPr marL="420428" indent="0">
              <a:buNone/>
              <a:defRPr sz="1839" b="1"/>
            </a:lvl2pPr>
            <a:lvl3pPr marL="840857" indent="0">
              <a:buNone/>
              <a:defRPr sz="1655" b="1"/>
            </a:lvl3pPr>
            <a:lvl4pPr marL="1261286" indent="0">
              <a:buNone/>
              <a:defRPr sz="1471" b="1"/>
            </a:lvl4pPr>
            <a:lvl5pPr marL="1681715" indent="0">
              <a:buNone/>
              <a:defRPr sz="1471" b="1"/>
            </a:lvl5pPr>
            <a:lvl6pPr marL="2102144" indent="0">
              <a:buNone/>
              <a:defRPr sz="1471" b="1"/>
            </a:lvl6pPr>
            <a:lvl7pPr marL="2522572" indent="0">
              <a:buNone/>
              <a:defRPr sz="1471" b="1"/>
            </a:lvl7pPr>
            <a:lvl8pPr marL="2943000" indent="0">
              <a:buNone/>
              <a:defRPr sz="1471" b="1"/>
            </a:lvl8pPr>
            <a:lvl9pPr marL="3363429" indent="0">
              <a:buNone/>
              <a:defRPr sz="147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6950" y="11054801"/>
            <a:ext cx="18104742" cy="16261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4608" y="7419006"/>
            <a:ext cx="18191417" cy="3635794"/>
          </a:xfrm>
        </p:spPr>
        <p:txBody>
          <a:bodyPr anchor="b"/>
          <a:lstStyle>
            <a:lvl1pPr marL="0" indent="0">
              <a:buNone/>
              <a:defRPr sz="2207" b="1"/>
            </a:lvl1pPr>
            <a:lvl2pPr marL="420428" indent="0">
              <a:buNone/>
              <a:defRPr sz="1839" b="1"/>
            </a:lvl2pPr>
            <a:lvl3pPr marL="840857" indent="0">
              <a:buNone/>
              <a:defRPr sz="1655" b="1"/>
            </a:lvl3pPr>
            <a:lvl4pPr marL="1261286" indent="0">
              <a:buNone/>
              <a:defRPr sz="1471" b="1"/>
            </a:lvl4pPr>
            <a:lvl5pPr marL="1681715" indent="0">
              <a:buNone/>
              <a:defRPr sz="1471" b="1"/>
            </a:lvl5pPr>
            <a:lvl6pPr marL="2102144" indent="0">
              <a:buNone/>
              <a:defRPr sz="1471" b="1"/>
            </a:lvl6pPr>
            <a:lvl7pPr marL="2522572" indent="0">
              <a:buNone/>
              <a:defRPr sz="1471" b="1"/>
            </a:lvl7pPr>
            <a:lvl8pPr marL="2943000" indent="0">
              <a:buNone/>
              <a:defRPr sz="1471" b="1"/>
            </a:lvl8pPr>
            <a:lvl9pPr marL="3363429" indent="0">
              <a:buNone/>
              <a:defRPr sz="147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4608" y="11054801"/>
            <a:ext cx="18191417" cy="16261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D35CE-906B-3D43-BCB4-B2C62A1552DD}" type="datetimeFigureOut">
              <a:rPr lang="en-US" smtClean="0"/>
              <a:t>1/31/18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2161-E56C-484C-8BD6-7D6A0A18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17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D35CE-906B-3D43-BCB4-B2C62A1552DD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2161-E56C-484C-8BD6-7D6A0A18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0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D35CE-906B-3D43-BCB4-B2C62A1552DD}" type="datetimeFigureOut">
              <a:rPr lang="en-US" smtClean="0"/>
              <a:t>1/31/18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2161-E56C-484C-8BD6-7D6A0A18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1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950" y="2017131"/>
            <a:ext cx="13801951" cy="7062870"/>
          </a:xfrm>
        </p:spPr>
        <p:txBody>
          <a:bodyPr anchor="b"/>
          <a:lstStyle>
            <a:lvl1pPr>
              <a:defRPr sz="2942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3481" y="4358283"/>
            <a:ext cx="21662541" cy="21508255"/>
          </a:xfrm>
        </p:spPr>
        <p:txBody>
          <a:bodyPr/>
          <a:lstStyle>
            <a:lvl1pPr>
              <a:defRPr sz="2942"/>
            </a:lvl1pPr>
            <a:lvl2pPr>
              <a:defRPr sz="2575"/>
            </a:lvl2pPr>
            <a:lvl3pPr>
              <a:defRPr sz="2207"/>
            </a:lvl3pPr>
            <a:lvl4pPr>
              <a:defRPr sz="1839"/>
            </a:lvl4pPr>
            <a:lvl5pPr>
              <a:defRPr sz="1839"/>
            </a:lvl5pPr>
            <a:lvl6pPr>
              <a:defRPr sz="1839"/>
            </a:lvl6pPr>
            <a:lvl7pPr>
              <a:defRPr sz="1839"/>
            </a:lvl7pPr>
            <a:lvl8pPr>
              <a:defRPr sz="1839"/>
            </a:lvl8pPr>
            <a:lvl9pPr>
              <a:defRPr sz="183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6950" y="9079999"/>
            <a:ext cx="13801951" cy="16821568"/>
          </a:xfrm>
        </p:spPr>
        <p:txBody>
          <a:bodyPr/>
          <a:lstStyle>
            <a:lvl1pPr marL="0" indent="0">
              <a:buNone/>
              <a:defRPr sz="1471"/>
            </a:lvl1pPr>
            <a:lvl2pPr marL="420428" indent="0">
              <a:buNone/>
              <a:defRPr sz="1287"/>
            </a:lvl2pPr>
            <a:lvl3pPr marL="840857" indent="0">
              <a:buNone/>
              <a:defRPr sz="1103"/>
            </a:lvl3pPr>
            <a:lvl4pPr marL="1261286" indent="0">
              <a:buNone/>
              <a:defRPr sz="919"/>
            </a:lvl4pPr>
            <a:lvl5pPr marL="1681715" indent="0">
              <a:buNone/>
              <a:defRPr sz="919"/>
            </a:lvl5pPr>
            <a:lvl6pPr marL="2102144" indent="0">
              <a:buNone/>
              <a:defRPr sz="919"/>
            </a:lvl6pPr>
            <a:lvl7pPr marL="2522572" indent="0">
              <a:buNone/>
              <a:defRPr sz="919"/>
            </a:lvl7pPr>
            <a:lvl8pPr marL="2943000" indent="0">
              <a:buNone/>
              <a:defRPr sz="919"/>
            </a:lvl8pPr>
            <a:lvl9pPr marL="3363429" indent="0">
              <a:buNone/>
              <a:defRPr sz="91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D35CE-906B-3D43-BCB4-B2C62A1552DD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2161-E56C-484C-8BD6-7D6A0A18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11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950" y="2017131"/>
            <a:ext cx="13801951" cy="7062870"/>
          </a:xfrm>
        </p:spPr>
        <p:txBody>
          <a:bodyPr anchor="b"/>
          <a:lstStyle>
            <a:lvl1pPr>
              <a:defRPr sz="2942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193481" y="4358283"/>
            <a:ext cx="21662541" cy="21508255"/>
          </a:xfrm>
        </p:spPr>
        <p:txBody>
          <a:bodyPr/>
          <a:lstStyle>
            <a:lvl1pPr marL="0" indent="0">
              <a:buNone/>
              <a:defRPr sz="2942"/>
            </a:lvl1pPr>
            <a:lvl2pPr marL="420428" indent="0">
              <a:buNone/>
              <a:defRPr sz="2575"/>
            </a:lvl2pPr>
            <a:lvl3pPr marL="840857" indent="0">
              <a:buNone/>
              <a:defRPr sz="2207"/>
            </a:lvl3pPr>
            <a:lvl4pPr marL="1261286" indent="0">
              <a:buNone/>
              <a:defRPr sz="1839"/>
            </a:lvl4pPr>
            <a:lvl5pPr marL="1681715" indent="0">
              <a:buNone/>
              <a:defRPr sz="1839"/>
            </a:lvl5pPr>
            <a:lvl6pPr marL="2102144" indent="0">
              <a:buNone/>
              <a:defRPr sz="1839"/>
            </a:lvl6pPr>
            <a:lvl7pPr marL="2522572" indent="0">
              <a:buNone/>
              <a:defRPr sz="1839"/>
            </a:lvl7pPr>
            <a:lvl8pPr marL="2943000" indent="0">
              <a:buNone/>
              <a:defRPr sz="1839"/>
            </a:lvl8pPr>
            <a:lvl9pPr marL="3363429" indent="0">
              <a:buNone/>
              <a:defRPr sz="183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6950" y="9079999"/>
            <a:ext cx="13801951" cy="16821568"/>
          </a:xfrm>
        </p:spPr>
        <p:txBody>
          <a:bodyPr/>
          <a:lstStyle>
            <a:lvl1pPr marL="0" indent="0">
              <a:buNone/>
              <a:defRPr sz="1471"/>
            </a:lvl1pPr>
            <a:lvl2pPr marL="420428" indent="0">
              <a:buNone/>
              <a:defRPr sz="1287"/>
            </a:lvl2pPr>
            <a:lvl3pPr marL="840857" indent="0">
              <a:buNone/>
              <a:defRPr sz="1103"/>
            </a:lvl3pPr>
            <a:lvl4pPr marL="1261286" indent="0">
              <a:buNone/>
              <a:defRPr sz="919"/>
            </a:lvl4pPr>
            <a:lvl5pPr marL="1681715" indent="0">
              <a:buNone/>
              <a:defRPr sz="919"/>
            </a:lvl5pPr>
            <a:lvl6pPr marL="2102144" indent="0">
              <a:buNone/>
              <a:defRPr sz="919"/>
            </a:lvl6pPr>
            <a:lvl7pPr marL="2522572" indent="0">
              <a:buNone/>
              <a:defRPr sz="919"/>
            </a:lvl7pPr>
            <a:lvl8pPr marL="2943000" indent="0">
              <a:buNone/>
              <a:defRPr sz="919"/>
            </a:lvl8pPr>
            <a:lvl9pPr marL="3363429" indent="0">
              <a:buNone/>
              <a:defRPr sz="91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D35CE-906B-3D43-BCB4-B2C62A1552DD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2161-E56C-484C-8BD6-7D6A0A18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6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821" y="1611368"/>
            <a:ext cx="36907009" cy="5849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821" y="8056839"/>
            <a:ext cx="36907009" cy="1920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823" y="28051518"/>
            <a:ext cx="9627109" cy="1611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D35CE-906B-3D43-BCB4-B2C62A1552DD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5481" y="28051518"/>
            <a:ext cx="14441694" cy="1611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22725" y="28051518"/>
            <a:ext cx="9627108" cy="1611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42161-E56C-484C-8BD6-7D6A0A18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40857" rtl="0" eaLnBrk="1" latinLnBrk="0" hangingPunct="1">
        <a:lnSpc>
          <a:spcPct val="90000"/>
        </a:lnSpc>
        <a:spcBef>
          <a:spcPct val="0"/>
        </a:spcBef>
        <a:buNone/>
        <a:defRPr sz="40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0215" indent="-210215" algn="l" defTabSz="840857" rtl="0" eaLnBrk="1" latinLnBrk="0" hangingPunct="1">
        <a:lnSpc>
          <a:spcPct val="90000"/>
        </a:lnSpc>
        <a:spcBef>
          <a:spcPts val="919"/>
        </a:spcBef>
        <a:buFont typeface="Arial"/>
        <a:buChar char="•"/>
        <a:defRPr sz="2575" kern="1200">
          <a:solidFill>
            <a:schemeClr val="tx1"/>
          </a:solidFill>
          <a:latin typeface="+mn-lt"/>
          <a:ea typeface="+mn-ea"/>
          <a:cs typeface="+mn-cs"/>
        </a:defRPr>
      </a:lvl1pPr>
      <a:lvl2pPr marL="630644" indent="-210215" algn="l" defTabSz="840857" rtl="0" eaLnBrk="1" latinLnBrk="0" hangingPunct="1">
        <a:lnSpc>
          <a:spcPct val="90000"/>
        </a:lnSpc>
        <a:spcBef>
          <a:spcPts val="460"/>
        </a:spcBef>
        <a:buFont typeface="Arial"/>
        <a:buChar char="•"/>
        <a:defRPr sz="2207" kern="1200">
          <a:solidFill>
            <a:schemeClr val="tx1"/>
          </a:solidFill>
          <a:latin typeface="+mn-lt"/>
          <a:ea typeface="+mn-ea"/>
          <a:cs typeface="+mn-cs"/>
        </a:defRPr>
      </a:lvl2pPr>
      <a:lvl3pPr marL="1051072" indent="-210215" algn="l" defTabSz="840857" rtl="0" eaLnBrk="1" latinLnBrk="0" hangingPunct="1">
        <a:lnSpc>
          <a:spcPct val="90000"/>
        </a:lnSpc>
        <a:spcBef>
          <a:spcPts val="460"/>
        </a:spcBef>
        <a:buFont typeface="Arial"/>
        <a:buChar char="•"/>
        <a:defRPr sz="1839" kern="1200">
          <a:solidFill>
            <a:schemeClr val="tx1"/>
          </a:solidFill>
          <a:latin typeface="+mn-lt"/>
          <a:ea typeface="+mn-ea"/>
          <a:cs typeface="+mn-cs"/>
        </a:defRPr>
      </a:lvl3pPr>
      <a:lvl4pPr marL="1471500" indent="-210215" algn="l" defTabSz="840857" rtl="0" eaLnBrk="1" latinLnBrk="0" hangingPunct="1">
        <a:lnSpc>
          <a:spcPct val="90000"/>
        </a:lnSpc>
        <a:spcBef>
          <a:spcPts val="460"/>
        </a:spcBef>
        <a:buFont typeface="Arial"/>
        <a:buChar char="•"/>
        <a:defRPr sz="1655" kern="1200">
          <a:solidFill>
            <a:schemeClr val="tx1"/>
          </a:solidFill>
          <a:latin typeface="+mn-lt"/>
          <a:ea typeface="+mn-ea"/>
          <a:cs typeface="+mn-cs"/>
        </a:defRPr>
      </a:lvl4pPr>
      <a:lvl5pPr marL="1891929" indent="-210215" algn="l" defTabSz="840857" rtl="0" eaLnBrk="1" latinLnBrk="0" hangingPunct="1">
        <a:lnSpc>
          <a:spcPct val="90000"/>
        </a:lnSpc>
        <a:spcBef>
          <a:spcPts val="460"/>
        </a:spcBef>
        <a:buFont typeface="Arial"/>
        <a:buChar char="•"/>
        <a:defRPr sz="1655" kern="1200">
          <a:solidFill>
            <a:schemeClr val="tx1"/>
          </a:solidFill>
          <a:latin typeface="+mn-lt"/>
          <a:ea typeface="+mn-ea"/>
          <a:cs typeface="+mn-cs"/>
        </a:defRPr>
      </a:lvl5pPr>
      <a:lvl6pPr marL="2312358" indent="-210215" algn="l" defTabSz="840857" rtl="0" eaLnBrk="1" latinLnBrk="0" hangingPunct="1">
        <a:lnSpc>
          <a:spcPct val="90000"/>
        </a:lnSpc>
        <a:spcBef>
          <a:spcPts val="460"/>
        </a:spcBef>
        <a:buFont typeface="Arial"/>
        <a:buChar char="•"/>
        <a:defRPr sz="1655" kern="1200">
          <a:solidFill>
            <a:schemeClr val="tx1"/>
          </a:solidFill>
          <a:latin typeface="+mn-lt"/>
          <a:ea typeface="+mn-ea"/>
          <a:cs typeface="+mn-cs"/>
        </a:defRPr>
      </a:lvl6pPr>
      <a:lvl7pPr marL="2732786" indent="-210215" algn="l" defTabSz="840857" rtl="0" eaLnBrk="1" latinLnBrk="0" hangingPunct="1">
        <a:lnSpc>
          <a:spcPct val="90000"/>
        </a:lnSpc>
        <a:spcBef>
          <a:spcPts val="460"/>
        </a:spcBef>
        <a:buFont typeface="Arial"/>
        <a:buChar char="•"/>
        <a:defRPr sz="1655" kern="1200">
          <a:solidFill>
            <a:schemeClr val="tx1"/>
          </a:solidFill>
          <a:latin typeface="+mn-lt"/>
          <a:ea typeface="+mn-ea"/>
          <a:cs typeface="+mn-cs"/>
        </a:defRPr>
      </a:lvl7pPr>
      <a:lvl8pPr marL="3153216" indent="-210215" algn="l" defTabSz="840857" rtl="0" eaLnBrk="1" latinLnBrk="0" hangingPunct="1">
        <a:lnSpc>
          <a:spcPct val="90000"/>
        </a:lnSpc>
        <a:spcBef>
          <a:spcPts val="460"/>
        </a:spcBef>
        <a:buFont typeface="Arial"/>
        <a:buChar char="•"/>
        <a:defRPr sz="1655" kern="1200">
          <a:solidFill>
            <a:schemeClr val="tx1"/>
          </a:solidFill>
          <a:latin typeface="+mn-lt"/>
          <a:ea typeface="+mn-ea"/>
          <a:cs typeface="+mn-cs"/>
        </a:defRPr>
      </a:lvl8pPr>
      <a:lvl9pPr marL="3573644" indent="-210215" algn="l" defTabSz="840857" rtl="0" eaLnBrk="1" latinLnBrk="0" hangingPunct="1">
        <a:lnSpc>
          <a:spcPct val="90000"/>
        </a:lnSpc>
        <a:spcBef>
          <a:spcPts val="460"/>
        </a:spcBef>
        <a:buFont typeface="Arial"/>
        <a:buChar char="•"/>
        <a:defRPr sz="16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0857" rtl="0" eaLnBrk="1" latinLnBrk="0" hangingPunct="1">
        <a:defRPr sz="1655" kern="1200">
          <a:solidFill>
            <a:schemeClr val="tx1"/>
          </a:solidFill>
          <a:latin typeface="+mn-lt"/>
          <a:ea typeface="+mn-ea"/>
          <a:cs typeface="+mn-cs"/>
        </a:defRPr>
      </a:lvl1pPr>
      <a:lvl2pPr marL="420428" algn="l" defTabSz="840857" rtl="0" eaLnBrk="1" latinLnBrk="0" hangingPunct="1">
        <a:defRPr sz="1655" kern="1200">
          <a:solidFill>
            <a:schemeClr val="tx1"/>
          </a:solidFill>
          <a:latin typeface="+mn-lt"/>
          <a:ea typeface="+mn-ea"/>
          <a:cs typeface="+mn-cs"/>
        </a:defRPr>
      </a:lvl2pPr>
      <a:lvl3pPr marL="840857" algn="l" defTabSz="840857" rtl="0" eaLnBrk="1" latinLnBrk="0" hangingPunct="1">
        <a:defRPr sz="1655" kern="1200">
          <a:solidFill>
            <a:schemeClr val="tx1"/>
          </a:solidFill>
          <a:latin typeface="+mn-lt"/>
          <a:ea typeface="+mn-ea"/>
          <a:cs typeface="+mn-cs"/>
        </a:defRPr>
      </a:lvl3pPr>
      <a:lvl4pPr marL="1261286" algn="l" defTabSz="840857" rtl="0" eaLnBrk="1" latinLnBrk="0" hangingPunct="1">
        <a:defRPr sz="1655" kern="1200">
          <a:solidFill>
            <a:schemeClr val="tx1"/>
          </a:solidFill>
          <a:latin typeface="+mn-lt"/>
          <a:ea typeface="+mn-ea"/>
          <a:cs typeface="+mn-cs"/>
        </a:defRPr>
      </a:lvl4pPr>
      <a:lvl5pPr marL="1681715" algn="l" defTabSz="840857" rtl="0" eaLnBrk="1" latinLnBrk="0" hangingPunct="1">
        <a:defRPr sz="1655" kern="1200">
          <a:solidFill>
            <a:schemeClr val="tx1"/>
          </a:solidFill>
          <a:latin typeface="+mn-lt"/>
          <a:ea typeface="+mn-ea"/>
          <a:cs typeface="+mn-cs"/>
        </a:defRPr>
      </a:lvl5pPr>
      <a:lvl6pPr marL="2102144" algn="l" defTabSz="840857" rtl="0" eaLnBrk="1" latinLnBrk="0" hangingPunct="1">
        <a:defRPr sz="1655" kern="1200">
          <a:solidFill>
            <a:schemeClr val="tx1"/>
          </a:solidFill>
          <a:latin typeface="+mn-lt"/>
          <a:ea typeface="+mn-ea"/>
          <a:cs typeface="+mn-cs"/>
        </a:defRPr>
      </a:lvl6pPr>
      <a:lvl7pPr marL="2522572" algn="l" defTabSz="840857" rtl="0" eaLnBrk="1" latinLnBrk="0" hangingPunct="1">
        <a:defRPr sz="1655" kern="1200">
          <a:solidFill>
            <a:schemeClr val="tx1"/>
          </a:solidFill>
          <a:latin typeface="+mn-lt"/>
          <a:ea typeface="+mn-ea"/>
          <a:cs typeface="+mn-cs"/>
        </a:defRPr>
      </a:lvl7pPr>
      <a:lvl8pPr marL="2943000" algn="l" defTabSz="840857" rtl="0" eaLnBrk="1" latinLnBrk="0" hangingPunct="1">
        <a:defRPr sz="1655" kern="1200">
          <a:solidFill>
            <a:schemeClr val="tx1"/>
          </a:solidFill>
          <a:latin typeface="+mn-lt"/>
          <a:ea typeface="+mn-ea"/>
          <a:cs typeface="+mn-cs"/>
        </a:defRPr>
      </a:lvl8pPr>
      <a:lvl9pPr marL="3363429" algn="l" defTabSz="840857" rtl="0" eaLnBrk="1" latinLnBrk="0" hangingPunct="1">
        <a:defRPr sz="16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1995" y="1611374"/>
            <a:ext cx="36908661" cy="5849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1995" y="8056838"/>
            <a:ext cx="36908661" cy="19203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1995" y="28051815"/>
            <a:ext cx="9628346" cy="1611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D35CE-906B-3D43-BCB4-B2C62A1552DD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5066" y="28051815"/>
            <a:ext cx="14442519" cy="1611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22309" y="28051815"/>
            <a:ext cx="9628346" cy="1611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42161-E56C-484C-8BD6-7D6A0A18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0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035430" rtl="0" eaLnBrk="1" latinLnBrk="0" hangingPunct="1">
        <a:lnSpc>
          <a:spcPct val="90000"/>
        </a:lnSpc>
        <a:spcBef>
          <a:spcPct val="0"/>
        </a:spcBef>
        <a:buNone/>
        <a:defRPr sz="194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8858" indent="-1008858" algn="l" defTabSz="4035430" rtl="0" eaLnBrk="1" latinLnBrk="0" hangingPunct="1">
        <a:lnSpc>
          <a:spcPct val="90000"/>
        </a:lnSpc>
        <a:spcBef>
          <a:spcPts val="4413"/>
        </a:spcBef>
        <a:buFont typeface="Arial" panose="020B0604020202020204" pitchFamily="34" charset="0"/>
        <a:buChar char="•"/>
        <a:defRPr sz="12357" kern="1200">
          <a:solidFill>
            <a:schemeClr val="tx1"/>
          </a:solidFill>
          <a:latin typeface="+mn-lt"/>
          <a:ea typeface="+mn-ea"/>
          <a:cs typeface="+mn-cs"/>
        </a:defRPr>
      </a:lvl1pPr>
      <a:lvl2pPr marL="3026573" indent="-1008858" algn="l" defTabSz="403543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2" kern="1200">
          <a:solidFill>
            <a:schemeClr val="tx1"/>
          </a:solidFill>
          <a:latin typeface="+mn-lt"/>
          <a:ea typeface="+mn-ea"/>
          <a:cs typeface="+mn-cs"/>
        </a:defRPr>
      </a:lvl2pPr>
      <a:lvl3pPr marL="5044288" indent="-1008858" algn="l" defTabSz="403543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6" kern="1200">
          <a:solidFill>
            <a:schemeClr val="tx1"/>
          </a:solidFill>
          <a:latin typeface="+mn-lt"/>
          <a:ea typeface="+mn-ea"/>
          <a:cs typeface="+mn-cs"/>
        </a:defRPr>
      </a:lvl3pPr>
      <a:lvl4pPr marL="7062003" indent="-1008858" algn="l" defTabSz="403543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4pPr>
      <a:lvl5pPr marL="9079718" indent="-1008858" algn="l" defTabSz="403543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5pPr>
      <a:lvl6pPr marL="11097433" indent="-1008858" algn="l" defTabSz="403543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6pPr>
      <a:lvl7pPr marL="13115148" indent="-1008858" algn="l" defTabSz="403543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7pPr>
      <a:lvl8pPr marL="15132863" indent="-1008858" algn="l" defTabSz="403543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8pPr>
      <a:lvl9pPr marL="17150578" indent="-1008858" algn="l" defTabSz="403543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5430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1pPr>
      <a:lvl2pPr marL="2017715" algn="l" defTabSz="4035430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4035430" algn="l" defTabSz="4035430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3pPr>
      <a:lvl4pPr marL="6053145" algn="l" defTabSz="4035430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4pPr>
      <a:lvl5pPr marL="8070860" algn="l" defTabSz="4035430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5pPr>
      <a:lvl6pPr marL="10088575" algn="l" defTabSz="4035430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6pPr>
      <a:lvl7pPr marL="12106290" algn="l" defTabSz="4035430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7pPr>
      <a:lvl8pPr marL="14124005" algn="l" defTabSz="4035430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8pPr>
      <a:lvl9pPr marL="16141720" algn="l" defTabSz="4035430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20" Type="http://schemas.openxmlformats.org/officeDocument/2006/relationships/image" Target="../media/image14.png"/><Relationship Id="rId21" Type="http://schemas.openxmlformats.org/officeDocument/2006/relationships/image" Target="../media/image15.png"/><Relationship Id="rId22" Type="http://schemas.openxmlformats.org/officeDocument/2006/relationships/image" Target="../media/image16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4" Type="http://schemas.openxmlformats.org/officeDocument/2006/relationships/image" Target="../media/image8.png"/><Relationship Id="rId15" Type="http://schemas.openxmlformats.org/officeDocument/2006/relationships/image" Target="../media/image9.png"/><Relationship Id="rId16" Type="http://schemas.openxmlformats.org/officeDocument/2006/relationships/image" Target="../media/image10.png"/><Relationship Id="rId17" Type="http://schemas.openxmlformats.org/officeDocument/2006/relationships/image" Target="../media/image11.png"/><Relationship Id="rId18" Type="http://schemas.openxmlformats.org/officeDocument/2006/relationships/image" Target="../media/image12.png"/><Relationship Id="rId19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microsoft.com/office/2007/relationships/hdphoto" Target="../media/hdphoto1.wdp"/><Relationship Id="rId5" Type="http://schemas.openxmlformats.org/officeDocument/2006/relationships/hyperlink" Target="http://dlib.net/" TargetMode="External"/><Relationship Id="rId6" Type="http://schemas.openxmlformats.org/officeDocument/2006/relationships/hyperlink" Target="https://github.com/thnkim/OpenFacePytorch" TargetMode="External"/><Relationship Id="rId7" Type="http://schemas.openxmlformats.org/officeDocument/2006/relationships/hyperlink" Target="http://ieeexplore.ieee.org/stamp/stamp.jsp?tp=&amp;arnumber=5543262&amp;isnumber=5543135" TargetMode="External"/><Relationship Id="rId8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2792650" cy="350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0" b="1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ysClr val="windowText" lastClr="000000"/>
                </a:solidFill>
              </a:rPr>
              <a:t>Facial Expression Prediction</a:t>
            </a:r>
            <a:endParaRPr lang="en-US" sz="15000" b="1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505200"/>
            <a:ext cx="42792650" cy="26760488"/>
          </a:xfrm>
          <a:prstGeom prst="rect">
            <a:avLst/>
          </a:prstGeom>
          <a:blipFill>
            <a:blip r:embed="rId3">
              <a:alphaModFix amt="92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084"/>
                      </a14:imgEffect>
                      <a14:imgEffect>
                        <a14:saturation sat="24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  <a:effectLst>
            <a:outerShdw blurRad="50800" dist="50800" dir="5400000" algn="ctr" rotWithShape="0">
              <a:srgbClr val="000000">
                <a:alpha val="4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solidFill>
                <a:schemeClr val="tx1"/>
              </a:solidFill>
            </a:endParaRPr>
          </a:p>
          <a:p>
            <a:pPr algn="ctr"/>
            <a:r>
              <a:rPr lang="en-US" sz="3000" b="1" u="sng" dirty="0" smtClean="0">
                <a:solidFill>
                  <a:schemeClr val="tx1"/>
                </a:solidFill>
              </a:rPr>
              <a:t>DATASET</a:t>
            </a:r>
          </a:p>
          <a:p>
            <a:pPr algn="ctr"/>
            <a:endParaRPr lang="en-US" sz="3000" dirty="0" smtClean="0">
              <a:solidFill>
                <a:schemeClr val="tx1"/>
              </a:solidFill>
            </a:endParaRPr>
          </a:p>
          <a:p>
            <a:pPr marL="342900" indent="-342900" algn="ctr"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       The Extended Cohn-</a:t>
            </a:r>
            <a:r>
              <a:rPr lang="en-US" sz="3000" dirty="0" err="1" smtClean="0">
                <a:solidFill>
                  <a:schemeClr val="tx1"/>
                </a:solidFill>
              </a:rPr>
              <a:t>Kanade</a:t>
            </a:r>
            <a:r>
              <a:rPr lang="en-US" sz="3000" dirty="0" smtClean="0">
                <a:solidFill>
                  <a:schemeClr val="tx1"/>
                </a:solidFill>
              </a:rPr>
              <a:t> Dataset (CK+)</a:t>
            </a:r>
          </a:p>
          <a:p>
            <a:pPr marL="685800" indent="-685800" algn="ctr">
              <a:buFont typeface="Arial" charset="0"/>
              <a:buChar char="•"/>
            </a:pPr>
            <a:endParaRPr lang="en-US" sz="3000" dirty="0">
              <a:solidFill>
                <a:schemeClr val="tx1"/>
              </a:solidFill>
            </a:endParaRPr>
          </a:p>
          <a:p>
            <a:pPr algn="ctr"/>
            <a:r>
              <a:rPr lang="en-US" sz="3000" b="1" u="sng" dirty="0" smtClean="0">
                <a:solidFill>
                  <a:schemeClr val="tx1"/>
                </a:solidFill>
              </a:rPr>
              <a:t>PROCESS</a:t>
            </a:r>
          </a:p>
          <a:p>
            <a:pPr algn="ctr"/>
            <a:endParaRPr lang="en-US" sz="3000" dirty="0" smtClean="0">
              <a:solidFill>
                <a:schemeClr val="tx1"/>
              </a:solidFill>
            </a:endParaRPr>
          </a:p>
          <a:p>
            <a:pPr marL="457200" indent="-457200" algn="ctr">
              <a:buFont typeface="Wingdings" charset="2"/>
              <a:buChar char="v"/>
            </a:pPr>
            <a:r>
              <a:rPr lang="en-US" sz="3000" b="1" i="1" u="sng" dirty="0" smtClean="0">
                <a:solidFill>
                  <a:schemeClr val="tx1"/>
                </a:solidFill>
              </a:rPr>
              <a:t>DATA  PRE_PROCESSING</a:t>
            </a:r>
          </a:p>
          <a:p>
            <a:pPr marL="457200" indent="-457200" algn="ctr">
              <a:buFont typeface="+mj-lt"/>
              <a:buAutoNum type="arabicPeriod"/>
            </a:pPr>
            <a:endParaRPr lang="en-US" sz="3000" dirty="0">
              <a:solidFill>
                <a:schemeClr val="tx1"/>
              </a:solidFill>
            </a:endParaRPr>
          </a:p>
          <a:p>
            <a:pPr marL="342900" indent="-342900" algn="ctr"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Filter labelled images from CK+ dataset</a:t>
            </a:r>
          </a:p>
          <a:p>
            <a:pPr marL="342900" indent="-342900" algn="ctr"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Picked last 3 pick expression frames and one neutral frame.</a:t>
            </a:r>
          </a:p>
          <a:p>
            <a:pPr marL="342900" indent="-342900" algn="ctr"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Aligned selected images using </a:t>
            </a:r>
            <a:r>
              <a:rPr lang="en-US" sz="3000" dirty="0" err="1" smtClean="0">
                <a:solidFill>
                  <a:schemeClr val="tx1"/>
                </a:solidFill>
              </a:rPr>
              <a:t>dlib</a:t>
            </a:r>
            <a:r>
              <a:rPr lang="en-US" sz="3000" dirty="0" smtClean="0">
                <a:solidFill>
                  <a:schemeClr val="tx1"/>
                </a:solidFill>
              </a:rPr>
              <a:t> framework.</a:t>
            </a:r>
          </a:p>
          <a:p>
            <a:pPr marL="342900" indent="-342900" algn="ctr"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Split aligned dataset into training, testing and validation set with the ratio of</a:t>
            </a:r>
            <a:r>
              <a:rPr lang="en-US" sz="3000" b="1" dirty="0" smtClean="0">
                <a:solidFill>
                  <a:schemeClr val="tx1"/>
                </a:solidFill>
              </a:rPr>
              <a:t> 8:1:1</a:t>
            </a:r>
            <a:r>
              <a:rPr lang="en-US" sz="30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ctr"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Augmented training dataset by flipping images horizontally. </a:t>
            </a:r>
          </a:p>
          <a:p>
            <a:pPr marL="342900" indent="-342900" algn="ctr"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Testing and validation dataset left untouched as aligned original dataset.</a:t>
            </a:r>
          </a:p>
          <a:p>
            <a:pPr marL="342900" indent="-342900" algn="ctr">
              <a:buFont typeface="Wingdings" charset="2"/>
              <a:buChar char="v"/>
            </a:pPr>
            <a:endParaRPr lang="en-US" sz="3000" dirty="0" smtClean="0">
              <a:solidFill>
                <a:schemeClr val="tx1"/>
              </a:solidFill>
            </a:endParaRPr>
          </a:p>
          <a:p>
            <a:pPr marL="342900" indent="-342900" algn="ctr">
              <a:buFont typeface="Wingdings" charset="2"/>
              <a:buChar char="v"/>
            </a:pPr>
            <a:r>
              <a:rPr lang="en-US" sz="3000" b="1" i="1" u="sng" dirty="0" smtClean="0">
                <a:solidFill>
                  <a:schemeClr val="tx1"/>
                </a:solidFill>
              </a:rPr>
              <a:t>TRAINING</a:t>
            </a:r>
          </a:p>
          <a:p>
            <a:pPr marL="342900" indent="-342900" algn="ctr">
              <a:buFont typeface="Wingdings" charset="2"/>
              <a:buChar char="v"/>
            </a:pPr>
            <a:endParaRPr lang="en-US" sz="3000" dirty="0" smtClean="0">
              <a:solidFill>
                <a:schemeClr val="tx1"/>
              </a:solidFill>
            </a:endParaRPr>
          </a:p>
          <a:p>
            <a:pPr marL="342900" indent="-342900" algn="ctr">
              <a:buFont typeface="Wingdings" charset="2"/>
              <a:buChar char="Ø"/>
            </a:pPr>
            <a:r>
              <a:rPr lang="en-US" sz="3000" b="1" dirty="0" smtClean="0">
                <a:solidFill>
                  <a:schemeClr val="tx1"/>
                </a:solidFill>
              </a:rPr>
              <a:t>PHASE 1</a:t>
            </a:r>
          </a:p>
          <a:p>
            <a:pPr marL="342900" indent="-342900" algn="ctr">
              <a:buFont typeface="Wingdings" charset="2"/>
              <a:buChar char="Ø"/>
            </a:pPr>
            <a:endParaRPr lang="en-US" sz="3000" dirty="0">
              <a:solidFill>
                <a:schemeClr val="tx1"/>
              </a:solidFill>
            </a:endParaRPr>
          </a:p>
          <a:p>
            <a:pPr marL="342900" indent="-342900" algn="ctr"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Used </a:t>
            </a:r>
            <a:r>
              <a:rPr lang="en-US" sz="3000" dirty="0" err="1" smtClean="0">
                <a:solidFill>
                  <a:schemeClr val="tx1"/>
                </a:solidFill>
              </a:rPr>
              <a:t>pytorch</a:t>
            </a:r>
            <a:r>
              <a:rPr lang="en-US" sz="3000" dirty="0" smtClean="0">
                <a:solidFill>
                  <a:schemeClr val="tx1"/>
                </a:solidFill>
              </a:rPr>
              <a:t> implemented  </a:t>
            </a:r>
            <a:r>
              <a:rPr lang="en-US" sz="3000" dirty="0" err="1" smtClean="0">
                <a:solidFill>
                  <a:schemeClr val="tx1"/>
                </a:solidFill>
              </a:rPr>
              <a:t>openface</a:t>
            </a:r>
            <a:r>
              <a:rPr lang="en-US" sz="3000" dirty="0" smtClean="0">
                <a:solidFill>
                  <a:schemeClr val="tx1"/>
                </a:solidFill>
              </a:rPr>
              <a:t>/</a:t>
            </a:r>
            <a:r>
              <a:rPr lang="en-US" sz="3000" dirty="0" err="1" smtClean="0">
                <a:solidFill>
                  <a:schemeClr val="tx1"/>
                </a:solidFill>
              </a:rPr>
              <a:t>facenet</a:t>
            </a:r>
            <a:r>
              <a:rPr lang="en-US" sz="3000" dirty="0" smtClean="0">
                <a:solidFill>
                  <a:schemeClr val="tx1"/>
                </a:solidFill>
              </a:rPr>
              <a:t>  pre-trained </a:t>
            </a:r>
            <a:r>
              <a:rPr lang="en-US" sz="3000" dirty="0">
                <a:solidFill>
                  <a:schemeClr val="tx1"/>
                </a:solidFill>
              </a:rPr>
              <a:t>n</a:t>
            </a:r>
            <a:r>
              <a:rPr lang="en-US" sz="3000" dirty="0" smtClean="0">
                <a:solidFill>
                  <a:schemeClr val="tx1"/>
                </a:solidFill>
              </a:rPr>
              <a:t>etwork to start with the first phase.</a:t>
            </a:r>
          </a:p>
          <a:p>
            <a:pPr marL="342900" indent="-342900" algn="ctr"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Used L2 loss to train Convolutional Neural Network to imitate </a:t>
            </a:r>
            <a:r>
              <a:rPr lang="en-US" sz="3000" dirty="0" err="1" smtClean="0">
                <a:solidFill>
                  <a:schemeClr val="tx1"/>
                </a:solidFill>
              </a:rPr>
              <a:t>facenet</a:t>
            </a:r>
            <a:r>
              <a:rPr lang="en-US" sz="30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ctr">
              <a:buFont typeface="Arial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2092</a:t>
            </a:r>
            <a:r>
              <a:rPr lang="en-US" sz="3000" dirty="0" smtClean="0">
                <a:solidFill>
                  <a:schemeClr val="tx1"/>
                </a:solidFill>
              </a:rPr>
              <a:t> training samples with </a:t>
            </a:r>
            <a:r>
              <a:rPr lang="en-US" sz="3000" b="1" dirty="0" smtClean="0">
                <a:solidFill>
                  <a:schemeClr val="tx1"/>
                </a:solidFill>
              </a:rPr>
              <a:t>131</a:t>
            </a:r>
            <a:r>
              <a:rPr lang="en-US" sz="3000" dirty="0" smtClean="0">
                <a:solidFill>
                  <a:schemeClr val="tx1"/>
                </a:solidFill>
              </a:rPr>
              <a:t> validation samples has been used.</a:t>
            </a:r>
          </a:p>
          <a:p>
            <a:pPr marL="342900" indent="-342900" algn="ctr"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Adam with </a:t>
            </a:r>
            <a:r>
              <a:rPr lang="en-US" sz="3000" b="1" dirty="0" smtClean="0">
                <a:solidFill>
                  <a:schemeClr val="tx1"/>
                </a:solidFill>
              </a:rPr>
              <a:t>learning rate 0.001 </a:t>
            </a:r>
            <a:r>
              <a:rPr lang="en-US" sz="3000" dirty="0" smtClean="0">
                <a:solidFill>
                  <a:schemeClr val="tx1"/>
                </a:solidFill>
              </a:rPr>
              <a:t>and </a:t>
            </a:r>
            <a:r>
              <a:rPr lang="en-US" sz="3000" b="1" dirty="0" smtClean="0">
                <a:solidFill>
                  <a:schemeClr val="tx1"/>
                </a:solidFill>
              </a:rPr>
              <a:t>batch size of 50 </a:t>
            </a:r>
            <a:r>
              <a:rPr lang="en-US" sz="3000" dirty="0" smtClean="0">
                <a:solidFill>
                  <a:schemeClr val="tx1"/>
                </a:solidFill>
              </a:rPr>
              <a:t>has been used with </a:t>
            </a:r>
            <a:r>
              <a:rPr lang="en-US" sz="3000" b="1" dirty="0" smtClean="0">
                <a:solidFill>
                  <a:schemeClr val="tx1"/>
                </a:solidFill>
              </a:rPr>
              <a:t>100 epochs</a:t>
            </a:r>
            <a:r>
              <a:rPr lang="en-US" sz="30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ctr">
              <a:buFont typeface="Arial" charset="0"/>
              <a:buChar char="•"/>
            </a:pPr>
            <a:endParaRPr lang="en-US" sz="3000" dirty="0">
              <a:solidFill>
                <a:schemeClr val="tx1"/>
              </a:solidFill>
            </a:endParaRPr>
          </a:p>
          <a:p>
            <a:pPr marL="342900" indent="-342900" algn="ctr">
              <a:buFont typeface="Wingdings" charset="2"/>
              <a:buChar char="Ø"/>
            </a:pPr>
            <a:r>
              <a:rPr lang="en-US" sz="3000" b="1" dirty="0" smtClean="0">
                <a:solidFill>
                  <a:schemeClr val="tx1"/>
                </a:solidFill>
              </a:rPr>
              <a:t>PHASE 2</a:t>
            </a:r>
          </a:p>
          <a:p>
            <a:pPr marL="342900" indent="-342900" algn="ctr">
              <a:buFont typeface="Wingdings" charset="2"/>
              <a:buChar char="Ø"/>
            </a:pPr>
            <a:endParaRPr lang="en-US" sz="3000" dirty="0" smtClean="0">
              <a:solidFill>
                <a:schemeClr val="tx1"/>
              </a:solidFill>
            </a:endParaRPr>
          </a:p>
          <a:p>
            <a:pPr marL="342900" indent="-342900" algn="ctr"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Added two Fully Connected Network after the network learned in phase 1.</a:t>
            </a:r>
          </a:p>
          <a:p>
            <a:pPr marL="342900" indent="-342900" algn="ctr"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Loaded pre trained model from phase1.</a:t>
            </a:r>
          </a:p>
          <a:p>
            <a:pPr marL="342900" indent="-342900" algn="ctr"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Tuned hyper-parameters like learning rate and weight decay for phase2.</a:t>
            </a:r>
          </a:p>
          <a:p>
            <a:pPr marL="342900" indent="-342900" algn="ctr"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Adam with </a:t>
            </a:r>
            <a:r>
              <a:rPr lang="en-US" sz="3000" b="1" dirty="0" smtClean="0">
                <a:solidFill>
                  <a:schemeClr val="tx1"/>
                </a:solidFill>
              </a:rPr>
              <a:t>learning rate 0.002</a:t>
            </a:r>
            <a:r>
              <a:rPr lang="en-US" sz="3000" dirty="0" smtClean="0">
                <a:solidFill>
                  <a:schemeClr val="tx1"/>
                </a:solidFill>
              </a:rPr>
              <a:t>, </a:t>
            </a:r>
            <a:r>
              <a:rPr lang="en-US" sz="3000" b="1" dirty="0" smtClean="0">
                <a:solidFill>
                  <a:schemeClr val="tx1"/>
                </a:solidFill>
              </a:rPr>
              <a:t>batch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b="1" dirty="0" smtClean="0">
                <a:solidFill>
                  <a:schemeClr val="tx1"/>
                </a:solidFill>
              </a:rPr>
              <a:t>size of 50</a:t>
            </a:r>
            <a:r>
              <a:rPr lang="en-US" sz="3000" dirty="0" smtClean="0">
                <a:solidFill>
                  <a:schemeClr val="tx1"/>
                </a:solidFill>
              </a:rPr>
              <a:t> and </a:t>
            </a:r>
            <a:r>
              <a:rPr lang="en-US" sz="3000" b="1" dirty="0" smtClean="0">
                <a:solidFill>
                  <a:schemeClr val="tx1"/>
                </a:solidFill>
              </a:rPr>
              <a:t>weight decay 0.005 </a:t>
            </a:r>
            <a:r>
              <a:rPr lang="en-US" sz="3000" dirty="0" smtClean="0">
                <a:solidFill>
                  <a:schemeClr val="tx1"/>
                </a:solidFill>
              </a:rPr>
              <a:t>has been used.</a:t>
            </a:r>
          </a:p>
          <a:p>
            <a:pPr marL="342900" indent="-342900" algn="ctr"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Stopped at validation accuracy of</a:t>
            </a:r>
            <a:r>
              <a:rPr lang="en-US" sz="3000" b="1" dirty="0" smtClean="0">
                <a:solidFill>
                  <a:schemeClr val="tx1"/>
                </a:solidFill>
              </a:rPr>
              <a:t> 96.95%</a:t>
            </a:r>
            <a:r>
              <a:rPr lang="en-US" sz="30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ctr"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Tested the model on untouched training set, and the result was </a:t>
            </a:r>
            <a:r>
              <a:rPr lang="en-US" sz="3000" b="1" dirty="0" smtClean="0">
                <a:solidFill>
                  <a:schemeClr val="tx1"/>
                </a:solidFill>
              </a:rPr>
              <a:t>99.23%.</a:t>
            </a:r>
          </a:p>
          <a:p>
            <a:pPr marL="342900" indent="-342900" algn="ctr"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Saved the model.</a:t>
            </a:r>
          </a:p>
          <a:p>
            <a:pPr marL="342900" indent="-342900" algn="ctr">
              <a:buFont typeface="Arial" charset="0"/>
              <a:buChar char="•"/>
            </a:pPr>
            <a:endParaRPr lang="en-US" sz="3000" dirty="0">
              <a:solidFill>
                <a:schemeClr val="tx1"/>
              </a:solidFill>
            </a:endParaRPr>
          </a:p>
          <a:p>
            <a:pPr marL="342900" indent="-342900" algn="ctr">
              <a:buFont typeface="Wingdings" charset="2"/>
              <a:buChar char="v"/>
            </a:pPr>
            <a:r>
              <a:rPr lang="en-US" sz="3000" b="1" i="1" u="sng" dirty="0" smtClean="0">
                <a:solidFill>
                  <a:schemeClr val="tx1"/>
                </a:solidFill>
              </a:rPr>
              <a:t>PREDICTION</a:t>
            </a:r>
          </a:p>
          <a:p>
            <a:pPr marL="342900" indent="-342900" algn="ctr">
              <a:buFont typeface="Wingdings" charset="2"/>
              <a:buChar char="v"/>
            </a:pPr>
            <a:endParaRPr lang="en-US" sz="3000" dirty="0">
              <a:solidFill>
                <a:schemeClr val="tx1"/>
              </a:solidFill>
            </a:endParaRPr>
          </a:p>
          <a:p>
            <a:pPr marL="342900" indent="-342900" algn="ctr"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Prediction on Test set gives a whooping </a:t>
            </a:r>
            <a:r>
              <a:rPr lang="en-US" sz="3000" b="1" dirty="0" smtClean="0">
                <a:solidFill>
                  <a:schemeClr val="tx1"/>
                </a:solidFill>
              </a:rPr>
              <a:t>99.23%</a:t>
            </a:r>
            <a:r>
              <a:rPr lang="en-US" sz="3000" dirty="0" smtClean="0">
                <a:solidFill>
                  <a:schemeClr val="tx1"/>
                </a:solidFill>
              </a:rPr>
              <a:t> accuracy.</a:t>
            </a:r>
          </a:p>
          <a:p>
            <a:pPr marL="342900" indent="-342900" algn="ctr"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We also tested on real time images and with some old images and it predicts correct most of the time. </a:t>
            </a:r>
          </a:p>
          <a:p>
            <a:pPr marL="342900" indent="-342900" algn="ctr"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Achieved </a:t>
            </a:r>
            <a:r>
              <a:rPr lang="en-US" sz="3000" b="1" dirty="0" smtClean="0">
                <a:solidFill>
                  <a:schemeClr val="tx1"/>
                </a:solidFill>
              </a:rPr>
              <a:t>99.55%</a:t>
            </a:r>
            <a:r>
              <a:rPr lang="en-US" sz="3000" dirty="0" smtClean="0">
                <a:solidFill>
                  <a:schemeClr val="tx1"/>
                </a:solidFill>
              </a:rPr>
              <a:t> of multiclass roc score.</a:t>
            </a:r>
          </a:p>
          <a:p>
            <a:pPr marL="342900" indent="-342900" algn="ctr">
              <a:buFont typeface="Arial" charset="0"/>
              <a:buChar char="•"/>
            </a:pPr>
            <a:endParaRPr lang="en-US" sz="3000" dirty="0">
              <a:solidFill>
                <a:schemeClr val="tx1"/>
              </a:solidFill>
            </a:endParaRPr>
          </a:p>
          <a:p>
            <a:pPr marL="342900" indent="-342900" algn="ctr">
              <a:buFont typeface="Arial" charset="0"/>
              <a:buChar char="•"/>
            </a:pPr>
            <a:endParaRPr lang="en-US" sz="3000" dirty="0" smtClean="0">
              <a:solidFill>
                <a:schemeClr val="tx1"/>
              </a:solidFill>
            </a:endParaRPr>
          </a:p>
          <a:p>
            <a:pPr marL="342900" indent="-342900" algn="ctr">
              <a:buFont typeface="Arial" charset="0"/>
              <a:buChar char="•"/>
            </a:pPr>
            <a:endParaRPr lang="en-US" sz="3000" dirty="0">
              <a:solidFill>
                <a:schemeClr val="tx1"/>
              </a:solidFill>
            </a:endParaRPr>
          </a:p>
          <a:p>
            <a:pPr marL="342900" indent="-342900" algn="ctr">
              <a:buFont typeface="Arial" charset="0"/>
              <a:buChar char="•"/>
            </a:pPr>
            <a:endParaRPr lang="en-US" sz="3000" dirty="0" smtClean="0">
              <a:solidFill>
                <a:schemeClr val="tx1"/>
              </a:solidFill>
            </a:endParaRPr>
          </a:p>
          <a:p>
            <a:pPr marL="342900" indent="-342900" algn="ctr">
              <a:buFont typeface="Arial" charset="0"/>
              <a:buChar char="•"/>
            </a:pPr>
            <a:endParaRPr lang="en-US" sz="3000" dirty="0">
              <a:solidFill>
                <a:schemeClr val="tx1"/>
              </a:solidFill>
            </a:endParaRPr>
          </a:p>
          <a:p>
            <a:pPr marL="342900" indent="-342900" algn="ctr">
              <a:buFont typeface="Arial" charset="0"/>
              <a:buChar char="•"/>
            </a:pPr>
            <a:endParaRPr lang="en-US" sz="3000" dirty="0" smtClean="0">
              <a:solidFill>
                <a:schemeClr val="tx1"/>
              </a:solidFill>
            </a:endParaRPr>
          </a:p>
          <a:p>
            <a:pPr marL="342900" indent="-342900" algn="ctr">
              <a:buFont typeface="Arial" charset="0"/>
              <a:buChar char="•"/>
            </a:pPr>
            <a:endParaRPr lang="en-US" sz="3000" dirty="0" smtClean="0">
              <a:solidFill>
                <a:schemeClr val="tx1"/>
              </a:solidFill>
            </a:endParaRPr>
          </a:p>
          <a:p>
            <a:pPr marL="342900" indent="-342900" algn="ctr">
              <a:buFont typeface="Arial" charset="0"/>
              <a:buChar char="•"/>
            </a:pPr>
            <a:endParaRPr lang="en-US" sz="3000" dirty="0" smtClean="0">
              <a:solidFill>
                <a:schemeClr val="tx1"/>
              </a:solidFill>
            </a:endParaRPr>
          </a:p>
          <a:p>
            <a:pPr algn="ctr"/>
            <a:r>
              <a:rPr lang="en-US" sz="3000" dirty="0" smtClean="0">
                <a:solidFill>
                  <a:schemeClr val="tx1"/>
                </a:solidFill>
              </a:rPr>
              <a:t>         </a:t>
            </a:r>
            <a:r>
              <a:rPr lang="en-US" sz="3000" b="1" u="sng" dirty="0" smtClean="0">
                <a:solidFill>
                  <a:schemeClr val="tx1"/>
                </a:solidFill>
              </a:rPr>
              <a:t>SHAYAN</a:t>
            </a:r>
            <a:r>
              <a:rPr lang="en-US" sz="3000" dirty="0" smtClean="0">
                <a:solidFill>
                  <a:schemeClr val="tx1"/>
                </a:solidFill>
              </a:rPr>
              <a:t>                               </a:t>
            </a:r>
            <a:r>
              <a:rPr lang="en-US" sz="3000" b="1" u="sng" dirty="0" smtClean="0">
                <a:solidFill>
                  <a:schemeClr val="tx1"/>
                </a:solidFill>
              </a:rPr>
              <a:t>ABHIJEET</a:t>
            </a:r>
            <a:r>
              <a:rPr lang="en-US" sz="3000" dirty="0" smtClean="0">
                <a:solidFill>
                  <a:schemeClr val="tx1"/>
                </a:solidFill>
              </a:rPr>
              <a:t>                                </a:t>
            </a:r>
            <a:r>
              <a:rPr lang="en-US" sz="3000" b="1" u="sng" dirty="0" smtClean="0">
                <a:solidFill>
                  <a:schemeClr val="tx1"/>
                </a:solidFill>
              </a:rPr>
              <a:t>JYOTIRMAY</a:t>
            </a:r>
          </a:p>
          <a:p>
            <a:pPr algn="ctr"/>
            <a:r>
              <a:rPr lang="en-US" sz="3000" dirty="0" smtClean="0">
                <a:solidFill>
                  <a:schemeClr val="tx1"/>
                </a:solidFill>
              </a:rPr>
              <a:t>  </a:t>
            </a:r>
            <a:endParaRPr lang="en-US" sz="3000" dirty="0">
              <a:solidFill>
                <a:schemeClr val="tx1"/>
              </a:solidFill>
            </a:endParaRPr>
          </a:p>
          <a:p>
            <a:pPr marL="457200" indent="-457200" algn="ctr">
              <a:buFont typeface="Wingdings" charset="2"/>
              <a:buChar char="q"/>
            </a:pPr>
            <a:r>
              <a:rPr lang="en-US" sz="3000" b="1" u="sng" dirty="0" smtClean="0">
                <a:solidFill>
                  <a:schemeClr val="tx1"/>
                </a:solidFill>
              </a:rPr>
              <a:t>CITATION</a:t>
            </a:r>
          </a:p>
          <a:p>
            <a:pPr marL="685800" indent="-685800" algn="ctr"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FaceNet2ExpNet</a:t>
            </a:r>
            <a:r>
              <a:rPr lang="en-US" sz="3000" dirty="0">
                <a:solidFill>
                  <a:schemeClr val="tx1"/>
                </a:solidFill>
              </a:rPr>
              <a:t>: Regularizing a Deep Face Recognition Net for Expression Recognition Hui Ding1 , </a:t>
            </a:r>
            <a:r>
              <a:rPr lang="en-US" sz="3000" dirty="0" err="1">
                <a:solidFill>
                  <a:schemeClr val="tx1"/>
                </a:solidFill>
              </a:rPr>
              <a:t>Shaohua</a:t>
            </a:r>
            <a:r>
              <a:rPr lang="en-US" sz="3000" dirty="0">
                <a:solidFill>
                  <a:schemeClr val="tx1"/>
                </a:solidFill>
              </a:rPr>
              <a:t> Kevin Zhou2 and Rama Chellappa1 1 University of Maryland, College Park 2 Siemens Healthcare Technology Center, Princeton, New Jersey</a:t>
            </a:r>
          </a:p>
          <a:p>
            <a:pPr marL="685800" indent="-685800" algn="ctr">
              <a:buFont typeface="Arial" charset="0"/>
              <a:buChar char="•"/>
            </a:pPr>
            <a:r>
              <a:rPr lang="en-US" sz="3000" dirty="0">
                <a:solidFill>
                  <a:schemeClr val="tx1"/>
                </a:solidFill>
                <a:hlinkClick r:id="rId5"/>
              </a:rPr>
              <a:t>http://dlib.net/</a:t>
            </a:r>
            <a:endParaRPr lang="en-US" sz="3000" dirty="0">
              <a:solidFill>
                <a:schemeClr val="tx1"/>
              </a:solidFill>
            </a:endParaRPr>
          </a:p>
          <a:p>
            <a:pPr marL="685800" indent="-685800" algn="ctr">
              <a:buFont typeface="Arial" charset="0"/>
              <a:buChar char="•"/>
            </a:pPr>
            <a:r>
              <a:rPr lang="en-US" sz="3000" dirty="0">
                <a:solidFill>
                  <a:schemeClr val="tx1"/>
                </a:solidFill>
                <a:hlinkClick r:id="rId6"/>
              </a:rPr>
              <a:t>https://github.com/thnkim/OpenFacePytorch</a:t>
            </a:r>
            <a:endParaRPr lang="en-US" sz="3000" dirty="0">
              <a:solidFill>
                <a:schemeClr val="tx1"/>
              </a:solidFill>
            </a:endParaRPr>
          </a:p>
          <a:p>
            <a:pPr marL="685800" indent="-685800" algn="ctr">
              <a:buFont typeface="Arial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P. Lucey, J. F. Cohn, T. </a:t>
            </a:r>
            <a:r>
              <a:rPr lang="en-US" sz="3000" dirty="0" err="1">
                <a:solidFill>
                  <a:schemeClr val="tx1"/>
                </a:solidFill>
              </a:rPr>
              <a:t>Kanade</a:t>
            </a:r>
            <a:r>
              <a:rPr lang="en-US" sz="3000" dirty="0">
                <a:solidFill>
                  <a:schemeClr val="tx1"/>
                </a:solidFill>
              </a:rPr>
              <a:t>, J. </a:t>
            </a:r>
            <a:r>
              <a:rPr lang="en-US" sz="3000" dirty="0" err="1">
                <a:solidFill>
                  <a:schemeClr val="tx1"/>
                </a:solidFill>
              </a:rPr>
              <a:t>Saragih</a:t>
            </a:r>
            <a:r>
              <a:rPr lang="en-US" sz="3000" dirty="0">
                <a:solidFill>
                  <a:schemeClr val="tx1"/>
                </a:solidFill>
              </a:rPr>
              <a:t>, Z. </a:t>
            </a:r>
            <a:r>
              <a:rPr lang="en-US" sz="3000" dirty="0" err="1">
                <a:solidFill>
                  <a:schemeClr val="tx1"/>
                </a:solidFill>
              </a:rPr>
              <a:t>Ambadar</a:t>
            </a:r>
            <a:r>
              <a:rPr lang="en-US" sz="3000" dirty="0">
                <a:solidFill>
                  <a:schemeClr val="tx1"/>
                </a:solidFill>
              </a:rPr>
              <a:t> and I. Matthews, "The Extended Cohn-</a:t>
            </a:r>
            <a:r>
              <a:rPr lang="en-US" sz="3000" dirty="0" err="1">
                <a:solidFill>
                  <a:schemeClr val="tx1"/>
                </a:solidFill>
              </a:rPr>
              <a:t>Kanade</a:t>
            </a:r>
            <a:r>
              <a:rPr lang="en-US" sz="3000" dirty="0">
                <a:solidFill>
                  <a:schemeClr val="tx1"/>
                </a:solidFill>
              </a:rPr>
              <a:t> Dataset (CK+): A complete dataset for action unit and emotion-specified expression," </a:t>
            </a:r>
            <a:r>
              <a:rPr lang="en-US" sz="3000" i="1" dirty="0">
                <a:solidFill>
                  <a:schemeClr val="tx1"/>
                </a:solidFill>
              </a:rPr>
              <a:t>2010 IEEE Computer Society Conference on Computer Vision and Pattern Recognition - Workshops</a:t>
            </a:r>
            <a:r>
              <a:rPr lang="en-US" sz="3000" dirty="0">
                <a:solidFill>
                  <a:schemeClr val="tx1"/>
                </a:solidFill>
              </a:rPr>
              <a:t>, San Francisco, CA, 2010, pp. 94-101.</a:t>
            </a:r>
            <a:br>
              <a:rPr lang="en-US" sz="3000" dirty="0">
                <a:solidFill>
                  <a:schemeClr val="tx1"/>
                </a:solidFill>
              </a:rPr>
            </a:br>
            <a:r>
              <a:rPr lang="en-US" sz="3000" dirty="0" err="1">
                <a:solidFill>
                  <a:schemeClr val="tx1"/>
                </a:solidFill>
              </a:rPr>
              <a:t>doi</a:t>
            </a:r>
            <a:r>
              <a:rPr lang="en-US" sz="3000" dirty="0">
                <a:solidFill>
                  <a:schemeClr val="tx1"/>
                </a:solidFill>
              </a:rPr>
              <a:t>: 10.1109/CVPRW.2010.5543262. URL:</a:t>
            </a:r>
            <a:r>
              <a:rPr lang="en-US" sz="3000" dirty="0"/>
              <a:t> </a:t>
            </a:r>
            <a:r>
              <a:rPr lang="en-US" sz="3000" dirty="0">
                <a:hlinkClick r:id="rId7"/>
              </a:rPr>
              <a:t>http://ieeexplore.ieee.org/stamp/stamp.jsp?tp=&amp;arnumber=5543262&amp;isnumber=5543135</a:t>
            </a:r>
            <a:endParaRPr lang="en-US" sz="30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6895" y="83127"/>
            <a:ext cx="4702628" cy="23383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8552" y="3631623"/>
            <a:ext cx="12945848" cy="58179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2" t="1906" r="10447" b="-129"/>
          <a:stretch/>
        </p:blipFill>
        <p:spPr>
          <a:xfrm>
            <a:off x="19751990" y="22220696"/>
            <a:ext cx="3473881" cy="351947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8931" y="22220695"/>
            <a:ext cx="3603042" cy="35194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8601" y="22220696"/>
            <a:ext cx="3575101" cy="35194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063" y="9878715"/>
            <a:ext cx="9425565" cy="70973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55" y="4190761"/>
            <a:ext cx="17414765" cy="328580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975225"/>
            <a:ext cx="11815523" cy="767843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1"/>
          <a:stretch/>
        </p:blipFill>
        <p:spPr>
          <a:xfrm>
            <a:off x="32602052" y="17724337"/>
            <a:ext cx="9651632" cy="68813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2122" y="11138927"/>
            <a:ext cx="1458795" cy="145879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4768" y="5924398"/>
            <a:ext cx="2487168" cy="123236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50" y="15885620"/>
            <a:ext cx="6310684" cy="43425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742" y="15884575"/>
            <a:ext cx="6216960" cy="445677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49" y="20208699"/>
            <a:ext cx="6123237" cy="43893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678" y="20319088"/>
            <a:ext cx="6248202" cy="428001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786" y="16420636"/>
            <a:ext cx="926621" cy="81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49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697</TotalTime>
  <Words>343</Words>
  <Application>Microsoft Macintosh PowerPoint</Application>
  <PresentationFormat>Custom</PresentationFormat>
  <Paragraphs>57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Custom Design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jyotirmay senapati</dc:creator>
  <cp:lastModifiedBy>jyotirmay senapati</cp:lastModifiedBy>
  <cp:revision>24</cp:revision>
  <cp:lastPrinted>2018-01-31T18:09:34Z</cp:lastPrinted>
  <dcterms:created xsi:type="dcterms:W3CDTF">2018-01-27T12:18:10Z</dcterms:created>
  <dcterms:modified xsi:type="dcterms:W3CDTF">2018-01-31T18:17:29Z</dcterms:modified>
</cp:coreProperties>
</file>