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8" r:id="rId2"/>
  </p:sldMasterIdLst>
  <p:notesMasterIdLst>
    <p:notesMasterId r:id="rId4"/>
  </p:notesMasterIdLst>
  <p:sldIdLst>
    <p:sldId id="256" r:id="rId3"/>
  </p:sldIdLst>
  <p:sldSz cx="42792650" cy="30265688"/>
  <p:notesSz cx="6858000" cy="9144000"/>
  <p:defaultTextStyle>
    <a:defPPr>
      <a:defRPr lang="en-US"/>
    </a:defPPr>
    <a:lvl1pPr marL="0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1pPr>
    <a:lvl2pPr marL="1579985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2pPr>
    <a:lvl3pPr marL="3159973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3pPr>
    <a:lvl4pPr marL="4739959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4pPr>
    <a:lvl5pPr marL="6319944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5pPr>
    <a:lvl6pPr marL="7899932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6pPr>
    <a:lvl7pPr marL="9479918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7pPr>
    <a:lvl8pPr marL="11059903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8pPr>
    <a:lvl9pPr marL="12639891" algn="l" defTabSz="3159973" rtl="0" eaLnBrk="1" latinLnBrk="0" hangingPunct="1">
      <a:defRPr sz="6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86406"/>
  </p:normalViewPr>
  <p:slideViewPr>
    <p:cSldViewPr snapToGrid="0" snapToObjects="1">
      <p:cViewPr>
        <p:scale>
          <a:sx n="20" d="100"/>
          <a:sy n="20" d="100"/>
        </p:scale>
        <p:origin x="384" y="256"/>
      </p:cViewPr>
      <p:guideLst>
        <p:guide orient="horz" pos="9533"/>
        <p:guide pos="13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356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9006A-0136-054C-AD09-CD86F93F99D2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10905-A5C9-6544-B392-E72DEA4C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1pPr>
    <a:lvl2pPr marL="1579985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2pPr>
    <a:lvl3pPr marL="3159973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3pPr>
    <a:lvl4pPr marL="4739959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4pPr>
    <a:lvl5pPr marL="6319944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5pPr>
    <a:lvl6pPr marL="7899932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6pPr>
    <a:lvl7pPr marL="9479918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7pPr>
    <a:lvl8pPr marL="11059903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8pPr>
    <a:lvl9pPr marL="12639891" algn="l" defTabSz="3159973" rtl="0" eaLnBrk="1" latinLnBrk="0" hangingPunct="1">
      <a:defRPr sz="4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10905-A5C9-6544-B392-E72DEA4C2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081" y="4953788"/>
            <a:ext cx="32094488" cy="10536652"/>
          </a:xfrm>
        </p:spPr>
        <p:txBody>
          <a:bodyPr anchor="b"/>
          <a:lstStyle>
            <a:lvl1pPr algn="ctr">
              <a:defRPr sz="55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081" y="15896202"/>
            <a:ext cx="32094488" cy="7308077"/>
          </a:xfrm>
        </p:spPr>
        <p:txBody>
          <a:bodyPr/>
          <a:lstStyle>
            <a:lvl1pPr marL="0" indent="0" algn="ctr">
              <a:buNone/>
              <a:defRPr sz="2207"/>
            </a:lvl1pPr>
            <a:lvl2pPr marL="420428" indent="0" algn="ctr">
              <a:buNone/>
              <a:defRPr sz="1839"/>
            </a:lvl2pPr>
            <a:lvl3pPr marL="840857" indent="0" algn="ctr">
              <a:buNone/>
              <a:defRPr sz="1655"/>
            </a:lvl3pPr>
            <a:lvl4pPr marL="1261286" indent="0" algn="ctr">
              <a:buNone/>
              <a:defRPr sz="1471"/>
            </a:lvl4pPr>
            <a:lvl5pPr marL="1681715" indent="0" algn="ctr">
              <a:buNone/>
              <a:defRPr sz="1471"/>
            </a:lvl5pPr>
            <a:lvl6pPr marL="2102144" indent="0" algn="ctr">
              <a:buNone/>
              <a:defRPr sz="1471"/>
            </a:lvl6pPr>
            <a:lvl7pPr marL="2522572" indent="0" algn="ctr">
              <a:buNone/>
              <a:defRPr sz="1471"/>
            </a:lvl7pPr>
            <a:lvl8pPr marL="2943000" indent="0" algn="ctr">
              <a:buNone/>
              <a:defRPr sz="1471"/>
            </a:lvl8pPr>
            <a:lvl9pPr marL="3363429" indent="0" algn="ctr">
              <a:buNone/>
              <a:defRPr sz="147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3078" y="1611368"/>
            <a:ext cx="9226752" cy="2564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823" y="1611368"/>
            <a:ext cx="27482144" cy="2564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449" y="4953206"/>
            <a:ext cx="36373753" cy="10536943"/>
          </a:xfrm>
        </p:spPr>
        <p:txBody>
          <a:bodyPr anchor="b"/>
          <a:lstStyle>
            <a:lvl1pPr algn="ctr">
              <a:defRPr sz="264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081" y="15896494"/>
            <a:ext cx="32094488" cy="7307200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715" indent="0" algn="ctr">
              <a:buNone/>
              <a:defRPr sz="8826"/>
            </a:lvl2pPr>
            <a:lvl3pPr marL="4035430" indent="0" algn="ctr">
              <a:buNone/>
              <a:defRPr sz="7944"/>
            </a:lvl3pPr>
            <a:lvl4pPr marL="6053145" indent="0" algn="ctr">
              <a:buNone/>
              <a:defRPr sz="7061"/>
            </a:lvl4pPr>
            <a:lvl5pPr marL="8070860" indent="0" algn="ctr">
              <a:buNone/>
              <a:defRPr sz="7061"/>
            </a:lvl5pPr>
            <a:lvl6pPr marL="10088575" indent="0" algn="ctr">
              <a:buNone/>
              <a:defRPr sz="7061"/>
            </a:lvl6pPr>
            <a:lvl7pPr marL="12106290" indent="0" algn="ctr">
              <a:buNone/>
              <a:defRPr sz="7061"/>
            </a:lvl7pPr>
            <a:lvl8pPr marL="14124005" indent="0" algn="ctr">
              <a:buNone/>
              <a:defRPr sz="7061"/>
            </a:lvl8pPr>
            <a:lvl9pPr marL="16141720" indent="0" algn="ctr">
              <a:buNone/>
              <a:defRPr sz="70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709" y="7545413"/>
            <a:ext cx="36908661" cy="12589683"/>
          </a:xfrm>
        </p:spPr>
        <p:txBody>
          <a:bodyPr anchor="b"/>
          <a:lstStyle>
            <a:lvl1pPr>
              <a:defRPr sz="264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709" y="20254200"/>
            <a:ext cx="36908661" cy="6620617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715" indent="0">
              <a:buNone/>
              <a:defRPr sz="8826">
                <a:solidFill>
                  <a:schemeClr val="tx1">
                    <a:tint val="75000"/>
                  </a:schemeClr>
                </a:solidFill>
              </a:defRPr>
            </a:lvl2pPr>
            <a:lvl3pPr marL="4035430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1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0860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857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290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00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1720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1995" y="8056838"/>
            <a:ext cx="18186876" cy="19203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3779" y="8056838"/>
            <a:ext cx="18186876" cy="19203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68" y="1611374"/>
            <a:ext cx="36908661" cy="5849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73" y="7419299"/>
            <a:ext cx="18103294" cy="3636084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715" indent="0">
              <a:buNone/>
              <a:defRPr sz="8826" b="1"/>
            </a:lvl2pPr>
            <a:lvl3pPr marL="4035430" indent="0">
              <a:buNone/>
              <a:defRPr sz="7944" b="1"/>
            </a:lvl3pPr>
            <a:lvl4pPr marL="6053145" indent="0">
              <a:buNone/>
              <a:defRPr sz="7061" b="1"/>
            </a:lvl4pPr>
            <a:lvl5pPr marL="8070860" indent="0">
              <a:buNone/>
              <a:defRPr sz="7061" b="1"/>
            </a:lvl5pPr>
            <a:lvl6pPr marL="10088575" indent="0">
              <a:buNone/>
              <a:defRPr sz="7061" b="1"/>
            </a:lvl6pPr>
            <a:lvl7pPr marL="12106290" indent="0">
              <a:buNone/>
              <a:defRPr sz="7061" b="1"/>
            </a:lvl7pPr>
            <a:lvl8pPr marL="14124005" indent="0">
              <a:buNone/>
              <a:defRPr sz="7061" b="1"/>
            </a:lvl8pPr>
            <a:lvl9pPr marL="16141720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573" y="11055383"/>
            <a:ext cx="18103294" cy="162608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3781" y="7419299"/>
            <a:ext cx="18192450" cy="3636084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715" indent="0">
              <a:buNone/>
              <a:defRPr sz="8826" b="1"/>
            </a:lvl2pPr>
            <a:lvl3pPr marL="4035430" indent="0">
              <a:buNone/>
              <a:defRPr sz="7944" b="1"/>
            </a:lvl3pPr>
            <a:lvl4pPr marL="6053145" indent="0">
              <a:buNone/>
              <a:defRPr sz="7061" b="1"/>
            </a:lvl4pPr>
            <a:lvl5pPr marL="8070860" indent="0">
              <a:buNone/>
              <a:defRPr sz="7061" b="1"/>
            </a:lvl5pPr>
            <a:lvl6pPr marL="10088575" indent="0">
              <a:buNone/>
              <a:defRPr sz="7061" b="1"/>
            </a:lvl6pPr>
            <a:lvl7pPr marL="12106290" indent="0">
              <a:buNone/>
              <a:defRPr sz="7061" b="1"/>
            </a:lvl7pPr>
            <a:lvl8pPr marL="14124005" indent="0">
              <a:buNone/>
              <a:defRPr sz="7061" b="1"/>
            </a:lvl8pPr>
            <a:lvl9pPr marL="16141720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3781" y="11055383"/>
            <a:ext cx="18192450" cy="162608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69" y="2017712"/>
            <a:ext cx="13801743" cy="7061994"/>
          </a:xfrm>
        </p:spPr>
        <p:txBody>
          <a:bodyPr anchor="b"/>
          <a:lstStyle>
            <a:lvl1pPr>
              <a:defRPr sz="141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2450" y="4357705"/>
            <a:ext cx="21663779" cy="21508255"/>
          </a:xfrm>
        </p:spPr>
        <p:txBody>
          <a:bodyPr/>
          <a:lstStyle>
            <a:lvl1pPr>
              <a:defRPr sz="14122"/>
            </a:lvl1pPr>
            <a:lvl2pPr>
              <a:defRPr sz="12357"/>
            </a:lvl2pPr>
            <a:lvl3pPr>
              <a:defRPr sz="10592"/>
            </a:lvl3pPr>
            <a:lvl4pPr>
              <a:defRPr sz="8826"/>
            </a:lvl4pPr>
            <a:lvl5pPr>
              <a:defRPr sz="8826"/>
            </a:lvl5pPr>
            <a:lvl6pPr>
              <a:defRPr sz="8826"/>
            </a:lvl6pPr>
            <a:lvl7pPr>
              <a:defRPr sz="8826"/>
            </a:lvl7pPr>
            <a:lvl8pPr>
              <a:defRPr sz="8826"/>
            </a:lvl8pPr>
            <a:lvl9pPr>
              <a:defRPr sz="88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569" y="9079707"/>
            <a:ext cx="13801743" cy="16821279"/>
          </a:xfrm>
        </p:spPr>
        <p:txBody>
          <a:bodyPr/>
          <a:lstStyle>
            <a:lvl1pPr marL="0" indent="0">
              <a:buNone/>
              <a:defRPr sz="7061"/>
            </a:lvl1pPr>
            <a:lvl2pPr marL="2017715" indent="0">
              <a:buNone/>
              <a:defRPr sz="6178"/>
            </a:lvl2pPr>
            <a:lvl3pPr marL="4035430" indent="0">
              <a:buNone/>
              <a:defRPr sz="5296"/>
            </a:lvl3pPr>
            <a:lvl4pPr marL="6053145" indent="0">
              <a:buNone/>
              <a:defRPr sz="4413"/>
            </a:lvl4pPr>
            <a:lvl5pPr marL="8070860" indent="0">
              <a:buNone/>
              <a:defRPr sz="4413"/>
            </a:lvl5pPr>
            <a:lvl6pPr marL="10088575" indent="0">
              <a:buNone/>
              <a:defRPr sz="4413"/>
            </a:lvl6pPr>
            <a:lvl7pPr marL="12106290" indent="0">
              <a:buNone/>
              <a:defRPr sz="4413"/>
            </a:lvl7pPr>
            <a:lvl8pPr marL="14124005" indent="0">
              <a:buNone/>
              <a:defRPr sz="4413"/>
            </a:lvl8pPr>
            <a:lvl9pPr marL="16141720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69" y="2017712"/>
            <a:ext cx="13801743" cy="7061994"/>
          </a:xfrm>
        </p:spPr>
        <p:txBody>
          <a:bodyPr anchor="b"/>
          <a:lstStyle>
            <a:lvl1pPr>
              <a:defRPr sz="141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2450" y="4357705"/>
            <a:ext cx="21663779" cy="21508255"/>
          </a:xfrm>
        </p:spPr>
        <p:txBody>
          <a:bodyPr anchor="t"/>
          <a:lstStyle>
            <a:lvl1pPr marL="0" indent="0">
              <a:buNone/>
              <a:defRPr sz="14122"/>
            </a:lvl1pPr>
            <a:lvl2pPr marL="2017715" indent="0">
              <a:buNone/>
              <a:defRPr sz="12357"/>
            </a:lvl2pPr>
            <a:lvl3pPr marL="4035430" indent="0">
              <a:buNone/>
              <a:defRPr sz="10592"/>
            </a:lvl3pPr>
            <a:lvl4pPr marL="6053145" indent="0">
              <a:buNone/>
              <a:defRPr sz="8826"/>
            </a:lvl4pPr>
            <a:lvl5pPr marL="8070860" indent="0">
              <a:buNone/>
              <a:defRPr sz="8826"/>
            </a:lvl5pPr>
            <a:lvl6pPr marL="10088575" indent="0">
              <a:buNone/>
              <a:defRPr sz="8826"/>
            </a:lvl6pPr>
            <a:lvl7pPr marL="12106290" indent="0">
              <a:buNone/>
              <a:defRPr sz="8826"/>
            </a:lvl7pPr>
            <a:lvl8pPr marL="14124005" indent="0">
              <a:buNone/>
              <a:defRPr sz="8826"/>
            </a:lvl8pPr>
            <a:lvl9pPr marL="16141720" indent="0">
              <a:buNone/>
              <a:defRPr sz="882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569" y="9079707"/>
            <a:ext cx="13801743" cy="16821279"/>
          </a:xfrm>
        </p:spPr>
        <p:txBody>
          <a:bodyPr/>
          <a:lstStyle>
            <a:lvl1pPr marL="0" indent="0">
              <a:buNone/>
              <a:defRPr sz="7061"/>
            </a:lvl1pPr>
            <a:lvl2pPr marL="2017715" indent="0">
              <a:buNone/>
              <a:defRPr sz="6178"/>
            </a:lvl2pPr>
            <a:lvl3pPr marL="4035430" indent="0">
              <a:buNone/>
              <a:defRPr sz="5296"/>
            </a:lvl3pPr>
            <a:lvl4pPr marL="6053145" indent="0">
              <a:buNone/>
              <a:defRPr sz="4413"/>
            </a:lvl4pPr>
            <a:lvl5pPr marL="8070860" indent="0">
              <a:buNone/>
              <a:defRPr sz="4413"/>
            </a:lvl5pPr>
            <a:lvl6pPr marL="10088575" indent="0">
              <a:buNone/>
              <a:defRPr sz="4413"/>
            </a:lvl6pPr>
            <a:lvl7pPr marL="12106290" indent="0">
              <a:buNone/>
              <a:defRPr sz="4413"/>
            </a:lvl7pPr>
            <a:lvl8pPr marL="14124005" indent="0">
              <a:buNone/>
              <a:defRPr sz="4413"/>
            </a:lvl8pPr>
            <a:lvl9pPr marL="16141720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3493" y="1611367"/>
            <a:ext cx="9227165" cy="2564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1997" y="1611367"/>
            <a:ext cx="27146587" cy="2564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38F-A6A9-C243-BF47-3D28DCF50E4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91EB-AD4A-844E-A599-852C9F38F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124" y="7545988"/>
            <a:ext cx="36909072" cy="12588810"/>
          </a:xfrm>
        </p:spPr>
        <p:txBody>
          <a:bodyPr anchor="b"/>
          <a:lstStyle>
            <a:lvl1pPr>
              <a:defRPr sz="55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124" y="20254484"/>
            <a:ext cx="36909072" cy="6620619"/>
          </a:xfrm>
        </p:spPr>
        <p:txBody>
          <a:bodyPr/>
          <a:lstStyle>
            <a:lvl1pPr marL="0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1pPr>
            <a:lvl2pPr marL="420428" indent="0">
              <a:buNone/>
              <a:defRPr sz="1839">
                <a:solidFill>
                  <a:schemeClr val="tx1">
                    <a:tint val="75000"/>
                  </a:schemeClr>
                </a:solidFill>
              </a:defRPr>
            </a:lvl2pPr>
            <a:lvl3pPr marL="840857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3pPr>
            <a:lvl4pPr marL="1261286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4pPr>
            <a:lvl5pPr marL="1681715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5pPr>
            <a:lvl6pPr marL="2102144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6pPr>
            <a:lvl7pPr marL="2522572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7pPr>
            <a:lvl8pPr marL="2943000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8pPr>
            <a:lvl9pPr marL="3363429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823" y="8056839"/>
            <a:ext cx="18354448" cy="19203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95385" y="8056839"/>
            <a:ext cx="18354448" cy="19203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947" y="1611368"/>
            <a:ext cx="36909074" cy="58499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950" y="7419006"/>
            <a:ext cx="18104742" cy="3635794"/>
          </a:xfrm>
        </p:spPr>
        <p:txBody>
          <a:bodyPr anchor="b"/>
          <a:lstStyle>
            <a:lvl1pPr marL="0" indent="0">
              <a:buNone/>
              <a:defRPr sz="2207" b="1"/>
            </a:lvl1pPr>
            <a:lvl2pPr marL="420428" indent="0">
              <a:buNone/>
              <a:defRPr sz="1839" b="1"/>
            </a:lvl2pPr>
            <a:lvl3pPr marL="840857" indent="0">
              <a:buNone/>
              <a:defRPr sz="1655" b="1"/>
            </a:lvl3pPr>
            <a:lvl4pPr marL="1261286" indent="0">
              <a:buNone/>
              <a:defRPr sz="1471" b="1"/>
            </a:lvl4pPr>
            <a:lvl5pPr marL="1681715" indent="0">
              <a:buNone/>
              <a:defRPr sz="1471" b="1"/>
            </a:lvl5pPr>
            <a:lvl6pPr marL="2102144" indent="0">
              <a:buNone/>
              <a:defRPr sz="1471" b="1"/>
            </a:lvl6pPr>
            <a:lvl7pPr marL="2522572" indent="0">
              <a:buNone/>
              <a:defRPr sz="1471" b="1"/>
            </a:lvl7pPr>
            <a:lvl8pPr marL="2943000" indent="0">
              <a:buNone/>
              <a:defRPr sz="1471" b="1"/>
            </a:lvl8pPr>
            <a:lvl9pPr marL="3363429" indent="0">
              <a:buNone/>
              <a:defRPr sz="14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950" y="11054801"/>
            <a:ext cx="18104742" cy="1626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608" y="7419006"/>
            <a:ext cx="18191417" cy="3635794"/>
          </a:xfrm>
        </p:spPr>
        <p:txBody>
          <a:bodyPr anchor="b"/>
          <a:lstStyle>
            <a:lvl1pPr marL="0" indent="0">
              <a:buNone/>
              <a:defRPr sz="2207" b="1"/>
            </a:lvl1pPr>
            <a:lvl2pPr marL="420428" indent="0">
              <a:buNone/>
              <a:defRPr sz="1839" b="1"/>
            </a:lvl2pPr>
            <a:lvl3pPr marL="840857" indent="0">
              <a:buNone/>
              <a:defRPr sz="1655" b="1"/>
            </a:lvl3pPr>
            <a:lvl4pPr marL="1261286" indent="0">
              <a:buNone/>
              <a:defRPr sz="1471" b="1"/>
            </a:lvl4pPr>
            <a:lvl5pPr marL="1681715" indent="0">
              <a:buNone/>
              <a:defRPr sz="1471" b="1"/>
            </a:lvl5pPr>
            <a:lvl6pPr marL="2102144" indent="0">
              <a:buNone/>
              <a:defRPr sz="1471" b="1"/>
            </a:lvl6pPr>
            <a:lvl7pPr marL="2522572" indent="0">
              <a:buNone/>
              <a:defRPr sz="1471" b="1"/>
            </a:lvl7pPr>
            <a:lvl8pPr marL="2943000" indent="0">
              <a:buNone/>
              <a:defRPr sz="1471" b="1"/>
            </a:lvl8pPr>
            <a:lvl9pPr marL="3363429" indent="0">
              <a:buNone/>
              <a:defRPr sz="14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608" y="11054801"/>
            <a:ext cx="18191417" cy="1626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950" y="2017131"/>
            <a:ext cx="13801951" cy="7062870"/>
          </a:xfrm>
        </p:spPr>
        <p:txBody>
          <a:bodyPr anchor="b"/>
          <a:lstStyle>
            <a:lvl1pPr>
              <a:defRPr sz="294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481" y="4358283"/>
            <a:ext cx="21662541" cy="21508255"/>
          </a:xfrm>
        </p:spPr>
        <p:txBody>
          <a:bodyPr/>
          <a:lstStyle>
            <a:lvl1pPr>
              <a:defRPr sz="2942"/>
            </a:lvl1pPr>
            <a:lvl2pPr>
              <a:defRPr sz="2575"/>
            </a:lvl2pPr>
            <a:lvl3pPr>
              <a:defRPr sz="2207"/>
            </a:lvl3pPr>
            <a:lvl4pPr>
              <a:defRPr sz="1839"/>
            </a:lvl4pPr>
            <a:lvl5pPr>
              <a:defRPr sz="1839"/>
            </a:lvl5pPr>
            <a:lvl6pPr>
              <a:defRPr sz="1839"/>
            </a:lvl6pPr>
            <a:lvl7pPr>
              <a:defRPr sz="1839"/>
            </a:lvl7pPr>
            <a:lvl8pPr>
              <a:defRPr sz="1839"/>
            </a:lvl8pPr>
            <a:lvl9pPr>
              <a:defRPr sz="18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6950" y="9079999"/>
            <a:ext cx="13801951" cy="16821568"/>
          </a:xfrm>
        </p:spPr>
        <p:txBody>
          <a:bodyPr/>
          <a:lstStyle>
            <a:lvl1pPr marL="0" indent="0">
              <a:buNone/>
              <a:defRPr sz="1471"/>
            </a:lvl1pPr>
            <a:lvl2pPr marL="420428" indent="0">
              <a:buNone/>
              <a:defRPr sz="1287"/>
            </a:lvl2pPr>
            <a:lvl3pPr marL="840857" indent="0">
              <a:buNone/>
              <a:defRPr sz="1103"/>
            </a:lvl3pPr>
            <a:lvl4pPr marL="1261286" indent="0">
              <a:buNone/>
              <a:defRPr sz="919"/>
            </a:lvl4pPr>
            <a:lvl5pPr marL="1681715" indent="0">
              <a:buNone/>
              <a:defRPr sz="919"/>
            </a:lvl5pPr>
            <a:lvl6pPr marL="2102144" indent="0">
              <a:buNone/>
              <a:defRPr sz="919"/>
            </a:lvl6pPr>
            <a:lvl7pPr marL="2522572" indent="0">
              <a:buNone/>
              <a:defRPr sz="919"/>
            </a:lvl7pPr>
            <a:lvl8pPr marL="2943000" indent="0">
              <a:buNone/>
              <a:defRPr sz="919"/>
            </a:lvl8pPr>
            <a:lvl9pPr marL="3363429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950" y="2017131"/>
            <a:ext cx="13801951" cy="7062870"/>
          </a:xfrm>
        </p:spPr>
        <p:txBody>
          <a:bodyPr anchor="b"/>
          <a:lstStyle>
            <a:lvl1pPr>
              <a:defRPr sz="294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93481" y="4358283"/>
            <a:ext cx="21662541" cy="21508255"/>
          </a:xfrm>
        </p:spPr>
        <p:txBody>
          <a:bodyPr/>
          <a:lstStyle>
            <a:lvl1pPr marL="0" indent="0">
              <a:buNone/>
              <a:defRPr sz="2942"/>
            </a:lvl1pPr>
            <a:lvl2pPr marL="420428" indent="0">
              <a:buNone/>
              <a:defRPr sz="2575"/>
            </a:lvl2pPr>
            <a:lvl3pPr marL="840857" indent="0">
              <a:buNone/>
              <a:defRPr sz="2207"/>
            </a:lvl3pPr>
            <a:lvl4pPr marL="1261286" indent="0">
              <a:buNone/>
              <a:defRPr sz="1839"/>
            </a:lvl4pPr>
            <a:lvl5pPr marL="1681715" indent="0">
              <a:buNone/>
              <a:defRPr sz="1839"/>
            </a:lvl5pPr>
            <a:lvl6pPr marL="2102144" indent="0">
              <a:buNone/>
              <a:defRPr sz="1839"/>
            </a:lvl6pPr>
            <a:lvl7pPr marL="2522572" indent="0">
              <a:buNone/>
              <a:defRPr sz="1839"/>
            </a:lvl7pPr>
            <a:lvl8pPr marL="2943000" indent="0">
              <a:buNone/>
              <a:defRPr sz="1839"/>
            </a:lvl8pPr>
            <a:lvl9pPr marL="3363429" indent="0">
              <a:buNone/>
              <a:defRPr sz="183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6950" y="9079999"/>
            <a:ext cx="13801951" cy="16821568"/>
          </a:xfrm>
        </p:spPr>
        <p:txBody>
          <a:bodyPr/>
          <a:lstStyle>
            <a:lvl1pPr marL="0" indent="0">
              <a:buNone/>
              <a:defRPr sz="1471"/>
            </a:lvl1pPr>
            <a:lvl2pPr marL="420428" indent="0">
              <a:buNone/>
              <a:defRPr sz="1287"/>
            </a:lvl2pPr>
            <a:lvl3pPr marL="840857" indent="0">
              <a:buNone/>
              <a:defRPr sz="1103"/>
            </a:lvl3pPr>
            <a:lvl4pPr marL="1261286" indent="0">
              <a:buNone/>
              <a:defRPr sz="919"/>
            </a:lvl4pPr>
            <a:lvl5pPr marL="1681715" indent="0">
              <a:buNone/>
              <a:defRPr sz="919"/>
            </a:lvl5pPr>
            <a:lvl6pPr marL="2102144" indent="0">
              <a:buNone/>
              <a:defRPr sz="919"/>
            </a:lvl6pPr>
            <a:lvl7pPr marL="2522572" indent="0">
              <a:buNone/>
              <a:defRPr sz="919"/>
            </a:lvl7pPr>
            <a:lvl8pPr marL="2943000" indent="0">
              <a:buNone/>
              <a:defRPr sz="919"/>
            </a:lvl8pPr>
            <a:lvl9pPr marL="3363429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821" y="1611368"/>
            <a:ext cx="36907009" cy="584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821" y="8056839"/>
            <a:ext cx="36907009" cy="1920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823" y="28051518"/>
            <a:ext cx="9627109" cy="1611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481" y="28051518"/>
            <a:ext cx="14441694" cy="1611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2725" y="28051518"/>
            <a:ext cx="9627108" cy="1611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0857" rtl="0" eaLnBrk="1" latinLnBrk="0" hangingPunct="1">
        <a:lnSpc>
          <a:spcPct val="90000"/>
        </a:lnSpc>
        <a:spcBef>
          <a:spcPct val="0"/>
        </a:spcBef>
        <a:buNone/>
        <a:defRPr sz="4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15" indent="-210215" algn="l" defTabSz="840857" rtl="0" eaLnBrk="1" latinLnBrk="0" hangingPunct="1">
        <a:lnSpc>
          <a:spcPct val="90000"/>
        </a:lnSpc>
        <a:spcBef>
          <a:spcPts val="919"/>
        </a:spcBef>
        <a:buFont typeface="Arial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1pPr>
      <a:lvl2pPr marL="630644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2pPr>
      <a:lvl3pPr marL="1051072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839" kern="1200">
          <a:solidFill>
            <a:schemeClr val="tx1"/>
          </a:solidFill>
          <a:latin typeface="+mn-lt"/>
          <a:ea typeface="+mn-ea"/>
          <a:cs typeface="+mn-cs"/>
        </a:defRPr>
      </a:lvl3pPr>
      <a:lvl4pPr marL="1471500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4pPr>
      <a:lvl5pPr marL="1891929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5pPr>
      <a:lvl6pPr marL="2312358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6pPr>
      <a:lvl7pPr marL="2732786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7pPr>
      <a:lvl8pPr marL="3153216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8pPr>
      <a:lvl9pPr marL="3573644" indent="-210215" algn="l" defTabSz="840857" rtl="0" eaLnBrk="1" latinLnBrk="0" hangingPunct="1">
        <a:lnSpc>
          <a:spcPct val="90000"/>
        </a:lnSpc>
        <a:spcBef>
          <a:spcPts val="460"/>
        </a:spcBef>
        <a:buFont typeface="Arial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1pPr>
      <a:lvl2pPr marL="420428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2pPr>
      <a:lvl3pPr marL="840857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261286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4pPr>
      <a:lvl5pPr marL="1681715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5pPr>
      <a:lvl6pPr marL="2102144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6pPr>
      <a:lvl7pPr marL="2522572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7pPr>
      <a:lvl8pPr marL="2943000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8pPr>
      <a:lvl9pPr marL="3363429" algn="l" defTabSz="840857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1995" y="1611374"/>
            <a:ext cx="36908661" cy="5849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1995" y="8056838"/>
            <a:ext cx="36908661" cy="1920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1995" y="28051815"/>
            <a:ext cx="9628346" cy="1611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35CE-906B-3D43-BCB4-B2C62A1552DD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066" y="28051815"/>
            <a:ext cx="14442519" cy="1611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2309" y="28051815"/>
            <a:ext cx="9628346" cy="1611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2161-E56C-484C-8BD6-7D6A0A18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5430" rtl="0" eaLnBrk="1" latinLnBrk="0" hangingPunct="1">
        <a:lnSpc>
          <a:spcPct val="90000"/>
        </a:lnSpc>
        <a:spcBef>
          <a:spcPct val="0"/>
        </a:spcBef>
        <a:buNone/>
        <a:defRPr sz="19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858" indent="-1008858" algn="l" defTabSz="4035430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7" kern="1200">
          <a:solidFill>
            <a:schemeClr val="tx1"/>
          </a:solidFill>
          <a:latin typeface="+mn-lt"/>
          <a:ea typeface="+mn-ea"/>
          <a:cs typeface="+mn-cs"/>
        </a:defRPr>
      </a:lvl1pPr>
      <a:lvl2pPr marL="302657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28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6" kern="1200">
          <a:solidFill>
            <a:schemeClr val="tx1"/>
          </a:solidFill>
          <a:latin typeface="+mn-lt"/>
          <a:ea typeface="+mn-ea"/>
          <a:cs typeface="+mn-cs"/>
        </a:defRPr>
      </a:lvl3pPr>
      <a:lvl4pPr marL="706200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7971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43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14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2863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0578" indent="-1008858" algn="l" defTabSz="403543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71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43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14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086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7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29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005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1720" algn="l" defTabSz="4035430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lib.net/" TargetMode="External"/><Relationship Id="rId4" Type="http://schemas.openxmlformats.org/officeDocument/2006/relationships/hyperlink" Target="https://github.com/thnkim/OpenFacePytorch" TargetMode="External"/><Relationship Id="rId5" Type="http://schemas.openxmlformats.org/officeDocument/2006/relationships/hyperlink" Target="http://ieeexplore.ieee.org/stamp/stamp.jsp?tp=&amp;arnumber=5543262&amp;isnumber=5543135" TargetMode="External"/><Relationship Id="rId6" Type="http://schemas.openxmlformats.org/officeDocument/2006/relationships/image" Target="../media/image1.emf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jpeg"/><Relationship Id="rId10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2792650" cy="350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ysClr val="windowText" lastClr="000000"/>
                </a:solidFill>
              </a:rPr>
              <a:t>Facial Expression Prediction</a:t>
            </a:r>
            <a:endParaRPr lang="en-US" sz="15000" b="1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086" y="3505200"/>
            <a:ext cx="41082685" cy="2621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b="1" u="sng" dirty="0" smtClean="0">
                <a:solidFill>
                  <a:schemeClr val="tx1"/>
                </a:solidFill>
              </a:rPr>
              <a:t>CONTRIBUTORS</a:t>
            </a:r>
            <a:endParaRPr lang="en-US" sz="3000" b="1" u="sng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3000" b="1" i="1" dirty="0" err="1">
                <a:solidFill>
                  <a:schemeClr val="tx1"/>
                </a:solidFill>
              </a:rPr>
              <a:t>Abhijeet</a:t>
            </a:r>
            <a:r>
              <a:rPr lang="en-US" sz="3000" b="1" i="1" dirty="0">
                <a:solidFill>
                  <a:schemeClr val="tx1"/>
                </a:solidFill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</a:rPr>
              <a:t>Parida</a:t>
            </a:r>
            <a:endParaRPr lang="en-US" sz="3000" b="1" i="1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3000" b="1" i="1" dirty="0" err="1" smtClean="0">
                <a:solidFill>
                  <a:schemeClr val="tx1"/>
                </a:solidFill>
              </a:rPr>
              <a:t>Shayan</a:t>
            </a:r>
            <a:r>
              <a:rPr lang="en-US" sz="3000" b="1" i="1" dirty="0" smtClean="0">
                <a:solidFill>
                  <a:schemeClr val="tx1"/>
                </a:solidFill>
              </a:rPr>
              <a:t> Ahmed Siddiqui</a:t>
            </a:r>
          </a:p>
          <a:p>
            <a:pPr marL="685800" indent="-685800">
              <a:buFont typeface="Arial" charset="0"/>
              <a:buChar char="•"/>
            </a:pPr>
            <a:r>
              <a:rPr lang="en-US" sz="3000" b="1" i="1" dirty="0" smtClean="0">
                <a:solidFill>
                  <a:schemeClr val="tx1"/>
                </a:solidFill>
              </a:rPr>
              <a:t>Jyotirmay Senapati</a:t>
            </a:r>
            <a:endParaRPr lang="en-US" sz="3000" b="1" i="1" dirty="0">
              <a:solidFill>
                <a:schemeClr val="tx1"/>
              </a:solidFill>
            </a:endParaRPr>
          </a:p>
          <a:p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b="1" u="sng" dirty="0" smtClean="0">
                <a:solidFill>
                  <a:schemeClr val="tx1"/>
                </a:solidFill>
              </a:rPr>
              <a:t>DATASET</a:t>
            </a:r>
          </a:p>
          <a:p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       The Extended Cohn-</a:t>
            </a:r>
            <a:r>
              <a:rPr lang="en-US" sz="3000" dirty="0" err="1" smtClean="0">
                <a:solidFill>
                  <a:schemeClr val="tx1"/>
                </a:solidFill>
              </a:rPr>
              <a:t>Kanade</a:t>
            </a:r>
            <a:r>
              <a:rPr lang="en-US" sz="3000" dirty="0" smtClean="0">
                <a:solidFill>
                  <a:schemeClr val="tx1"/>
                </a:solidFill>
              </a:rPr>
              <a:t> Dataset (CK+)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b="1" u="sng" dirty="0" smtClean="0">
                <a:solidFill>
                  <a:schemeClr val="tx1"/>
                </a:solidFill>
              </a:rPr>
              <a:t>PROCESS</a:t>
            </a:r>
          </a:p>
          <a:p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000" b="1" i="1" u="sng" dirty="0" smtClean="0">
                <a:solidFill>
                  <a:schemeClr val="tx1"/>
                </a:solidFill>
              </a:rPr>
              <a:t>DATA  PRE_PROCESSING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Filter labelled images from CK+ dataset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Picked last 3 pick expression frames and one neutral frame.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Aligned selected images using </a:t>
            </a:r>
            <a:r>
              <a:rPr lang="en-US" sz="3000" dirty="0" err="1" smtClean="0">
                <a:solidFill>
                  <a:schemeClr val="tx1"/>
                </a:solidFill>
              </a:rPr>
              <a:t>dlib</a:t>
            </a:r>
            <a:r>
              <a:rPr lang="en-US" sz="3000" dirty="0" smtClean="0">
                <a:solidFill>
                  <a:schemeClr val="tx1"/>
                </a:solidFill>
              </a:rPr>
              <a:t>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Split aligned dataset into training, testing and validation set with the ratio of 8:1:1.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Augmented training dataset by flipping images horizontally.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Testing and validation dataset left untouched as aligned original dataset.</a:t>
            </a:r>
          </a:p>
          <a:p>
            <a:pPr marL="342900" indent="-342900">
              <a:buFont typeface="Wingdings" charset="2"/>
              <a:buChar char="v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en-US" sz="3000" b="1" i="1" u="sng" dirty="0" smtClean="0">
                <a:solidFill>
                  <a:schemeClr val="tx1"/>
                </a:solidFill>
              </a:rPr>
              <a:t>TRAINING</a:t>
            </a:r>
          </a:p>
          <a:p>
            <a:pPr marL="342900" indent="-342900">
              <a:buFont typeface="Wingdings" charset="2"/>
              <a:buChar char="v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3000" b="1" dirty="0" smtClean="0">
                <a:solidFill>
                  <a:schemeClr val="tx1"/>
                </a:solidFill>
              </a:rPr>
              <a:t>PHASE 1</a:t>
            </a:r>
          </a:p>
          <a:p>
            <a:pPr marL="342900" indent="-342900">
              <a:buFont typeface="Wingdings" charset="2"/>
              <a:buChar char="Ø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Used </a:t>
            </a:r>
            <a:r>
              <a:rPr lang="en-US" sz="3000" dirty="0" err="1" smtClean="0">
                <a:solidFill>
                  <a:schemeClr val="tx1"/>
                </a:solidFill>
              </a:rPr>
              <a:t>pytorch</a:t>
            </a:r>
            <a:r>
              <a:rPr lang="en-US" sz="3000" dirty="0" smtClean="0">
                <a:solidFill>
                  <a:schemeClr val="tx1"/>
                </a:solidFill>
              </a:rPr>
              <a:t> implemented  </a:t>
            </a:r>
            <a:r>
              <a:rPr lang="en-US" sz="3000" dirty="0" err="1" smtClean="0">
                <a:solidFill>
                  <a:schemeClr val="tx1"/>
                </a:solidFill>
              </a:rPr>
              <a:t>openface</a:t>
            </a:r>
            <a:r>
              <a:rPr lang="en-US" sz="3000" dirty="0" smtClean="0">
                <a:solidFill>
                  <a:schemeClr val="tx1"/>
                </a:solidFill>
              </a:rPr>
              <a:t>  pre-trained </a:t>
            </a:r>
            <a:r>
              <a:rPr lang="en-US" sz="3000" dirty="0">
                <a:solidFill>
                  <a:schemeClr val="tx1"/>
                </a:solidFill>
              </a:rPr>
              <a:t>n</a:t>
            </a:r>
            <a:r>
              <a:rPr lang="en-US" sz="3000" dirty="0" smtClean="0">
                <a:solidFill>
                  <a:schemeClr val="tx1"/>
                </a:solidFill>
              </a:rPr>
              <a:t>etwork to start with the first phase.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Used L2 loss to train Convolutional Neural Network to </a:t>
            </a:r>
            <a:r>
              <a:rPr lang="en-US" sz="3000" dirty="0" err="1" smtClean="0">
                <a:solidFill>
                  <a:schemeClr val="tx1"/>
                </a:solidFill>
              </a:rPr>
              <a:t>immitate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openface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2092 training samples with 136 validation samples has been used.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Adam with learning rate 0.001 and batch size of 50 has been used with 100 epochs.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Reached a training loss of 0.093 and validation loss till 0.518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Saved the trained model at last.</a:t>
            </a:r>
          </a:p>
          <a:p>
            <a:pPr marL="342900" indent="-342900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3000" b="1" dirty="0" smtClean="0">
                <a:solidFill>
                  <a:schemeClr val="tx1"/>
                </a:solidFill>
              </a:rPr>
              <a:t>PHASE 2</a:t>
            </a:r>
          </a:p>
          <a:p>
            <a:pPr marL="342900" indent="-342900">
              <a:buFont typeface="Wingdings" charset="2"/>
              <a:buChar char="Ø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Added two Fully Connected Network after the network learned in phase 1.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Loaded pre trained model from phase1.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Same configuration has been used with additional parameter; </a:t>
            </a:r>
            <a:r>
              <a:rPr lang="en-US" sz="3000" dirty="0" err="1" smtClean="0">
                <a:solidFill>
                  <a:schemeClr val="tx1"/>
                </a:solidFill>
              </a:rPr>
              <a:t>decaying_weights</a:t>
            </a:r>
            <a:r>
              <a:rPr lang="en-US" sz="3000" dirty="0" smtClean="0">
                <a:solidFill>
                  <a:schemeClr val="tx1"/>
                </a:solidFill>
              </a:rPr>
              <a:t> = 0.01.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Reached a training loss of 0.052 and validation loss of 0.246 with training accuracy </a:t>
            </a:r>
            <a:r>
              <a:rPr lang="en-US" sz="3000" b="1" dirty="0" smtClean="0">
                <a:solidFill>
                  <a:schemeClr val="tx1"/>
                </a:solidFill>
              </a:rPr>
              <a:t>100%</a:t>
            </a:r>
            <a:r>
              <a:rPr lang="en-US" sz="3000" dirty="0" smtClean="0">
                <a:solidFill>
                  <a:schemeClr val="tx1"/>
                </a:solidFill>
              </a:rPr>
              <a:t> and validation accuracy </a:t>
            </a:r>
            <a:r>
              <a:rPr lang="en-US" sz="3000" b="1" dirty="0" smtClean="0">
                <a:solidFill>
                  <a:schemeClr val="tx1"/>
                </a:solidFill>
              </a:rPr>
              <a:t>94.5%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Tested the model on untouched training set, and the result was </a:t>
            </a:r>
            <a:r>
              <a:rPr lang="en-US" sz="3000" b="1" dirty="0" smtClean="0">
                <a:solidFill>
                  <a:schemeClr val="tx1"/>
                </a:solidFill>
              </a:rPr>
              <a:t>98.5%.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Saved the model.</a:t>
            </a:r>
          </a:p>
          <a:p>
            <a:pPr marL="342900" indent="-342900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en-US" sz="3000" b="1" i="1" u="sng" dirty="0" smtClean="0">
                <a:solidFill>
                  <a:schemeClr val="tx1"/>
                </a:solidFill>
              </a:rPr>
              <a:t>PREDICTION</a:t>
            </a:r>
          </a:p>
          <a:p>
            <a:pPr marL="342900" indent="-342900">
              <a:buFont typeface="Wingdings" charset="2"/>
              <a:buChar char="v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Prediction on Test set gives a whooping </a:t>
            </a:r>
            <a:r>
              <a:rPr lang="en-US" sz="3000" b="1" dirty="0" smtClean="0">
                <a:solidFill>
                  <a:schemeClr val="tx1"/>
                </a:solidFill>
              </a:rPr>
              <a:t>98.5%</a:t>
            </a:r>
            <a:r>
              <a:rPr lang="en-US" sz="3000" dirty="0" smtClean="0">
                <a:solidFill>
                  <a:schemeClr val="tx1"/>
                </a:solidFill>
              </a:rPr>
              <a:t> accuracy.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We also tested on real time images and with some old images and it predicts correct most of the time. 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3000" b="1" u="sng" dirty="0" smtClean="0">
                <a:solidFill>
                  <a:schemeClr val="tx1"/>
                </a:solidFill>
              </a:rPr>
              <a:t>CITATION</a:t>
            </a:r>
            <a:endParaRPr lang="en-US" sz="3000" b="1" u="sng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FaceNet2ExpNet</a:t>
            </a:r>
            <a:r>
              <a:rPr lang="en-US" sz="3000" dirty="0">
                <a:solidFill>
                  <a:schemeClr val="tx1"/>
                </a:solidFill>
              </a:rPr>
              <a:t>: Regularizing a Deep Face Recognition Net for Expression Recognition Hui Ding1 , </a:t>
            </a:r>
            <a:r>
              <a:rPr lang="en-US" sz="3000" dirty="0" err="1">
                <a:solidFill>
                  <a:schemeClr val="tx1"/>
                </a:solidFill>
              </a:rPr>
              <a:t>Shaohua</a:t>
            </a:r>
            <a:r>
              <a:rPr lang="en-US" sz="3000" dirty="0">
                <a:solidFill>
                  <a:schemeClr val="tx1"/>
                </a:solidFill>
              </a:rPr>
              <a:t> Kevin Zhou2 and Rama Chellappa1 1 University of Maryland, College Park 2 Siemens Healthcare Technology Center, Princeton, New Jersey</a:t>
            </a:r>
          </a:p>
          <a:p>
            <a:pPr marL="685800" indent="-685800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hlinkClick r:id="rId3"/>
              </a:rPr>
              <a:t>http://dlib.net/</a:t>
            </a:r>
            <a:endParaRPr lang="en-US" sz="3000" dirty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hlinkClick r:id="rId4"/>
              </a:rPr>
              <a:t>https://github.com/thnkim/OpenFacePytorch</a:t>
            </a:r>
            <a:endParaRPr lang="en-US" sz="3000" dirty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P. Lucey, J. F. Cohn, T. </a:t>
            </a:r>
            <a:r>
              <a:rPr lang="en-US" sz="3000" dirty="0" err="1">
                <a:solidFill>
                  <a:schemeClr val="tx1"/>
                </a:solidFill>
              </a:rPr>
              <a:t>Kanade</a:t>
            </a:r>
            <a:r>
              <a:rPr lang="en-US" sz="3000" dirty="0">
                <a:solidFill>
                  <a:schemeClr val="tx1"/>
                </a:solidFill>
              </a:rPr>
              <a:t>, J. </a:t>
            </a:r>
            <a:r>
              <a:rPr lang="en-US" sz="3000" dirty="0" err="1">
                <a:solidFill>
                  <a:schemeClr val="tx1"/>
                </a:solidFill>
              </a:rPr>
              <a:t>Saragih</a:t>
            </a:r>
            <a:r>
              <a:rPr lang="en-US" sz="3000" dirty="0">
                <a:solidFill>
                  <a:schemeClr val="tx1"/>
                </a:solidFill>
              </a:rPr>
              <a:t>, Z. </a:t>
            </a:r>
            <a:r>
              <a:rPr lang="en-US" sz="3000" dirty="0" err="1">
                <a:solidFill>
                  <a:schemeClr val="tx1"/>
                </a:solidFill>
              </a:rPr>
              <a:t>Ambadar</a:t>
            </a:r>
            <a:r>
              <a:rPr lang="en-US" sz="3000" dirty="0">
                <a:solidFill>
                  <a:schemeClr val="tx1"/>
                </a:solidFill>
              </a:rPr>
              <a:t> and I. Matthews, "The Extended Cohn-</a:t>
            </a:r>
            <a:r>
              <a:rPr lang="en-US" sz="3000" dirty="0" err="1">
                <a:solidFill>
                  <a:schemeClr val="tx1"/>
                </a:solidFill>
              </a:rPr>
              <a:t>Kanade</a:t>
            </a:r>
            <a:r>
              <a:rPr lang="en-US" sz="3000" dirty="0">
                <a:solidFill>
                  <a:schemeClr val="tx1"/>
                </a:solidFill>
              </a:rPr>
              <a:t> Dataset (CK+): A complete dataset for action unit and emotion-specified expression," </a:t>
            </a:r>
            <a:r>
              <a:rPr lang="en-US" sz="3000" i="1" dirty="0">
                <a:solidFill>
                  <a:schemeClr val="tx1"/>
                </a:solidFill>
              </a:rPr>
              <a:t>2010 IEEE Computer Society Conference on Computer Vision and Pattern Recognition - Workshops</a:t>
            </a:r>
            <a:r>
              <a:rPr lang="en-US" sz="3000" dirty="0">
                <a:solidFill>
                  <a:schemeClr val="tx1"/>
                </a:solidFill>
              </a:rPr>
              <a:t>, San Francisco, CA, 2010, pp. 94-101.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 err="1">
                <a:solidFill>
                  <a:schemeClr val="tx1"/>
                </a:solidFill>
              </a:rPr>
              <a:t>doi</a:t>
            </a:r>
            <a:r>
              <a:rPr lang="en-US" sz="3000" dirty="0">
                <a:solidFill>
                  <a:schemeClr val="tx1"/>
                </a:solidFill>
              </a:rPr>
              <a:t>: 10.1109/CVPRW.2010.5543262. URL:</a:t>
            </a:r>
            <a:r>
              <a:rPr lang="en-US" sz="3000" dirty="0"/>
              <a:t> </a:t>
            </a:r>
            <a:r>
              <a:rPr lang="en-US" sz="3000" dirty="0">
                <a:hlinkClick r:id="rId5"/>
              </a:rPr>
              <a:t>http://ieeexplore.ieee.org/stamp/stamp.jsp?tp=&amp;arnumber=5543262&amp;isnumber=5543135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43" y="28215770"/>
            <a:ext cx="4702628" cy="1555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619" y="4567757"/>
            <a:ext cx="12331152" cy="15007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1906" r="10447" b="-129"/>
          <a:stretch/>
        </p:blipFill>
        <p:spPr>
          <a:xfrm>
            <a:off x="12691498" y="4668534"/>
            <a:ext cx="4684485" cy="4962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994" y="13247745"/>
            <a:ext cx="12609746" cy="6327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0" y="19869905"/>
            <a:ext cx="14894340" cy="65464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567" y="4567757"/>
            <a:ext cx="4858657" cy="496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584" y="4668535"/>
            <a:ext cx="4820978" cy="49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354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Wingdings</vt:lpstr>
      <vt:lpstr>Arial</vt:lpstr>
      <vt:lpstr>Custom Design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jyotirmay senapati</dc:creator>
  <cp:lastModifiedBy>jyotirmay senapati</cp:lastModifiedBy>
  <cp:revision>15</cp:revision>
  <dcterms:created xsi:type="dcterms:W3CDTF">2018-01-27T12:18:10Z</dcterms:created>
  <dcterms:modified xsi:type="dcterms:W3CDTF">2018-01-29T15:50:44Z</dcterms:modified>
</cp:coreProperties>
</file>