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handoutMasterIdLst>
    <p:handoutMasterId r:id="rId7"/>
  </p:handoutMasterIdLst>
  <p:sldIdLst>
    <p:sldId id="260" r:id="rId6"/>
  </p:sldIdLst>
  <p:sldSz cx="10693400" cy="15122525"/>
  <p:notesSz cx="20634325" cy="29529088"/>
  <p:defaultTextStyle>
    <a:defPPr>
      <a:defRPr lang="de-DE"/>
    </a:defPPr>
    <a:lvl1pPr algn="l" defTabSz="736766" rtl="0" fontAlgn="base">
      <a:spcBef>
        <a:spcPct val="0"/>
      </a:spcBef>
      <a:spcAft>
        <a:spcPct val="0"/>
      </a:spcAft>
      <a:defRPr sz="2900" kern="1200">
        <a:solidFill>
          <a:schemeClr val="tx1"/>
        </a:solidFill>
        <a:latin typeface="Calibri" pitchFamily="34" charset="0"/>
        <a:ea typeface="MS PGothic" pitchFamily="34" charset="-128"/>
        <a:cs typeface="+mn-cs"/>
      </a:defRPr>
    </a:lvl1pPr>
    <a:lvl2pPr marL="736766" indent="-507999" algn="l" defTabSz="736766" rtl="0" fontAlgn="base">
      <a:spcBef>
        <a:spcPct val="0"/>
      </a:spcBef>
      <a:spcAft>
        <a:spcPct val="0"/>
      </a:spcAft>
      <a:defRPr sz="2900" kern="1200">
        <a:solidFill>
          <a:schemeClr val="tx1"/>
        </a:solidFill>
        <a:latin typeface="Calibri" pitchFamily="34" charset="0"/>
        <a:ea typeface="MS PGothic" pitchFamily="34" charset="-128"/>
        <a:cs typeface="+mn-cs"/>
      </a:defRPr>
    </a:lvl2pPr>
    <a:lvl3pPr marL="1474094" indent="-1017119" algn="l" defTabSz="736766" rtl="0" fontAlgn="base">
      <a:spcBef>
        <a:spcPct val="0"/>
      </a:spcBef>
      <a:spcAft>
        <a:spcPct val="0"/>
      </a:spcAft>
      <a:defRPr sz="2900" kern="1200">
        <a:solidFill>
          <a:schemeClr val="tx1"/>
        </a:solidFill>
        <a:latin typeface="Calibri" pitchFamily="34" charset="0"/>
        <a:ea typeface="MS PGothic" pitchFamily="34" charset="-128"/>
        <a:cs typeface="+mn-cs"/>
      </a:defRPr>
    </a:lvl3pPr>
    <a:lvl4pPr marL="2211981" indent="-1526800" algn="l" defTabSz="736766" rtl="0" fontAlgn="base">
      <a:spcBef>
        <a:spcPct val="0"/>
      </a:spcBef>
      <a:spcAft>
        <a:spcPct val="0"/>
      </a:spcAft>
      <a:defRPr sz="2900" kern="1200">
        <a:solidFill>
          <a:schemeClr val="tx1"/>
        </a:solidFill>
        <a:latin typeface="Calibri" pitchFamily="34" charset="0"/>
        <a:ea typeface="MS PGothic" pitchFamily="34" charset="-128"/>
        <a:cs typeface="+mn-cs"/>
      </a:defRPr>
    </a:lvl4pPr>
    <a:lvl5pPr marL="2949308" indent="-2035920" algn="l" defTabSz="736766" rtl="0" fontAlgn="base">
      <a:spcBef>
        <a:spcPct val="0"/>
      </a:spcBef>
      <a:spcAft>
        <a:spcPct val="0"/>
      </a:spcAft>
      <a:defRPr sz="2900" kern="1200">
        <a:solidFill>
          <a:schemeClr val="tx1"/>
        </a:solidFill>
        <a:latin typeface="Calibri" pitchFamily="34" charset="0"/>
        <a:ea typeface="MS PGothic" pitchFamily="34" charset="-128"/>
        <a:cs typeface="+mn-cs"/>
      </a:defRPr>
    </a:lvl5pPr>
    <a:lvl6pPr marL="807415" algn="l" defTabSz="322966" rtl="0" eaLnBrk="1" latinLnBrk="0" hangingPunct="1">
      <a:defRPr sz="2900" kern="1200">
        <a:solidFill>
          <a:schemeClr val="tx1"/>
        </a:solidFill>
        <a:latin typeface="Calibri" pitchFamily="34" charset="0"/>
        <a:ea typeface="MS PGothic" pitchFamily="34" charset="-128"/>
        <a:cs typeface="+mn-cs"/>
      </a:defRPr>
    </a:lvl6pPr>
    <a:lvl7pPr marL="968898" algn="l" defTabSz="322966" rtl="0" eaLnBrk="1" latinLnBrk="0" hangingPunct="1">
      <a:defRPr sz="2900" kern="1200">
        <a:solidFill>
          <a:schemeClr val="tx1"/>
        </a:solidFill>
        <a:latin typeface="Calibri" pitchFamily="34" charset="0"/>
        <a:ea typeface="MS PGothic" pitchFamily="34" charset="-128"/>
        <a:cs typeface="+mn-cs"/>
      </a:defRPr>
    </a:lvl7pPr>
    <a:lvl8pPr marL="1130381" algn="l" defTabSz="322966" rtl="0" eaLnBrk="1" latinLnBrk="0" hangingPunct="1">
      <a:defRPr sz="2900" kern="1200">
        <a:solidFill>
          <a:schemeClr val="tx1"/>
        </a:solidFill>
        <a:latin typeface="Calibri" pitchFamily="34" charset="0"/>
        <a:ea typeface="MS PGothic" pitchFamily="34" charset="-128"/>
        <a:cs typeface="+mn-cs"/>
      </a:defRPr>
    </a:lvl8pPr>
    <a:lvl9pPr marL="1291864" algn="l" defTabSz="322966" rtl="0" eaLnBrk="1" latinLnBrk="0" hangingPunct="1">
      <a:defRPr sz="29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9409">
          <p15:clr>
            <a:srgbClr val="A4A3A4"/>
          </p15:clr>
        </p15:guide>
        <p15:guide id="2" orient="horz" pos="117">
          <p15:clr>
            <a:srgbClr val="A4A3A4"/>
          </p15:clr>
        </p15:guide>
        <p15:guide id="3" orient="horz" pos="9329">
          <p15:clr>
            <a:srgbClr val="A4A3A4"/>
          </p15:clr>
        </p15:guide>
        <p15:guide id="4" orient="horz" pos="8769">
          <p15:clr>
            <a:srgbClr val="A4A3A4"/>
          </p15:clr>
        </p15:guide>
        <p15:guide id="5" orient="horz" pos="8688">
          <p15:clr>
            <a:srgbClr val="A4A3A4"/>
          </p15:clr>
        </p15:guide>
        <p15:guide id="6" orient="horz" pos="757">
          <p15:clr>
            <a:srgbClr val="A4A3A4"/>
          </p15:clr>
        </p15:guide>
        <p15:guide id="7" orient="horz" pos="8528">
          <p15:clr>
            <a:srgbClr val="A4A3A4"/>
          </p15:clr>
        </p15:guide>
        <p15:guide id="8" orient="horz" pos="998">
          <p15:clr>
            <a:srgbClr val="A4A3A4"/>
          </p15:clr>
        </p15:guide>
        <p15:guide id="9" orient="horz" pos="838">
          <p15:clr>
            <a:srgbClr val="A4A3A4"/>
          </p15:clr>
        </p15:guide>
        <p15:guide id="10" orient="horz" pos="196">
          <p15:clr>
            <a:srgbClr val="A4A3A4"/>
          </p15:clr>
        </p15:guide>
        <p15:guide id="11" orient="horz" pos="1398">
          <p15:clr>
            <a:srgbClr val="A4A3A4"/>
          </p15:clr>
        </p15:guide>
        <p15:guide id="12" pos="324">
          <p15:clr>
            <a:srgbClr val="A4A3A4"/>
          </p15:clr>
        </p15:guide>
        <p15:guide id="13" pos="3448">
          <p15:clr>
            <a:srgbClr val="A4A3A4"/>
          </p15:clr>
        </p15:guide>
        <p15:guide id="14" pos="6412">
          <p15:clr>
            <a:srgbClr val="A4A3A4"/>
          </p15:clr>
        </p15:guide>
        <p15:guide id="15" pos="328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FAA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38" autoAdjust="0"/>
  </p:normalViewPr>
  <p:slideViewPr>
    <p:cSldViewPr snapToGrid="0" snapToObjects="1">
      <p:cViewPr varScale="1">
        <p:scale>
          <a:sx n="51" d="100"/>
          <a:sy n="51" d="100"/>
        </p:scale>
        <p:origin x="2538" y="96"/>
      </p:cViewPr>
      <p:guideLst>
        <p:guide orient="horz" pos="9409"/>
        <p:guide orient="horz" pos="117"/>
        <p:guide orient="horz" pos="9329"/>
        <p:guide orient="horz" pos="8769"/>
        <p:guide orient="horz" pos="8688"/>
        <p:guide orient="horz" pos="757"/>
        <p:guide orient="horz" pos="8528"/>
        <p:guide orient="horz" pos="998"/>
        <p:guide orient="horz" pos="838"/>
        <p:guide orient="horz" pos="196"/>
        <p:guide orient="horz" pos="1398"/>
        <p:guide pos="324"/>
        <p:guide pos="3448"/>
        <p:guide pos="6412"/>
        <p:guide pos="3288"/>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8941541" cy="1476454"/>
          </a:xfrm>
          <a:prstGeom prst="rect">
            <a:avLst/>
          </a:prstGeom>
        </p:spPr>
        <p:txBody>
          <a:bodyPr vert="horz" lIns="286642" tIns="143321" rIns="286642" bIns="143321" rtlCol="0"/>
          <a:lstStyle>
            <a:lvl1pPr algn="l">
              <a:defRPr sz="3800" smtClean="0"/>
            </a:lvl1pPr>
          </a:lstStyle>
          <a:p>
            <a:pPr>
              <a:defRPr/>
            </a:pPr>
            <a:endParaRPr lang="de-CH"/>
          </a:p>
        </p:txBody>
      </p:sp>
      <p:sp>
        <p:nvSpPr>
          <p:cNvPr id="3" name="Datumsplatzhalter 2"/>
          <p:cNvSpPr>
            <a:spLocks noGrp="1"/>
          </p:cNvSpPr>
          <p:nvPr>
            <p:ph type="dt" sz="quarter" idx="1"/>
          </p:nvPr>
        </p:nvSpPr>
        <p:spPr>
          <a:xfrm>
            <a:off x="11688009" y="0"/>
            <a:ext cx="8941541" cy="1476454"/>
          </a:xfrm>
          <a:prstGeom prst="rect">
            <a:avLst/>
          </a:prstGeom>
        </p:spPr>
        <p:txBody>
          <a:bodyPr vert="horz" lIns="286642" tIns="143321" rIns="286642" bIns="143321" rtlCol="0"/>
          <a:lstStyle>
            <a:lvl1pPr algn="r">
              <a:defRPr sz="3800" smtClean="0"/>
            </a:lvl1pPr>
          </a:lstStyle>
          <a:p>
            <a:pPr>
              <a:defRPr/>
            </a:pPr>
            <a:fld id="{7EAF77D3-62CF-4059-B0D4-12530FA96DB8}" type="datetimeFigureOut">
              <a:rPr lang="de-CH"/>
              <a:pPr>
                <a:defRPr/>
              </a:pPr>
              <a:t>19.06.2019</a:t>
            </a:fld>
            <a:endParaRPr lang="de-CH"/>
          </a:p>
        </p:txBody>
      </p:sp>
      <p:sp>
        <p:nvSpPr>
          <p:cNvPr id="4" name="Fußzeilenplatzhalter 3"/>
          <p:cNvSpPr>
            <a:spLocks noGrp="1"/>
          </p:cNvSpPr>
          <p:nvPr>
            <p:ph type="ftr" sz="quarter" idx="2"/>
          </p:nvPr>
        </p:nvSpPr>
        <p:spPr>
          <a:xfrm>
            <a:off x="0" y="28047509"/>
            <a:ext cx="8941541" cy="1476454"/>
          </a:xfrm>
          <a:prstGeom prst="rect">
            <a:avLst/>
          </a:prstGeom>
        </p:spPr>
        <p:txBody>
          <a:bodyPr vert="horz" lIns="286642" tIns="143321" rIns="286642" bIns="143321" rtlCol="0" anchor="b"/>
          <a:lstStyle>
            <a:lvl1pPr algn="l">
              <a:defRPr sz="3800" smtClean="0"/>
            </a:lvl1pPr>
          </a:lstStyle>
          <a:p>
            <a:pPr>
              <a:defRPr/>
            </a:pPr>
            <a:endParaRPr lang="de-CH"/>
          </a:p>
        </p:txBody>
      </p:sp>
      <p:sp>
        <p:nvSpPr>
          <p:cNvPr id="5" name="Foliennummernplatzhalter 4"/>
          <p:cNvSpPr>
            <a:spLocks noGrp="1"/>
          </p:cNvSpPr>
          <p:nvPr>
            <p:ph type="sldNum" sz="quarter" idx="3"/>
          </p:nvPr>
        </p:nvSpPr>
        <p:spPr>
          <a:xfrm>
            <a:off x="11688009" y="28047509"/>
            <a:ext cx="8941541" cy="1476454"/>
          </a:xfrm>
          <a:prstGeom prst="rect">
            <a:avLst/>
          </a:prstGeom>
        </p:spPr>
        <p:txBody>
          <a:bodyPr vert="horz" lIns="286642" tIns="143321" rIns="286642" bIns="143321" rtlCol="0" anchor="b"/>
          <a:lstStyle>
            <a:lvl1pPr algn="r">
              <a:defRPr sz="3800" smtClean="0"/>
            </a:lvl1pPr>
          </a:lstStyle>
          <a:p>
            <a:pPr>
              <a:defRPr/>
            </a:pPr>
            <a:fld id="{A470C3C2-BA50-4204-9E36-F61D75D390DF}" type="slidenum">
              <a:rPr lang="de-CH"/>
              <a:pPr>
                <a:defRPr/>
              </a:pPr>
              <a:t>‹#›</a:t>
            </a:fld>
            <a:endParaRPr lang="de-CH"/>
          </a:p>
        </p:txBody>
      </p:sp>
    </p:spTree>
    <p:extLst>
      <p:ext uri="{BB962C8B-B14F-4D97-AF65-F5344CB8AC3E}">
        <p14:creationId xmlns:p14="http://schemas.microsoft.com/office/powerpoint/2010/main" val="7565644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p:spTree>
      <p:nvGrpSpPr>
        <p:cNvPr id="1" name=""/>
        <p:cNvGrpSpPr/>
        <p:nvPr/>
      </p:nvGrpSpPr>
      <p:grpSpPr>
        <a:xfrm>
          <a:off x="0" y="0"/>
          <a:ext cx="0" cy="0"/>
          <a:chOff x="0" y="0"/>
          <a:chExt cx="0" cy="0"/>
        </a:xfrm>
      </p:grpSpPr>
      <p:pic>
        <p:nvPicPr>
          <p:cNvPr id="5" name="Bild 4" descr="BFH_Logo_C_de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176" y="13920260"/>
            <a:ext cx="1525161" cy="89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Placeholder 39"/>
          <p:cNvSpPr>
            <a:spLocks noGrp="1"/>
          </p:cNvSpPr>
          <p:nvPr>
            <p:ph type="body" sz="quarter" idx="30" hasCustomPrompt="1"/>
          </p:nvPr>
        </p:nvSpPr>
        <p:spPr>
          <a:xfrm>
            <a:off x="5473702" y="14430153"/>
            <a:ext cx="4704962" cy="373862"/>
          </a:xfrm>
          <a:prstGeom prst="rect">
            <a:avLst/>
          </a:prstGeom>
        </p:spPr>
        <p:txBody>
          <a:bodyPr lIns="0" tIns="16148" rIns="32297" bIns="0" anchor="b"/>
          <a:lstStyle>
            <a:lvl1pPr marL="0" indent="0">
              <a:buNone/>
              <a:defRPr sz="800">
                <a:solidFill>
                  <a:srgbClr val="697D91"/>
                </a:solidFill>
              </a:defRPr>
            </a:lvl1pPr>
            <a:lvl2pPr marL="737327" indent="0">
              <a:buNone/>
              <a:defRPr sz="800">
                <a:solidFill>
                  <a:srgbClr val="697D91"/>
                </a:solidFill>
              </a:defRPr>
            </a:lvl2pPr>
            <a:lvl3pPr marL="1475215" indent="0">
              <a:buNone/>
              <a:defRPr sz="800">
                <a:solidFill>
                  <a:srgbClr val="697D91"/>
                </a:solidFill>
              </a:defRPr>
            </a:lvl3pPr>
            <a:lvl4pPr marL="2213103" indent="0">
              <a:buNone/>
              <a:defRPr sz="800">
                <a:solidFill>
                  <a:srgbClr val="697D91"/>
                </a:solidFill>
              </a:defRPr>
            </a:lvl4pPr>
            <a:lvl5pPr marL="2950430" indent="0">
              <a:buNone/>
              <a:defRPr sz="800">
                <a:solidFill>
                  <a:srgbClr val="697D91"/>
                </a:solidFill>
              </a:defRPr>
            </a:lvl5pPr>
          </a:lstStyle>
          <a:p>
            <a:pPr lvl="0"/>
            <a:r>
              <a:rPr lang="de-DE" dirty="0">
                <a:latin typeface="Lucida Sans" pitchFamily="34" charset="0"/>
                <a:cs typeface="Lucida Sans Unicode" pitchFamily="34" charset="0"/>
              </a:rPr>
              <a:t>Quellgasse 21| 2501 Biel</a:t>
            </a:r>
            <a:br>
              <a:rPr lang="de-DE" dirty="0">
                <a:latin typeface="Lucida Sans" pitchFamily="34" charset="0"/>
                <a:cs typeface="Lucida Sans Unicode" pitchFamily="34" charset="0"/>
              </a:rPr>
            </a:br>
            <a:r>
              <a:rPr lang="de-DE" dirty="0">
                <a:latin typeface="Lucida Sans" pitchFamily="34" charset="0"/>
                <a:cs typeface="Lucida Sans Unicode" pitchFamily="34" charset="0"/>
              </a:rPr>
              <a:t>bfh.ch | vorname.name@bfh.ch</a:t>
            </a:r>
            <a:endParaRPr lang="en-GB" dirty="0"/>
          </a:p>
        </p:txBody>
      </p:sp>
      <p:sp>
        <p:nvSpPr>
          <p:cNvPr id="29" name="Inhaltsplatzhalter 7"/>
          <p:cNvSpPr>
            <a:spLocks noGrp="1"/>
          </p:cNvSpPr>
          <p:nvPr>
            <p:ph sz="quarter" idx="14" hasCustomPrompt="1"/>
          </p:nvPr>
        </p:nvSpPr>
        <p:spPr>
          <a:xfrm>
            <a:off x="514176"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30" name="Title 2"/>
          <p:cNvSpPr>
            <a:spLocks noGrp="1"/>
          </p:cNvSpPr>
          <p:nvPr>
            <p:ph type="title" hasCustomPrompt="1"/>
          </p:nvPr>
        </p:nvSpPr>
        <p:spPr>
          <a:xfrm>
            <a:off x="514177" y="307884"/>
            <a:ext cx="9664487" cy="869736"/>
          </a:xfrm>
          <a:prstGeom prst="rect">
            <a:avLst/>
          </a:prstGeom>
        </p:spPr>
        <p:txBody>
          <a:bodyPr wrap="square" lIns="0" tIns="0" rIns="0" bIns="0">
            <a:spAutoFit/>
          </a:bodyPr>
          <a:lstStyle>
            <a:lvl1pPr algn="ctr">
              <a:defRPr sz="2800" b="0">
                <a:solidFill>
                  <a:srgbClr val="697D91"/>
                </a:solidFill>
              </a:defRPr>
            </a:lvl1pPr>
          </a:lstStyle>
          <a:p>
            <a:r>
              <a:rPr lang="en-US" dirty="0"/>
              <a:t>Title</a:t>
            </a:r>
            <a:br>
              <a:rPr lang="en-US" dirty="0"/>
            </a:br>
            <a:r>
              <a:rPr lang="en-US" dirty="0"/>
              <a:t>Multiline Title</a:t>
            </a:r>
            <a:endParaRPr lang="en-GB" dirty="0"/>
          </a:p>
        </p:txBody>
      </p:sp>
      <p:sp>
        <p:nvSpPr>
          <p:cNvPr id="32" name="Text Placeholder 9"/>
          <p:cNvSpPr>
            <a:spLocks noGrp="1"/>
          </p:cNvSpPr>
          <p:nvPr>
            <p:ph type="body" sz="quarter" idx="16" hasCustomPrompt="1"/>
          </p:nvPr>
        </p:nvSpPr>
        <p:spPr>
          <a:xfrm>
            <a:off x="514176" y="1583581"/>
            <a:ext cx="9664487" cy="212469"/>
          </a:xfrm>
          <a:prstGeom prst="rect">
            <a:avLst/>
          </a:prstGeom>
        </p:spPr>
        <p:txBody>
          <a:bodyPr wrap="square" lIns="0" tIns="0" rIns="0" bIns="38146">
            <a:spAutoFit/>
          </a:bodyPr>
          <a:lstStyle>
            <a:lvl1pPr marL="0" indent="0" algn="ctr">
              <a:spcBef>
                <a:spcPts val="0"/>
              </a:spcBef>
              <a:buFontTx/>
              <a:buNone/>
              <a:defRPr sz="1100" b="1" baseline="0">
                <a:solidFill>
                  <a:srgbClr val="697D91"/>
                </a:solidFill>
              </a:defRPr>
            </a:lvl1pPr>
          </a:lstStyle>
          <a:p>
            <a:pPr lvl="0"/>
            <a:r>
              <a:rPr lang="en-US" dirty="0"/>
              <a:t>Authors</a:t>
            </a:r>
          </a:p>
        </p:txBody>
      </p:sp>
      <p:sp>
        <p:nvSpPr>
          <p:cNvPr id="56" name="Text Placeholder 19"/>
          <p:cNvSpPr>
            <a:spLocks noGrp="1"/>
          </p:cNvSpPr>
          <p:nvPr>
            <p:ph type="body" sz="quarter" idx="20" hasCustomPrompt="1"/>
          </p:nvPr>
        </p:nvSpPr>
        <p:spPr>
          <a:xfrm>
            <a:off x="514177" y="2821753"/>
            <a:ext cx="4704961" cy="1516251"/>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57" name="Picture Placeholder 22"/>
          <p:cNvSpPr>
            <a:spLocks noGrp="1"/>
          </p:cNvSpPr>
          <p:nvPr>
            <p:ph type="pic" sz="quarter" idx="21"/>
          </p:nvPr>
        </p:nvSpPr>
        <p:spPr>
          <a:xfrm>
            <a:off x="514176" y="6897735"/>
            <a:ext cx="4704961" cy="2254248"/>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58" name="Text Placeholder 19"/>
          <p:cNvSpPr>
            <a:spLocks noGrp="1"/>
          </p:cNvSpPr>
          <p:nvPr>
            <p:ph type="body" sz="quarter" idx="22" hasCustomPrompt="1"/>
          </p:nvPr>
        </p:nvSpPr>
        <p:spPr>
          <a:xfrm>
            <a:off x="514177" y="915198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1. Figure caption</a:t>
            </a:r>
          </a:p>
        </p:txBody>
      </p:sp>
      <p:sp>
        <p:nvSpPr>
          <p:cNvPr id="62" name="Picture Placeholder 22"/>
          <p:cNvSpPr>
            <a:spLocks noGrp="1"/>
          </p:cNvSpPr>
          <p:nvPr>
            <p:ph type="pic" sz="quarter" idx="26"/>
          </p:nvPr>
        </p:nvSpPr>
        <p:spPr>
          <a:xfrm>
            <a:off x="5473702" y="8294502"/>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25" name="Inhaltsplatzhalter 7"/>
          <p:cNvSpPr>
            <a:spLocks noGrp="1"/>
          </p:cNvSpPr>
          <p:nvPr>
            <p:ph sz="quarter" idx="42" hasCustomPrompt="1"/>
          </p:nvPr>
        </p:nvSpPr>
        <p:spPr>
          <a:xfrm>
            <a:off x="514176" y="2526799"/>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1" name="Picture Placeholder 22"/>
          <p:cNvSpPr>
            <a:spLocks noGrp="1"/>
          </p:cNvSpPr>
          <p:nvPr>
            <p:ph type="pic" sz="quarter" idx="46"/>
          </p:nvPr>
        </p:nvSpPr>
        <p:spPr>
          <a:xfrm>
            <a:off x="5473703" y="3607426"/>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34" name="Text Placeholder 9"/>
          <p:cNvSpPr>
            <a:spLocks noGrp="1"/>
          </p:cNvSpPr>
          <p:nvPr>
            <p:ph type="body" sz="quarter" idx="71" hasCustomPrompt="1"/>
          </p:nvPr>
        </p:nvSpPr>
        <p:spPr>
          <a:xfrm>
            <a:off x="514176" y="1796050"/>
            <a:ext cx="9664487" cy="386416"/>
          </a:xfrm>
          <a:prstGeom prst="rect">
            <a:avLst/>
          </a:prstGeom>
        </p:spPr>
        <p:txBody>
          <a:bodyPr wrap="square" lIns="0" tIns="0" rIns="0" bIns="38146">
            <a:spAutoFit/>
          </a:bodyPr>
          <a:lstStyle>
            <a:lvl1pPr marL="0" indent="0" algn="ctr">
              <a:spcBef>
                <a:spcPts val="0"/>
              </a:spcBef>
              <a:buFontTx/>
              <a:buNone/>
              <a:defRPr sz="1100" b="0" baseline="0">
                <a:solidFill>
                  <a:srgbClr val="697D91"/>
                </a:solidFill>
              </a:defRPr>
            </a:lvl1pPr>
          </a:lstStyle>
          <a:p>
            <a:pPr lvl="0"/>
            <a:r>
              <a:rPr lang="en-US" dirty="0"/>
              <a:t>Affiliations</a:t>
            </a:r>
          </a:p>
          <a:p>
            <a:pPr lvl="0"/>
            <a:r>
              <a:rPr lang="en-US" dirty="0"/>
              <a:t>Affiliations</a:t>
            </a:r>
          </a:p>
        </p:txBody>
      </p:sp>
      <p:sp>
        <p:nvSpPr>
          <p:cNvPr id="35" name="Inhaltsplatzhalter 7"/>
          <p:cNvSpPr>
            <a:spLocks noGrp="1"/>
          </p:cNvSpPr>
          <p:nvPr>
            <p:ph sz="quarter" idx="72" hasCustomPrompt="1"/>
          </p:nvPr>
        </p:nvSpPr>
        <p:spPr>
          <a:xfrm>
            <a:off x="514176" y="4338004"/>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36" name="Text Placeholder 19"/>
          <p:cNvSpPr>
            <a:spLocks noGrp="1"/>
          </p:cNvSpPr>
          <p:nvPr>
            <p:ph type="body" sz="quarter" idx="73" hasCustomPrompt="1"/>
          </p:nvPr>
        </p:nvSpPr>
        <p:spPr>
          <a:xfrm>
            <a:off x="514176" y="4634450"/>
            <a:ext cx="4704961" cy="2246829"/>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37" name="Inhaltsplatzhalter 7"/>
          <p:cNvSpPr>
            <a:spLocks noGrp="1"/>
          </p:cNvSpPr>
          <p:nvPr>
            <p:ph sz="quarter" idx="74" hasCustomPrompt="1"/>
          </p:nvPr>
        </p:nvSpPr>
        <p:spPr>
          <a:xfrm>
            <a:off x="514177" y="944543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38" name="Text Placeholder 19"/>
          <p:cNvSpPr>
            <a:spLocks noGrp="1"/>
          </p:cNvSpPr>
          <p:nvPr>
            <p:ph type="body" sz="quarter" idx="75" hasCustomPrompt="1"/>
          </p:nvPr>
        </p:nvSpPr>
        <p:spPr>
          <a:xfrm>
            <a:off x="514176" y="10049197"/>
            <a:ext cx="4704961" cy="3534038"/>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a:t>
            </a:r>
          </a:p>
        </p:txBody>
      </p:sp>
      <p:sp>
        <p:nvSpPr>
          <p:cNvPr id="39" name="Inhaltsplatzhalter 7"/>
          <p:cNvSpPr>
            <a:spLocks noGrp="1"/>
          </p:cNvSpPr>
          <p:nvPr>
            <p:ph sz="quarter" idx="76" hasCustomPrompt="1"/>
          </p:nvPr>
        </p:nvSpPr>
        <p:spPr>
          <a:xfrm>
            <a:off x="514177" y="975275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0" name="Inhaltsplatzhalter 7"/>
          <p:cNvSpPr>
            <a:spLocks noGrp="1"/>
          </p:cNvSpPr>
          <p:nvPr>
            <p:ph sz="quarter" idx="77" hasCustomPrompt="1"/>
          </p:nvPr>
        </p:nvSpPr>
        <p:spPr>
          <a:xfrm>
            <a:off x="5473702"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42" name="Text Placeholder 19"/>
          <p:cNvSpPr>
            <a:spLocks noGrp="1"/>
          </p:cNvSpPr>
          <p:nvPr>
            <p:ph type="body" sz="quarter" idx="78" hasCustomPrompt="1"/>
          </p:nvPr>
        </p:nvSpPr>
        <p:spPr>
          <a:xfrm>
            <a:off x="5473703" y="2821753"/>
            <a:ext cx="4704961" cy="785673"/>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43" name="Inhaltsplatzhalter 7"/>
          <p:cNvSpPr>
            <a:spLocks noGrp="1"/>
          </p:cNvSpPr>
          <p:nvPr>
            <p:ph sz="quarter" idx="79" hasCustomPrompt="1"/>
          </p:nvPr>
        </p:nvSpPr>
        <p:spPr>
          <a:xfrm>
            <a:off x="5473703" y="2525307"/>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4" name="Text Placeholder 19"/>
          <p:cNvSpPr>
            <a:spLocks noGrp="1"/>
          </p:cNvSpPr>
          <p:nvPr>
            <p:ph type="body" sz="quarter" idx="80" hasCustomPrompt="1"/>
          </p:nvPr>
        </p:nvSpPr>
        <p:spPr>
          <a:xfrm>
            <a:off x="5473703" y="6102117"/>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2. Figure caption</a:t>
            </a:r>
          </a:p>
        </p:txBody>
      </p:sp>
      <p:sp>
        <p:nvSpPr>
          <p:cNvPr id="45" name="Text Placeholder 19"/>
          <p:cNvSpPr>
            <a:spLocks noGrp="1"/>
          </p:cNvSpPr>
          <p:nvPr>
            <p:ph type="body" sz="quarter" idx="81" hasCustomPrompt="1"/>
          </p:nvPr>
        </p:nvSpPr>
        <p:spPr>
          <a:xfrm>
            <a:off x="5473702" y="6395567"/>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46" name="Text Placeholder 19"/>
          <p:cNvSpPr>
            <a:spLocks noGrp="1"/>
          </p:cNvSpPr>
          <p:nvPr>
            <p:ph type="body" sz="quarter" idx="82" hasCustomPrompt="1"/>
          </p:nvPr>
        </p:nvSpPr>
        <p:spPr>
          <a:xfrm>
            <a:off x="5473702" y="1078919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3. Figure caption</a:t>
            </a:r>
          </a:p>
        </p:txBody>
      </p:sp>
      <p:sp>
        <p:nvSpPr>
          <p:cNvPr id="49" name="Inhaltsplatzhalter 7"/>
          <p:cNvSpPr>
            <a:spLocks noGrp="1"/>
          </p:cNvSpPr>
          <p:nvPr>
            <p:ph sz="quarter" idx="83" hasCustomPrompt="1"/>
          </p:nvPr>
        </p:nvSpPr>
        <p:spPr>
          <a:xfrm>
            <a:off x="5473704" y="1108264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51" name="Inhaltsplatzhalter 7"/>
          <p:cNvSpPr>
            <a:spLocks noGrp="1"/>
          </p:cNvSpPr>
          <p:nvPr>
            <p:ph sz="quarter" idx="84" hasCustomPrompt="1"/>
          </p:nvPr>
        </p:nvSpPr>
        <p:spPr>
          <a:xfrm>
            <a:off x="5473704" y="1138996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63" name="Text Placeholder 19"/>
          <p:cNvSpPr>
            <a:spLocks noGrp="1"/>
          </p:cNvSpPr>
          <p:nvPr>
            <p:ph type="body" sz="quarter" idx="85" hasCustomPrompt="1"/>
          </p:nvPr>
        </p:nvSpPr>
        <p:spPr>
          <a:xfrm>
            <a:off x="5473702" y="11684300"/>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48" name="Textplatzhalter 15">
            <a:extLst>
              <a:ext uri="{FF2B5EF4-FFF2-40B4-BE49-F238E27FC236}">
                <a16:creationId xmlns:a16="http://schemas.microsoft.com/office/drawing/2014/main" id="{AEFFB275-F41B-40E5-A54C-F946E212C18A}"/>
              </a:ext>
            </a:extLst>
          </p:cNvPr>
          <p:cNvSpPr>
            <a:spLocks noGrp="1"/>
          </p:cNvSpPr>
          <p:nvPr>
            <p:ph type="body" sz="quarter" idx="86" hasCustomPrompt="1"/>
          </p:nvPr>
        </p:nvSpPr>
        <p:spPr>
          <a:xfrm>
            <a:off x="5473704" y="13920260"/>
            <a:ext cx="4704962" cy="395852"/>
          </a:xfrm>
          <a:prstGeom prst="rect">
            <a:avLst/>
          </a:prstGeom>
        </p:spPr>
        <p:txBody>
          <a:bodyPr vert="horz" lIns="0" tIns="0" rIns="0" bIns="0"/>
          <a:lstStyle>
            <a:lvl1pPr marL="266700" indent="-266700">
              <a:spcBef>
                <a:spcPts val="0"/>
              </a:spcBef>
              <a:buClr>
                <a:srgbClr val="FAA500"/>
              </a:buClr>
              <a:buSzPct val="80000"/>
              <a:buFont typeface="MS PGothic" panose="020B0600070205080204" pitchFamily="34" charset="-128"/>
              <a:buChar char="▶"/>
              <a:tabLst/>
              <a:defRPr sz="900" baseline="0">
                <a:solidFill>
                  <a:srgbClr val="697D91"/>
                </a:solidFill>
                <a:latin typeface="Lucida Sans"/>
              </a:defRPr>
            </a:lvl1pPr>
            <a:lvl2pPr marL="574027" indent="-574027">
              <a:buClr>
                <a:srgbClr val="FAA500"/>
              </a:buClr>
              <a:buSzPct val="80000"/>
              <a:buFont typeface="Lucida Grande"/>
              <a:buChar char="▶"/>
              <a:tabLst>
                <a:tab pos="6944707" algn="l"/>
              </a:tabLst>
              <a:defRPr sz="3200" baseline="0">
                <a:solidFill>
                  <a:srgbClr val="697378"/>
                </a:solidFill>
                <a:latin typeface="Lucida Sans"/>
              </a:defRPr>
            </a:lvl2pPr>
            <a:lvl3pPr marL="574027" indent="-574027">
              <a:buClr>
                <a:srgbClr val="FAA500"/>
              </a:buClr>
              <a:buSzPct val="80000"/>
              <a:buFont typeface="Lucida Grande"/>
              <a:buChar char="▶"/>
              <a:tabLst>
                <a:tab pos="6944707" algn="l"/>
              </a:tabLst>
              <a:defRPr sz="3200" baseline="0">
                <a:solidFill>
                  <a:srgbClr val="697378"/>
                </a:solidFill>
                <a:latin typeface="Lucida Sans"/>
              </a:defRPr>
            </a:lvl3pPr>
            <a:lvl4pPr marL="574027" indent="-574027">
              <a:buClr>
                <a:srgbClr val="FAA500"/>
              </a:buClr>
              <a:buSzPct val="80000"/>
              <a:buFont typeface="Lucida Grande"/>
              <a:buChar char="▶"/>
              <a:tabLst>
                <a:tab pos="6944707" algn="l"/>
              </a:tabLst>
              <a:defRPr sz="3200" baseline="0">
                <a:solidFill>
                  <a:srgbClr val="697378"/>
                </a:solidFill>
                <a:latin typeface="Lucida Sans"/>
              </a:defRPr>
            </a:lvl4pPr>
            <a:lvl5pPr marL="574027" indent="-574027">
              <a:buClr>
                <a:srgbClr val="FAA500"/>
              </a:buClr>
              <a:buSzPct val="80000"/>
              <a:buFont typeface="Lucida Grande"/>
              <a:buChar char="▶"/>
              <a:tabLst>
                <a:tab pos="6944707" algn="l"/>
              </a:tabLst>
              <a:defRPr sz="3200" baseline="0">
                <a:solidFill>
                  <a:srgbClr val="697378"/>
                </a:solidFill>
                <a:latin typeface="Lucida Sans"/>
              </a:defRPr>
            </a:lvl5pPr>
          </a:lstStyle>
          <a:p>
            <a:pPr lvl="0"/>
            <a:r>
              <a:rPr lang="de-DE" dirty="0"/>
              <a:t>Mikro- und Medizintechnik</a:t>
            </a:r>
          </a:p>
        </p:txBody>
      </p:sp>
    </p:spTree>
    <p:extLst>
      <p:ext uri="{BB962C8B-B14F-4D97-AF65-F5344CB8AC3E}">
        <p14:creationId xmlns:p14="http://schemas.microsoft.com/office/powerpoint/2010/main" val="175874396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udienplakat (FR)">
    <p:spTree>
      <p:nvGrpSpPr>
        <p:cNvPr id="1" name=""/>
        <p:cNvGrpSpPr/>
        <p:nvPr/>
      </p:nvGrpSpPr>
      <p:grpSpPr>
        <a:xfrm>
          <a:off x="0" y="0"/>
          <a:ext cx="0" cy="0"/>
          <a:chOff x="0" y="0"/>
          <a:chExt cx="0" cy="0"/>
        </a:xfrm>
      </p:grpSpPr>
      <p:pic>
        <p:nvPicPr>
          <p:cNvPr id="5" name="Bild 4" descr="BFH_Logo_C_fr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176" y="13920259"/>
            <a:ext cx="1776752" cy="88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39"/>
          <p:cNvSpPr>
            <a:spLocks noGrp="1"/>
          </p:cNvSpPr>
          <p:nvPr>
            <p:ph type="body" sz="quarter" idx="30" hasCustomPrompt="1"/>
          </p:nvPr>
        </p:nvSpPr>
        <p:spPr>
          <a:xfrm>
            <a:off x="5473702" y="14430153"/>
            <a:ext cx="4704962" cy="373862"/>
          </a:xfrm>
          <a:prstGeom prst="rect">
            <a:avLst/>
          </a:prstGeom>
        </p:spPr>
        <p:txBody>
          <a:bodyPr lIns="0" tIns="16148" rIns="32297" bIns="0" anchor="b"/>
          <a:lstStyle>
            <a:lvl1pPr marL="0" indent="0">
              <a:buNone/>
              <a:defRPr sz="800" baseline="0">
                <a:solidFill>
                  <a:srgbClr val="697D91"/>
                </a:solidFill>
              </a:defRPr>
            </a:lvl1pPr>
            <a:lvl2pPr marL="737327" indent="0">
              <a:buNone/>
              <a:defRPr sz="800">
                <a:solidFill>
                  <a:srgbClr val="697D91"/>
                </a:solidFill>
              </a:defRPr>
            </a:lvl2pPr>
            <a:lvl3pPr marL="1475215" indent="0">
              <a:buNone/>
              <a:defRPr sz="800">
                <a:solidFill>
                  <a:srgbClr val="697D91"/>
                </a:solidFill>
              </a:defRPr>
            </a:lvl3pPr>
            <a:lvl4pPr marL="2213103" indent="0">
              <a:buNone/>
              <a:defRPr sz="800">
                <a:solidFill>
                  <a:srgbClr val="697D91"/>
                </a:solidFill>
              </a:defRPr>
            </a:lvl4pPr>
            <a:lvl5pPr marL="2950430" indent="0">
              <a:buNone/>
              <a:defRPr sz="800">
                <a:solidFill>
                  <a:srgbClr val="697D91"/>
                </a:solidFill>
              </a:defRPr>
            </a:lvl5pPr>
          </a:lstStyle>
          <a:p>
            <a:pPr lvl="0"/>
            <a:r>
              <a:rPr lang="de-DE" dirty="0">
                <a:latin typeface="Lucida Sans" pitchFamily="34" charset="0"/>
                <a:cs typeface="Lucida Sans Unicode" pitchFamily="34" charset="0"/>
              </a:rPr>
              <a:t>Rue de la Source 21| 2501 Bienne</a:t>
            </a:r>
            <a:br>
              <a:rPr lang="de-DE" dirty="0">
                <a:latin typeface="Lucida Sans" pitchFamily="34" charset="0"/>
                <a:cs typeface="Lucida Sans Unicode" pitchFamily="34" charset="0"/>
              </a:rPr>
            </a:br>
            <a:r>
              <a:rPr lang="de-DE" dirty="0">
                <a:latin typeface="Lucida Sans" pitchFamily="34" charset="0"/>
                <a:cs typeface="Lucida Sans Unicode" pitchFamily="34" charset="0"/>
              </a:rPr>
              <a:t>bfh.ch | vorname.name@bfh.ch</a:t>
            </a:r>
            <a:endParaRPr lang="en-GB" dirty="0"/>
          </a:p>
        </p:txBody>
      </p:sp>
      <p:sp>
        <p:nvSpPr>
          <p:cNvPr id="33" name="Inhaltsplatzhalter 7"/>
          <p:cNvSpPr>
            <a:spLocks noGrp="1"/>
          </p:cNvSpPr>
          <p:nvPr>
            <p:ph sz="quarter" idx="14" hasCustomPrompt="1"/>
          </p:nvPr>
        </p:nvSpPr>
        <p:spPr>
          <a:xfrm>
            <a:off x="514176"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34" name="Title 2"/>
          <p:cNvSpPr>
            <a:spLocks noGrp="1"/>
          </p:cNvSpPr>
          <p:nvPr>
            <p:ph type="title" hasCustomPrompt="1"/>
          </p:nvPr>
        </p:nvSpPr>
        <p:spPr>
          <a:xfrm>
            <a:off x="514177" y="307884"/>
            <a:ext cx="9664487" cy="869736"/>
          </a:xfrm>
          <a:prstGeom prst="rect">
            <a:avLst/>
          </a:prstGeom>
        </p:spPr>
        <p:txBody>
          <a:bodyPr wrap="square" lIns="0" tIns="0" rIns="0" bIns="0">
            <a:spAutoFit/>
          </a:bodyPr>
          <a:lstStyle>
            <a:lvl1pPr algn="ctr">
              <a:defRPr sz="2800" b="0">
                <a:solidFill>
                  <a:srgbClr val="697D91"/>
                </a:solidFill>
              </a:defRPr>
            </a:lvl1pPr>
          </a:lstStyle>
          <a:p>
            <a:r>
              <a:rPr lang="en-US" dirty="0"/>
              <a:t>Title</a:t>
            </a:r>
            <a:br>
              <a:rPr lang="en-US" dirty="0"/>
            </a:br>
            <a:r>
              <a:rPr lang="en-US" dirty="0"/>
              <a:t>Multiline Title</a:t>
            </a:r>
            <a:endParaRPr lang="en-GB" dirty="0"/>
          </a:p>
        </p:txBody>
      </p:sp>
      <p:sp>
        <p:nvSpPr>
          <p:cNvPr id="35" name="Text Placeholder 9"/>
          <p:cNvSpPr>
            <a:spLocks noGrp="1"/>
          </p:cNvSpPr>
          <p:nvPr>
            <p:ph type="body" sz="quarter" idx="16" hasCustomPrompt="1"/>
          </p:nvPr>
        </p:nvSpPr>
        <p:spPr>
          <a:xfrm>
            <a:off x="514176" y="1583581"/>
            <a:ext cx="9664487" cy="212469"/>
          </a:xfrm>
          <a:prstGeom prst="rect">
            <a:avLst/>
          </a:prstGeom>
        </p:spPr>
        <p:txBody>
          <a:bodyPr wrap="square" lIns="0" tIns="0" rIns="0" bIns="38146">
            <a:spAutoFit/>
          </a:bodyPr>
          <a:lstStyle>
            <a:lvl1pPr marL="0" indent="0" algn="ctr">
              <a:spcBef>
                <a:spcPts val="0"/>
              </a:spcBef>
              <a:buFontTx/>
              <a:buNone/>
              <a:defRPr sz="1100" b="1" baseline="0">
                <a:solidFill>
                  <a:srgbClr val="697D91"/>
                </a:solidFill>
              </a:defRPr>
            </a:lvl1pPr>
          </a:lstStyle>
          <a:p>
            <a:pPr lvl="0"/>
            <a:r>
              <a:rPr lang="en-US" dirty="0"/>
              <a:t>Authors</a:t>
            </a:r>
          </a:p>
        </p:txBody>
      </p:sp>
      <p:sp>
        <p:nvSpPr>
          <p:cNvPr id="36" name="Text Placeholder 19"/>
          <p:cNvSpPr>
            <a:spLocks noGrp="1"/>
          </p:cNvSpPr>
          <p:nvPr>
            <p:ph type="body" sz="quarter" idx="20" hasCustomPrompt="1"/>
          </p:nvPr>
        </p:nvSpPr>
        <p:spPr>
          <a:xfrm>
            <a:off x="514177" y="2821753"/>
            <a:ext cx="4704961" cy="1516251"/>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37" name="Picture Placeholder 22"/>
          <p:cNvSpPr>
            <a:spLocks noGrp="1"/>
          </p:cNvSpPr>
          <p:nvPr>
            <p:ph type="pic" sz="quarter" idx="21"/>
          </p:nvPr>
        </p:nvSpPr>
        <p:spPr>
          <a:xfrm>
            <a:off x="514176" y="6897735"/>
            <a:ext cx="4704961" cy="2254248"/>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38" name="Text Placeholder 19"/>
          <p:cNvSpPr>
            <a:spLocks noGrp="1"/>
          </p:cNvSpPr>
          <p:nvPr>
            <p:ph type="body" sz="quarter" idx="22" hasCustomPrompt="1"/>
          </p:nvPr>
        </p:nvSpPr>
        <p:spPr>
          <a:xfrm>
            <a:off x="514177" y="915198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1. Figure caption</a:t>
            </a:r>
          </a:p>
        </p:txBody>
      </p:sp>
      <p:sp>
        <p:nvSpPr>
          <p:cNvPr id="39" name="Picture Placeholder 22"/>
          <p:cNvSpPr>
            <a:spLocks noGrp="1"/>
          </p:cNvSpPr>
          <p:nvPr>
            <p:ph type="pic" sz="quarter" idx="26"/>
          </p:nvPr>
        </p:nvSpPr>
        <p:spPr>
          <a:xfrm>
            <a:off x="5473702" y="8294502"/>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40" name="Inhaltsplatzhalter 7"/>
          <p:cNvSpPr>
            <a:spLocks noGrp="1"/>
          </p:cNvSpPr>
          <p:nvPr>
            <p:ph sz="quarter" idx="42" hasCustomPrompt="1"/>
          </p:nvPr>
        </p:nvSpPr>
        <p:spPr>
          <a:xfrm>
            <a:off x="514176" y="2526799"/>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1" name="Picture Placeholder 22"/>
          <p:cNvSpPr>
            <a:spLocks noGrp="1"/>
          </p:cNvSpPr>
          <p:nvPr>
            <p:ph type="pic" sz="quarter" idx="46"/>
          </p:nvPr>
        </p:nvSpPr>
        <p:spPr>
          <a:xfrm>
            <a:off x="5473703" y="3607426"/>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43" name="Text Placeholder 9"/>
          <p:cNvSpPr>
            <a:spLocks noGrp="1"/>
          </p:cNvSpPr>
          <p:nvPr>
            <p:ph type="body" sz="quarter" idx="71" hasCustomPrompt="1"/>
          </p:nvPr>
        </p:nvSpPr>
        <p:spPr>
          <a:xfrm>
            <a:off x="514176" y="1796050"/>
            <a:ext cx="9664487" cy="386416"/>
          </a:xfrm>
          <a:prstGeom prst="rect">
            <a:avLst/>
          </a:prstGeom>
        </p:spPr>
        <p:txBody>
          <a:bodyPr wrap="square" lIns="0" tIns="0" rIns="0" bIns="38146">
            <a:spAutoFit/>
          </a:bodyPr>
          <a:lstStyle>
            <a:lvl1pPr marL="0" indent="0" algn="ctr">
              <a:spcBef>
                <a:spcPts val="0"/>
              </a:spcBef>
              <a:buFontTx/>
              <a:buNone/>
              <a:defRPr sz="1100" b="0" baseline="0">
                <a:solidFill>
                  <a:srgbClr val="697D91"/>
                </a:solidFill>
              </a:defRPr>
            </a:lvl1pPr>
          </a:lstStyle>
          <a:p>
            <a:pPr lvl="0"/>
            <a:r>
              <a:rPr lang="en-US" dirty="0"/>
              <a:t>Affiliations</a:t>
            </a:r>
          </a:p>
          <a:p>
            <a:pPr lvl="0"/>
            <a:r>
              <a:rPr lang="en-US" dirty="0"/>
              <a:t>Affiliations</a:t>
            </a:r>
          </a:p>
        </p:txBody>
      </p:sp>
      <p:sp>
        <p:nvSpPr>
          <p:cNvPr id="44" name="Inhaltsplatzhalter 7"/>
          <p:cNvSpPr>
            <a:spLocks noGrp="1"/>
          </p:cNvSpPr>
          <p:nvPr>
            <p:ph sz="quarter" idx="72" hasCustomPrompt="1"/>
          </p:nvPr>
        </p:nvSpPr>
        <p:spPr>
          <a:xfrm>
            <a:off x="514176" y="4338004"/>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5" name="Text Placeholder 19"/>
          <p:cNvSpPr>
            <a:spLocks noGrp="1"/>
          </p:cNvSpPr>
          <p:nvPr>
            <p:ph type="body" sz="quarter" idx="73" hasCustomPrompt="1"/>
          </p:nvPr>
        </p:nvSpPr>
        <p:spPr>
          <a:xfrm>
            <a:off x="514176" y="4634450"/>
            <a:ext cx="4704961" cy="2246829"/>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46" name="Inhaltsplatzhalter 7"/>
          <p:cNvSpPr>
            <a:spLocks noGrp="1"/>
          </p:cNvSpPr>
          <p:nvPr>
            <p:ph sz="quarter" idx="74" hasCustomPrompt="1"/>
          </p:nvPr>
        </p:nvSpPr>
        <p:spPr>
          <a:xfrm>
            <a:off x="514177" y="944543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47" name="Text Placeholder 19"/>
          <p:cNvSpPr>
            <a:spLocks noGrp="1"/>
          </p:cNvSpPr>
          <p:nvPr>
            <p:ph type="body" sz="quarter" idx="75" hasCustomPrompt="1"/>
          </p:nvPr>
        </p:nvSpPr>
        <p:spPr>
          <a:xfrm>
            <a:off x="514176" y="10049197"/>
            <a:ext cx="4704961" cy="3534038"/>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a:t>
            </a:r>
          </a:p>
        </p:txBody>
      </p:sp>
      <p:sp>
        <p:nvSpPr>
          <p:cNvPr id="48" name="Inhaltsplatzhalter 7"/>
          <p:cNvSpPr>
            <a:spLocks noGrp="1"/>
          </p:cNvSpPr>
          <p:nvPr>
            <p:ph sz="quarter" idx="76" hasCustomPrompt="1"/>
          </p:nvPr>
        </p:nvSpPr>
        <p:spPr>
          <a:xfrm>
            <a:off x="514177" y="975275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9" name="Inhaltsplatzhalter 7"/>
          <p:cNvSpPr>
            <a:spLocks noGrp="1"/>
          </p:cNvSpPr>
          <p:nvPr>
            <p:ph sz="quarter" idx="77" hasCustomPrompt="1"/>
          </p:nvPr>
        </p:nvSpPr>
        <p:spPr>
          <a:xfrm>
            <a:off x="5473702"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50" name="Text Placeholder 19"/>
          <p:cNvSpPr>
            <a:spLocks noGrp="1"/>
          </p:cNvSpPr>
          <p:nvPr>
            <p:ph type="body" sz="quarter" idx="78" hasCustomPrompt="1"/>
          </p:nvPr>
        </p:nvSpPr>
        <p:spPr>
          <a:xfrm>
            <a:off x="5473703" y="2821753"/>
            <a:ext cx="4704961" cy="785673"/>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51" name="Inhaltsplatzhalter 7"/>
          <p:cNvSpPr>
            <a:spLocks noGrp="1"/>
          </p:cNvSpPr>
          <p:nvPr>
            <p:ph sz="quarter" idx="79" hasCustomPrompt="1"/>
          </p:nvPr>
        </p:nvSpPr>
        <p:spPr>
          <a:xfrm>
            <a:off x="5473703" y="2525307"/>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52" name="Text Placeholder 19"/>
          <p:cNvSpPr>
            <a:spLocks noGrp="1"/>
          </p:cNvSpPr>
          <p:nvPr>
            <p:ph type="body" sz="quarter" idx="80" hasCustomPrompt="1"/>
          </p:nvPr>
        </p:nvSpPr>
        <p:spPr>
          <a:xfrm>
            <a:off x="5473703" y="6102117"/>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2. Figure caption</a:t>
            </a:r>
          </a:p>
        </p:txBody>
      </p:sp>
      <p:sp>
        <p:nvSpPr>
          <p:cNvPr id="53" name="Text Placeholder 19"/>
          <p:cNvSpPr>
            <a:spLocks noGrp="1"/>
          </p:cNvSpPr>
          <p:nvPr>
            <p:ph type="body" sz="quarter" idx="81" hasCustomPrompt="1"/>
          </p:nvPr>
        </p:nvSpPr>
        <p:spPr>
          <a:xfrm>
            <a:off x="5473702" y="6395567"/>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54" name="Text Placeholder 19"/>
          <p:cNvSpPr>
            <a:spLocks noGrp="1"/>
          </p:cNvSpPr>
          <p:nvPr>
            <p:ph type="body" sz="quarter" idx="82" hasCustomPrompt="1"/>
          </p:nvPr>
        </p:nvSpPr>
        <p:spPr>
          <a:xfrm>
            <a:off x="5473702" y="1078919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3. Figure caption</a:t>
            </a:r>
          </a:p>
        </p:txBody>
      </p:sp>
      <p:sp>
        <p:nvSpPr>
          <p:cNvPr id="55" name="Inhaltsplatzhalter 7"/>
          <p:cNvSpPr>
            <a:spLocks noGrp="1"/>
          </p:cNvSpPr>
          <p:nvPr>
            <p:ph sz="quarter" idx="83" hasCustomPrompt="1"/>
          </p:nvPr>
        </p:nvSpPr>
        <p:spPr>
          <a:xfrm>
            <a:off x="5473704" y="1108264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56" name="Inhaltsplatzhalter 7"/>
          <p:cNvSpPr>
            <a:spLocks noGrp="1"/>
          </p:cNvSpPr>
          <p:nvPr>
            <p:ph sz="quarter" idx="84" hasCustomPrompt="1"/>
          </p:nvPr>
        </p:nvSpPr>
        <p:spPr>
          <a:xfrm>
            <a:off x="5473704" y="1138996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57" name="Text Placeholder 19"/>
          <p:cNvSpPr>
            <a:spLocks noGrp="1"/>
          </p:cNvSpPr>
          <p:nvPr>
            <p:ph type="body" sz="quarter" idx="85" hasCustomPrompt="1"/>
          </p:nvPr>
        </p:nvSpPr>
        <p:spPr>
          <a:xfrm>
            <a:off x="5473702" y="11684300"/>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29" name="Textplatzhalter 15">
            <a:extLst>
              <a:ext uri="{FF2B5EF4-FFF2-40B4-BE49-F238E27FC236}">
                <a16:creationId xmlns:a16="http://schemas.microsoft.com/office/drawing/2014/main" id="{58A9E846-2692-4A5D-A6C3-F6DE24A5456B}"/>
              </a:ext>
            </a:extLst>
          </p:cNvPr>
          <p:cNvSpPr>
            <a:spLocks noGrp="1"/>
          </p:cNvSpPr>
          <p:nvPr>
            <p:ph type="body" sz="quarter" idx="86" hasCustomPrompt="1"/>
          </p:nvPr>
        </p:nvSpPr>
        <p:spPr>
          <a:xfrm>
            <a:off x="5473701" y="13917121"/>
            <a:ext cx="4704962" cy="395852"/>
          </a:xfrm>
          <a:prstGeom prst="rect">
            <a:avLst/>
          </a:prstGeom>
        </p:spPr>
        <p:txBody>
          <a:bodyPr vert="horz" lIns="0" tIns="0" rIns="0" bIns="0"/>
          <a:lstStyle>
            <a:lvl1pPr marL="266700" indent="-266700">
              <a:spcBef>
                <a:spcPts val="0"/>
              </a:spcBef>
              <a:buClr>
                <a:srgbClr val="FAA500"/>
              </a:buClr>
              <a:buSzPct val="80000"/>
              <a:buFont typeface="MS PGothic" panose="020B0600070205080204" pitchFamily="34" charset="-128"/>
              <a:buChar char="▶"/>
              <a:tabLst/>
              <a:defRPr sz="900" baseline="0">
                <a:solidFill>
                  <a:srgbClr val="697D91"/>
                </a:solidFill>
                <a:latin typeface="Lucida Sans"/>
              </a:defRPr>
            </a:lvl1pPr>
            <a:lvl2pPr marL="574027" indent="-574027">
              <a:buClr>
                <a:srgbClr val="FAA500"/>
              </a:buClr>
              <a:buSzPct val="80000"/>
              <a:buFont typeface="Lucida Grande"/>
              <a:buChar char="▶"/>
              <a:tabLst>
                <a:tab pos="6944707" algn="l"/>
              </a:tabLst>
              <a:defRPr sz="3200" baseline="0">
                <a:solidFill>
                  <a:srgbClr val="697378"/>
                </a:solidFill>
                <a:latin typeface="Lucida Sans"/>
              </a:defRPr>
            </a:lvl2pPr>
            <a:lvl3pPr marL="574027" indent="-574027">
              <a:buClr>
                <a:srgbClr val="FAA500"/>
              </a:buClr>
              <a:buSzPct val="80000"/>
              <a:buFont typeface="Lucida Grande"/>
              <a:buChar char="▶"/>
              <a:tabLst>
                <a:tab pos="6944707" algn="l"/>
              </a:tabLst>
              <a:defRPr sz="3200" baseline="0">
                <a:solidFill>
                  <a:srgbClr val="697378"/>
                </a:solidFill>
                <a:latin typeface="Lucida Sans"/>
              </a:defRPr>
            </a:lvl3pPr>
            <a:lvl4pPr marL="574027" indent="-574027">
              <a:buClr>
                <a:srgbClr val="FAA500"/>
              </a:buClr>
              <a:buSzPct val="80000"/>
              <a:buFont typeface="Lucida Grande"/>
              <a:buChar char="▶"/>
              <a:tabLst>
                <a:tab pos="6944707" algn="l"/>
              </a:tabLst>
              <a:defRPr sz="3200" baseline="0">
                <a:solidFill>
                  <a:srgbClr val="697378"/>
                </a:solidFill>
                <a:latin typeface="Lucida Sans"/>
              </a:defRPr>
            </a:lvl4pPr>
            <a:lvl5pPr marL="574027" indent="-574027">
              <a:buClr>
                <a:srgbClr val="FAA500"/>
              </a:buClr>
              <a:buSzPct val="80000"/>
              <a:buFont typeface="Lucida Grande"/>
              <a:buChar char="▶"/>
              <a:tabLst>
                <a:tab pos="6944707" algn="l"/>
              </a:tabLst>
              <a:defRPr sz="3200" baseline="0">
                <a:solidFill>
                  <a:srgbClr val="697378"/>
                </a:solidFill>
                <a:latin typeface="Lucida Sans"/>
              </a:defRPr>
            </a:lvl5pPr>
          </a:lstStyle>
          <a:p>
            <a:pPr lvl="0"/>
            <a:r>
              <a:rPr lang="de-DE" dirty="0" err="1"/>
              <a:t>Microtechnique</a:t>
            </a:r>
            <a:r>
              <a:rPr lang="de-DE" dirty="0"/>
              <a:t> et </a:t>
            </a:r>
            <a:r>
              <a:rPr lang="de-DE" dirty="0" err="1"/>
              <a:t>Technique</a:t>
            </a:r>
            <a:r>
              <a:rPr lang="de-DE" dirty="0"/>
              <a:t> </a:t>
            </a:r>
            <a:r>
              <a:rPr lang="de-DE" dirty="0" err="1"/>
              <a:t>médicale</a:t>
            </a:r>
            <a:endParaRPr lang="de-DE" dirty="0"/>
          </a:p>
        </p:txBody>
      </p:sp>
    </p:spTree>
    <p:extLst>
      <p:ext uri="{BB962C8B-B14F-4D97-AF65-F5344CB8AC3E}">
        <p14:creationId xmlns:p14="http://schemas.microsoft.com/office/powerpoint/2010/main" val="33656695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udienplakat (EN)">
    <p:spTree>
      <p:nvGrpSpPr>
        <p:cNvPr id="1" name=""/>
        <p:cNvGrpSpPr/>
        <p:nvPr/>
      </p:nvGrpSpPr>
      <p:grpSpPr>
        <a:xfrm>
          <a:off x="0" y="0"/>
          <a:ext cx="0" cy="0"/>
          <a:chOff x="0" y="0"/>
          <a:chExt cx="0" cy="0"/>
        </a:xfrm>
      </p:grpSpPr>
      <p:pic>
        <p:nvPicPr>
          <p:cNvPr id="5" name="Bild 4" descr="BFH_Logo_C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569" y="13920260"/>
            <a:ext cx="1743632" cy="89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39"/>
          <p:cNvSpPr>
            <a:spLocks noGrp="1"/>
          </p:cNvSpPr>
          <p:nvPr>
            <p:ph type="body" sz="quarter" idx="30" hasCustomPrompt="1"/>
          </p:nvPr>
        </p:nvSpPr>
        <p:spPr>
          <a:xfrm>
            <a:off x="5473702" y="14430153"/>
            <a:ext cx="4704962" cy="373862"/>
          </a:xfrm>
          <a:prstGeom prst="rect">
            <a:avLst/>
          </a:prstGeom>
        </p:spPr>
        <p:txBody>
          <a:bodyPr lIns="0" tIns="16148" rIns="32297" bIns="0" anchor="b"/>
          <a:lstStyle>
            <a:lvl1pPr marL="0" indent="0">
              <a:buNone/>
              <a:defRPr sz="800">
                <a:solidFill>
                  <a:srgbClr val="697D91"/>
                </a:solidFill>
              </a:defRPr>
            </a:lvl1pPr>
            <a:lvl2pPr marL="737327" indent="0">
              <a:buNone/>
              <a:defRPr sz="800">
                <a:solidFill>
                  <a:srgbClr val="697D91"/>
                </a:solidFill>
              </a:defRPr>
            </a:lvl2pPr>
            <a:lvl3pPr marL="1475215" indent="0">
              <a:buNone/>
              <a:defRPr sz="800">
                <a:solidFill>
                  <a:srgbClr val="697D91"/>
                </a:solidFill>
              </a:defRPr>
            </a:lvl3pPr>
            <a:lvl4pPr marL="2213103" indent="0">
              <a:buNone/>
              <a:defRPr sz="800">
                <a:solidFill>
                  <a:srgbClr val="697D91"/>
                </a:solidFill>
              </a:defRPr>
            </a:lvl4pPr>
            <a:lvl5pPr marL="2950430" indent="0">
              <a:buNone/>
              <a:defRPr sz="800">
                <a:solidFill>
                  <a:srgbClr val="697D91"/>
                </a:solidFill>
              </a:defRPr>
            </a:lvl5pPr>
          </a:lstStyle>
          <a:p>
            <a:pPr lvl="0"/>
            <a:r>
              <a:rPr lang="de-DE" dirty="0">
                <a:latin typeface="Lucida Sans" pitchFamily="34" charset="0"/>
                <a:cs typeface="Lucida Sans Unicode" pitchFamily="34" charset="0"/>
              </a:rPr>
              <a:t>Quellgasse 21| 2501 Biel/Bienne</a:t>
            </a:r>
            <a:br>
              <a:rPr lang="de-DE" dirty="0">
                <a:latin typeface="Lucida Sans" pitchFamily="34" charset="0"/>
                <a:cs typeface="Lucida Sans Unicode" pitchFamily="34" charset="0"/>
              </a:rPr>
            </a:br>
            <a:r>
              <a:rPr lang="de-DE" dirty="0">
                <a:latin typeface="Lucida Sans" pitchFamily="34" charset="0"/>
                <a:cs typeface="Lucida Sans Unicode" pitchFamily="34" charset="0"/>
              </a:rPr>
              <a:t>bfh.ch | vorname.name@bfh.ch</a:t>
            </a:r>
            <a:endParaRPr lang="en-GB" dirty="0"/>
          </a:p>
        </p:txBody>
      </p:sp>
      <p:sp>
        <p:nvSpPr>
          <p:cNvPr id="33" name="Inhaltsplatzhalter 7"/>
          <p:cNvSpPr>
            <a:spLocks noGrp="1"/>
          </p:cNvSpPr>
          <p:nvPr>
            <p:ph sz="quarter" idx="14" hasCustomPrompt="1"/>
          </p:nvPr>
        </p:nvSpPr>
        <p:spPr>
          <a:xfrm>
            <a:off x="514176"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34" name="Title 2"/>
          <p:cNvSpPr>
            <a:spLocks noGrp="1"/>
          </p:cNvSpPr>
          <p:nvPr>
            <p:ph type="title" hasCustomPrompt="1"/>
          </p:nvPr>
        </p:nvSpPr>
        <p:spPr>
          <a:xfrm>
            <a:off x="514177" y="307884"/>
            <a:ext cx="9664487" cy="869736"/>
          </a:xfrm>
          <a:prstGeom prst="rect">
            <a:avLst/>
          </a:prstGeom>
        </p:spPr>
        <p:txBody>
          <a:bodyPr wrap="square" lIns="0" tIns="0" rIns="0" bIns="0">
            <a:spAutoFit/>
          </a:bodyPr>
          <a:lstStyle>
            <a:lvl1pPr algn="ctr">
              <a:defRPr sz="2800" b="0">
                <a:solidFill>
                  <a:srgbClr val="697D91"/>
                </a:solidFill>
              </a:defRPr>
            </a:lvl1pPr>
          </a:lstStyle>
          <a:p>
            <a:r>
              <a:rPr lang="en-US" dirty="0"/>
              <a:t>Title</a:t>
            </a:r>
            <a:br>
              <a:rPr lang="en-US" dirty="0"/>
            </a:br>
            <a:r>
              <a:rPr lang="en-US" dirty="0"/>
              <a:t>Multiline Title</a:t>
            </a:r>
            <a:endParaRPr lang="en-GB" dirty="0"/>
          </a:p>
        </p:txBody>
      </p:sp>
      <p:sp>
        <p:nvSpPr>
          <p:cNvPr id="35" name="Text Placeholder 9"/>
          <p:cNvSpPr>
            <a:spLocks noGrp="1"/>
          </p:cNvSpPr>
          <p:nvPr>
            <p:ph type="body" sz="quarter" idx="16" hasCustomPrompt="1"/>
          </p:nvPr>
        </p:nvSpPr>
        <p:spPr>
          <a:xfrm>
            <a:off x="514176" y="1583581"/>
            <a:ext cx="9664487" cy="212469"/>
          </a:xfrm>
          <a:prstGeom prst="rect">
            <a:avLst/>
          </a:prstGeom>
        </p:spPr>
        <p:txBody>
          <a:bodyPr wrap="square" lIns="0" tIns="0" rIns="0" bIns="38146">
            <a:spAutoFit/>
          </a:bodyPr>
          <a:lstStyle>
            <a:lvl1pPr marL="0" indent="0" algn="ctr">
              <a:spcBef>
                <a:spcPts val="0"/>
              </a:spcBef>
              <a:buFontTx/>
              <a:buNone/>
              <a:defRPr sz="1100" b="1" baseline="0">
                <a:solidFill>
                  <a:srgbClr val="697D91"/>
                </a:solidFill>
              </a:defRPr>
            </a:lvl1pPr>
          </a:lstStyle>
          <a:p>
            <a:pPr lvl="0"/>
            <a:r>
              <a:rPr lang="en-US" dirty="0"/>
              <a:t>Authors</a:t>
            </a:r>
          </a:p>
        </p:txBody>
      </p:sp>
      <p:sp>
        <p:nvSpPr>
          <p:cNvPr id="36" name="Text Placeholder 19"/>
          <p:cNvSpPr>
            <a:spLocks noGrp="1"/>
          </p:cNvSpPr>
          <p:nvPr>
            <p:ph type="body" sz="quarter" idx="20" hasCustomPrompt="1"/>
          </p:nvPr>
        </p:nvSpPr>
        <p:spPr>
          <a:xfrm>
            <a:off x="514177" y="2821753"/>
            <a:ext cx="4704961" cy="1516251"/>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37" name="Picture Placeholder 22"/>
          <p:cNvSpPr>
            <a:spLocks noGrp="1"/>
          </p:cNvSpPr>
          <p:nvPr>
            <p:ph type="pic" sz="quarter" idx="21"/>
          </p:nvPr>
        </p:nvSpPr>
        <p:spPr>
          <a:xfrm>
            <a:off x="514176" y="6897735"/>
            <a:ext cx="4704961" cy="2254248"/>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38" name="Text Placeholder 19"/>
          <p:cNvSpPr>
            <a:spLocks noGrp="1"/>
          </p:cNvSpPr>
          <p:nvPr>
            <p:ph type="body" sz="quarter" idx="22" hasCustomPrompt="1"/>
          </p:nvPr>
        </p:nvSpPr>
        <p:spPr>
          <a:xfrm>
            <a:off x="514177" y="915198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1. Figure caption</a:t>
            </a:r>
          </a:p>
        </p:txBody>
      </p:sp>
      <p:sp>
        <p:nvSpPr>
          <p:cNvPr id="39" name="Picture Placeholder 22"/>
          <p:cNvSpPr>
            <a:spLocks noGrp="1"/>
          </p:cNvSpPr>
          <p:nvPr>
            <p:ph type="pic" sz="quarter" idx="26"/>
          </p:nvPr>
        </p:nvSpPr>
        <p:spPr>
          <a:xfrm>
            <a:off x="5473702" y="8294502"/>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40" name="Inhaltsplatzhalter 7"/>
          <p:cNvSpPr>
            <a:spLocks noGrp="1"/>
          </p:cNvSpPr>
          <p:nvPr>
            <p:ph sz="quarter" idx="42" hasCustomPrompt="1"/>
          </p:nvPr>
        </p:nvSpPr>
        <p:spPr>
          <a:xfrm>
            <a:off x="514176" y="2526799"/>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2" name="Picture Placeholder 22"/>
          <p:cNvSpPr>
            <a:spLocks noGrp="1"/>
          </p:cNvSpPr>
          <p:nvPr>
            <p:ph type="pic" sz="quarter" idx="46"/>
          </p:nvPr>
        </p:nvSpPr>
        <p:spPr>
          <a:xfrm>
            <a:off x="5473703" y="3607426"/>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44" name="Text Placeholder 9"/>
          <p:cNvSpPr>
            <a:spLocks noGrp="1"/>
          </p:cNvSpPr>
          <p:nvPr>
            <p:ph type="body" sz="quarter" idx="71" hasCustomPrompt="1"/>
          </p:nvPr>
        </p:nvSpPr>
        <p:spPr>
          <a:xfrm>
            <a:off x="514176" y="1796050"/>
            <a:ext cx="9664487" cy="386416"/>
          </a:xfrm>
          <a:prstGeom prst="rect">
            <a:avLst/>
          </a:prstGeom>
        </p:spPr>
        <p:txBody>
          <a:bodyPr wrap="square" lIns="0" tIns="0" rIns="0" bIns="38146">
            <a:spAutoFit/>
          </a:bodyPr>
          <a:lstStyle>
            <a:lvl1pPr marL="0" indent="0" algn="ctr">
              <a:spcBef>
                <a:spcPts val="0"/>
              </a:spcBef>
              <a:buFontTx/>
              <a:buNone/>
              <a:defRPr sz="1100" b="0" baseline="0">
                <a:solidFill>
                  <a:srgbClr val="697D91"/>
                </a:solidFill>
              </a:defRPr>
            </a:lvl1pPr>
          </a:lstStyle>
          <a:p>
            <a:pPr lvl="0"/>
            <a:r>
              <a:rPr lang="en-US" dirty="0"/>
              <a:t>Affiliations</a:t>
            </a:r>
          </a:p>
          <a:p>
            <a:pPr lvl="0"/>
            <a:r>
              <a:rPr lang="en-US" dirty="0"/>
              <a:t>Affiliations</a:t>
            </a:r>
          </a:p>
        </p:txBody>
      </p:sp>
      <p:sp>
        <p:nvSpPr>
          <p:cNvPr id="45" name="Inhaltsplatzhalter 7"/>
          <p:cNvSpPr>
            <a:spLocks noGrp="1"/>
          </p:cNvSpPr>
          <p:nvPr>
            <p:ph sz="quarter" idx="72" hasCustomPrompt="1"/>
          </p:nvPr>
        </p:nvSpPr>
        <p:spPr>
          <a:xfrm>
            <a:off x="514176" y="4338004"/>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46" name="Text Placeholder 19"/>
          <p:cNvSpPr>
            <a:spLocks noGrp="1"/>
          </p:cNvSpPr>
          <p:nvPr>
            <p:ph type="body" sz="quarter" idx="73" hasCustomPrompt="1"/>
          </p:nvPr>
        </p:nvSpPr>
        <p:spPr>
          <a:xfrm>
            <a:off x="514176" y="4634450"/>
            <a:ext cx="4704961" cy="2246829"/>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49" name="Inhaltsplatzhalter 7"/>
          <p:cNvSpPr>
            <a:spLocks noGrp="1"/>
          </p:cNvSpPr>
          <p:nvPr>
            <p:ph sz="quarter" idx="74" hasCustomPrompt="1"/>
          </p:nvPr>
        </p:nvSpPr>
        <p:spPr>
          <a:xfrm>
            <a:off x="514177" y="944543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50" name="Text Placeholder 19"/>
          <p:cNvSpPr>
            <a:spLocks noGrp="1"/>
          </p:cNvSpPr>
          <p:nvPr>
            <p:ph type="body" sz="quarter" idx="75" hasCustomPrompt="1"/>
          </p:nvPr>
        </p:nvSpPr>
        <p:spPr>
          <a:xfrm>
            <a:off x="514176" y="10049197"/>
            <a:ext cx="4704961" cy="3534038"/>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a:t>
            </a:r>
          </a:p>
        </p:txBody>
      </p:sp>
      <p:sp>
        <p:nvSpPr>
          <p:cNvPr id="51" name="Inhaltsplatzhalter 7"/>
          <p:cNvSpPr>
            <a:spLocks noGrp="1"/>
          </p:cNvSpPr>
          <p:nvPr>
            <p:ph sz="quarter" idx="76" hasCustomPrompt="1"/>
          </p:nvPr>
        </p:nvSpPr>
        <p:spPr>
          <a:xfrm>
            <a:off x="514177" y="975275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52" name="Inhaltsplatzhalter 7"/>
          <p:cNvSpPr>
            <a:spLocks noGrp="1"/>
          </p:cNvSpPr>
          <p:nvPr>
            <p:ph sz="quarter" idx="77" hasCustomPrompt="1"/>
          </p:nvPr>
        </p:nvSpPr>
        <p:spPr>
          <a:xfrm>
            <a:off x="5473702"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54" name="Text Placeholder 19"/>
          <p:cNvSpPr>
            <a:spLocks noGrp="1"/>
          </p:cNvSpPr>
          <p:nvPr>
            <p:ph type="body" sz="quarter" idx="78" hasCustomPrompt="1"/>
          </p:nvPr>
        </p:nvSpPr>
        <p:spPr>
          <a:xfrm>
            <a:off x="5473703" y="2821753"/>
            <a:ext cx="4704961" cy="785673"/>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69" name="Inhaltsplatzhalter 7"/>
          <p:cNvSpPr>
            <a:spLocks noGrp="1"/>
          </p:cNvSpPr>
          <p:nvPr>
            <p:ph sz="quarter" idx="79" hasCustomPrompt="1"/>
          </p:nvPr>
        </p:nvSpPr>
        <p:spPr>
          <a:xfrm>
            <a:off x="5473703" y="2525307"/>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70" name="Text Placeholder 19"/>
          <p:cNvSpPr>
            <a:spLocks noGrp="1"/>
          </p:cNvSpPr>
          <p:nvPr>
            <p:ph type="body" sz="quarter" idx="80" hasCustomPrompt="1"/>
          </p:nvPr>
        </p:nvSpPr>
        <p:spPr>
          <a:xfrm>
            <a:off x="5473703" y="6102117"/>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2. Figure caption</a:t>
            </a:r>
          </a:p>
        </p:txBody>
      </p:sp>
      <p:sp>
        <p:nvSpPr>
          <p:cNvPr id="71" name="Text Placeholder 19"/>
          <p:cNvSpPr>
            <a:spLocks noGrp="1"/>
          </p:cNvSpPr>
          <p:nvPr>
            <p:ph type="body" sz="quarter" idx="81" hasCustomPrompt="1"/>
          </p:nvPr>
        </p:nvSpPr>
        <p:spPr>
          <a:xfrm>
            <a:off x="5473702" y="6395567"/>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72" name="Text Placeholder 19"/>
          <p:cNvSpPr>
            <a:spLocks noGrp="1"/>
          </p:cNvSpPr>
          <p:nvPr>
            <p:ph type="body" sz="quarter" idx="82" hasCustomPrompt="1"/>
          </p:nvPr>
        </p:nvSpPr>
        <p:spPr>
          <a:xfrm>
            <a:off x="5473702" y="1078919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3. Figure caption</a:t>
            </a:r>
          </a:p>
        </p:txBody>
      </p:sp>
      <p:sp>
        <p:nvSpPr>
          <p:cNvPr id="73" name="Inhaltsplatzhalter 7"/>
          <p:cNvSpPr>
            <a:spLocks noGrp="1"/>
          </p:cNvSpPr>
          <p:nvPr>
            <p:ph sz="quarter" idx="83" hasCustomPrompt="1"/>
          </p:nvPr>
        </p:nvSpPr>
        <p:spPr>
          <a:xfrm>
            <a:off x="5473704" y="1108264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74" name="Inhaltsplatzhalter 7"/>
          <p:cNvSpPr>
            <a:spLocks noGrp="1"/>
          </p:cNvSpPr>
          <p:nvPr>
            <p:ph sz="quarter" idx="84" hasCustomPrompt="1"/>
          </p:nvPr>
        </p:nvSpPr>
        <p:spPr>
          <a:xfrm>
            <a:off x="5473704" y="1138996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75" name="Text Placeholder 19"/>
          <p:cNvSpPr>
            <a:spLocks noGrp="1"/>
          </p:cNvSpPr>
          <p:nvPr>
            <p:ph type="body" sz="quarter" idx="85" hasCustomPrompt="1"/>
          </p:nvPr>
        </p:nvSpPr>
        <p:spPr>
          <a:xfrm>
            <a:off x="5473702" y="11684300"/>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29" name="Textplatzhalter 15">
            <a:extLst>
              <a:ext uri="{FF2B5EF4-FFF2-40B4-BE49-F238E27FC236}">
                <a16:creationId xmlns:a16="http://schemas.microsoft.com/office/drawing/2014/main" id="{F6458BA2-7266-4445-80B8-1E693038C160}"/>
              </a:ext>
            </a:extLst>
          </p:cNvPr>
          <p:cNvSpPr>
            <a:spLocks noGrp="1"/>
          </p:cNvSpPr>
          <p:nvPr>
            <p:ph type="body" sz="quarter" idx="86" hasCustomPrompt="1"/>
          </p:nvPr>
        </p:nvSpPr>
        <p:spPr>
          <a:xfrm>
            <a:off x="5473704" y="13920260"/>
            <a:ext cx="4704962" cy="395852"/>
          </a:xfrm>
          <a:prstGeom prst="rect">
            <a:avLst/>
          </a:prstGeom>
        </p:spPr>
        <p:txBody>
          <a:bodyPr vert="horz" lIns="0" tIns="0" rIns="0" bIns="0"/>
          <a:lstStyle>
            <a:lvl1pPr marL="266700" indent="-266700">
              <a:spcBef>
                <a:spcPts val="0"/>
              </a:spcBef>
              <a:buClr>
                <a:srgbClr val="FAA500"/>
              </a:buClr>
              <a:buSzPct val="80000"/>
              <a:buFont typeface="MS PGothic" panose="020B0600070205080204" pitchFamily="34" charset="-128"/>
              <a:buChar char="▶"/>
              <a:tabLst/>
              <a:defRPr sz="900" baseline="0">
                <a:solidFill>
                  <a:srgbClr val="697D91"/>
                </a:solidFill>
                <a:latin typeface="Lucida Sans"/>
              </a:defRPr>
            </a:lvl1pPr>
            <a:lvl2pPr marL="574027" indent="-574027">
              <a:buClr>
                <a:srgbClr val="FAA500"/>
              </a:buClr>
              <a:buSzPct val="80000"/>
              <a:buFont typeface="Lucida Grande"/>
              <a:buChar char="▶"/>
              <a:tabLst>
                <a:tab pos="6944707" algn="l"/>
              </a:tabLst>
              <a:defRPr sz="3200" baseline="0">
                <a:solidFill>
                  <a:srgbClr val="697378"/>
                </a:solidFill>
                <a:latin typeface="Lucida Sans"/>
              </a:defRPr>
            </a:lvl2pPr>
            <a:lvl3pPr marL="574027" indent="-574027">
              <a:buClr>
                <a:srgbClr val="FAA500"/>
              </a:buClr>
              <a:buSzPct val="80000"/>
              <a:buFont typeface="Lucida Grande"/>
              <a:buChar char="▶"/>
              <a:tabLst>
                <a:tab pos="6944707" algn="l"/>
              </a:tabLst>
              <a:defRPr sz="3200" baseline="0">
                <a:solidFill>
                  <a:srgbClr val="697378"/>
                </a:solidFill>
                <a:latin typeface="Lucida Sans"/>
              </a:defRPr>
            </a:lvl3pPr>
            <a:lvl4pPr marL="574027" indent="-574027">
              <a:buClr>
                <a:srgbClr val="FAA500"/>
              </a:buClr>
              <a:buSzPct val="80000"/>
              <a:buFont typeface="Lucida Grande"/>
              <a:buChar char="▶"/>
              <a:tabLst>
                <a:tab pos="6944707" algn="l"/>
              </a:tabLst>
              <a:defRPr sz="3200" baseline="0">
                <a:solidFill>
                  <a:srgbClr val="697378"/>
                </a:solidFill>
                <a:latin typeface="Lucida Sans"/>
              </a:defRPr>
            </a:lvl4pPr>
            <a:lvl5pPr marL="574027" indent="-574027">
              <a:buClr>
                <a:srgbClr val="FAA500"/>
              </a:buClr>
              <a:buSzPct val="80000"/>
              <a:buFont typeface="Lucida Grande"/>
              <a:buChar char="▶"/>
              <a:tabLst>
                <a:tab pos="6944707" algn="l"/>
              </a:tabLst>
              <a:defRPr sz="3200" baseline="0">
                <a:solidFill>
                  <a:srgbClr val="697378"/>
                </a:solidFill>
                <a:latin typeface="Lucida Sans"/>
              </a:defRPr>
            </a:lvl5pPr>
          </a:lstStyle>
          <a:p>
            <a:pPr lvl="0"/>
            <a:r>
              <a:rPr lang="de-DE" dirty="0"/>
              <a:t>Micro- und </a:t>
            </a:r>
            <a:r>
              <a:rPr lang="de-DE" dirty="0" err="1"/>
              <a:t>Medicaltechnologie</a:t>
            </a:r>
            <a:endParaRPr lang="de-DE" dirty="0"/>
          </a:p>
        </p:txBody>
      </p:sp>
    </p:spTree>
    <p:extLst>
      <p:ext uri="{BB962C8B-B14F-4D97-AF65-F5344CB8AC3E}">
        <p14:creationId xmlns:p14="http://schemas.microsoft.com/office/powerpoint/2010/main" val="41549933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176" y="13920260"/>
            <a:ext cx="2639362" cy="89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39"/>
          <p:cNvSpPr>
            <a:spLocks noGrp="1"/>
          </p:cNvSpPr>
          <p:nvPr>
            <p:ph type="body" sz="quarter" idx="30" hasCustomPrompt="1"/>
          </p:nvPr>
        </p:nvSpPr>
        <p:spPr>
          <a:xfrm>
            <a:off x="5473702" y="14430153"/>
            <a:ext cx="4704962" cy="373862"/>
          </a:xfrm>
          <a:prstGeom prst="rect">
            <a:avLst/>
          </a:prstGeom>
        </p:spPr>
        <p:txBody>
          <a:bodyPr lIns="0" tIns="16148" rIns="32297" bIns="0" anchor="b"/>
          <a:lstStyle>
            <a:lvl1pPr marL="0" indent="0">
              <a:buNone/>
              <a:defRPr sz="800" baseline="0">
                <a:solidFill>
                  <a:srgbClr val="697D91"/>
                </a:solidFill>
              </a:defRPr>
            </a:lvl1pPr>
            <a:lvl2pPr marL="737327" indent="0">
              <a:buNone/>
              <a:defRPr sz="800">
                <a:solidFill>
                  <a:srgbClr val="697D91"/>
                </a:solidFill>
              </a:defRPr>
            </a:lvl2pPr>
            <a:lvl3pPr marL="1475215" indent="0">
              <a:buNone/>
              <a:defRPr sz="800">
                <a:solidFill>
                  <a:srgbClr val="697D91"/>
                </a:solidFill>
              </a:defRPr>
            </a:lvl3pPr>
            <a:lvl4pPr marL="2213103" indent="0">
              <a:buNone/>
              <a:defRPr sz="800">
                <a:solidFill>
                  <a:srgbClr val="697D91"/>
                </a:solidFill>
              </a:defRPr>
            </a:lvl4pPr>
            <a:lvl5pPr marL="2950430" indent="0">
              <a:buNone/>
              <a:defRPr sz="800">
                <a:solidFill>
                  <a:srgbClr val="697D91"/>
                </a:solidFill>
              </a:defRPr>
            </a:lvl5pPr>
          </a:lstStyle>
          <a:p>
            <a:pPr lvl="0"/>
            <a:r>
              <a:rPr lang="de-DE" dirty="0">
                <a:latin typeface="Lucida Sans" pitchFamily="34" charset="0"/>
                <a:cs typeface="Lucida Sans Unicode" pitchFamily="34" charset="0"/>
              </a:rPr>
              <a:t>Quellgasse 21| 2501 Biel/Bienne</a:t>
            </a:r>
            <a:br>
              <a:rPr lang="de-DE" dirty="0">
                <a:latin typeface="Lucida Sans" pitchFamily="34" charset="0"/>
                <a:cs typeface="Lucida Sans Unicode" pitchFamily="34" charset="0"/>
              </a:rPr>
            </a:br>
            <a:r>
              <a:rPr lang="de-DE" dirty="0">
                <a:latin typeface="Lucida Sans" pitchFamily="34" charset="0"/>
                <a:cs typeface="Lucida Sans Unicode" pitchFamily="34" charset="0"/>
              </a:rPr>
              <a:t>bfh.ch | vorname.name@bfh.ch</a:t>
            </a:r>
            <a:endParaRPr lang="en-GB" dirty="0"/>
          </a:p>
        </p:txBody>
      </p:sp>
      <p:sp>
        <p:nvSpPr>
          <p:cNvPr id="33" name="Inhaltsplatzhalter 7"/>
          <p:cNvSpPr>
            <a:spLocks noGrp="1"/>
          </p:cNvSpPr>
          <p:nvPr>
            <p:ph sz="quarter" idx="14" hasCustomPrompt="1"/>
          </p:nvPr>
        </p:nvSpPr>
        <p:spPr>
          <a:xfrm>
            <a:off x="514176"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52" name="Title 2"/>
          <p:cNvSpPr>
            <a:spLocks noGrp="1"/>
          </p:cNvSpPr>
          <p:nvPr>
            <p:ph type="title" hasCustomPrompt="1"/>
          </p:nvPr>
        </p:nvSpPr>
        <p:spPr>
          <a:xfrm>
            <a:off x="514177" y="307884"/>
            <a:ext cx="9664487" cy="869736"/>
          </a:xfrm>
          <a:prstGeom prst="rect">
            <a:avLst/>
          </a:prstGeom>
        </p:spPr>
        <p:txBody>
          <a:bodyPr wrap="square" lIns="0" tIns="0" rIns="0" bIns="0">
            <a:spAutoFit/>
          </a:bodyPr>
          <a:lstStyle>
            <a:lvl1pPr algn="ctr">
              <a:defRPr sz="2800" b="0">
                <a:solidFill>
                  <a:srgbClr val="697D91"/>
                </a:solidFill>
              </a:defRPr>
            </a:lvl1pPr>
          </a:lstStyle>
          <a:p>
            <a:r>
              <a:rPr lang="en-US" dirty="0"/>
              <a:t>Title</a:t>
            </a:r>
            <a:br>
              <a:rPr lang="en-US" dirty="0"/>
            </a:br>
            <a:r>
              <a:rPr lang="en-US" dirty="0"/>
              <a:t>Multiline Title</a:t>
            </a:r>
            <a:endParaRPr lang="en-GB" dirty="0"/>
          </a:p>
        </p:txBody>
      </p:sp>
      <p:sp>
        <p:nvSpPr>
          <p:cNvPr id="53" name="Text Placeholder 9"/>
          <p:cNvSpPr>
            <a:spLocks noGrp="1"/>
          </p:cNvSpPr>
          <p:nvPr>
            <p:ph type="body" sz="quarter" idx="16" hasCustomPrompt="1"/>
          </p:nvPr>
        </p:nvSpPr>
        <p:spPr>
          <a:xfrm>
            <a:off x="514176" y="1583581"/>
            <a:ext cx="9664487" cy="212469"/>
          </a:xfrm>
          <a:prstGeom prst="rect">
            <a:avLst/>
          </a:prstGeom>
        </p:spPr>
        <p:txBody>
          <a:bodyPr wrap="square" lIns="0" tIns="0" rIns="0" bIns="38146">
            <a:spAutoFit/>
          </a:bodyPr>
          <a:lstStyle>
            <a:lvl1pPr marL="0" indent="0" algn="ctr">
              <a:spcBef>
                <a:spcPts val="0"/>
              </a:spcBef>
              <a:buFontTx/>
              <a:buNone/>
              <a:defRPr sz="1100" b="1" baseline="0">
                <a:solidFill>
                  <a:srgbClr val="697D91"/>
                </a:solidFill>
              </a:defRPr>
            </a:lvl1pPr>
          </a:lstStyle>
          <a:p>
            <a:pPr lvl="0"/>
            <a:r>
              <a:rPr lang="en-US" dirty="0"/>
              <a:t>Authors</a:t>
            </a:r>
          </a:p>
        </p:txBody>
      </p:sp>
      <p:sp>
        <p:nvSpPr>
          <p:cNvPr id="54" name="Text Placeholder 19"/>
          <p:cNvSpPr>
            <a:spLocks noGrp="1"/>
          </p:cNvSpPr>
          <p:nvPr>
            <p:ph type="body" sz="quarter" idx="20" hasCustomPrompt="1"/>
          </p:nvPr>
        </p:nvSpPr>
        <p:spPr>
          <a:xfrm>
            <a:off x="514177" y="2821753"/>
            <a:ext cx="4704961" cy="1516251"/>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55" name="Picture Placeholder 22"/>
          <p:cNvSpPr>
            <a:spLocks noGrp="1"/>
          </p:cNvSpPr>
          <p:nvPr>
            <p:ph type="pic" sz="quarter" idx="21"/>
          </p:nvPr>
        </p:nvSpPr>
        <p:spPr>
          <a:xfrm>
            <a:off x="514176" y="6897735"/>
            <a:ext cx="4704961" cy="2254248"/>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56" name="Text Placeholder 19"/>
          <p:cNvSpPr>
            <a:spLocks noGrp="1"/>
          </p:cNvSpPr>
          <p:nvPr>
            <p:ph type="body" sz="quarter" idx="22" hasCustomPrompt="1"/>
          </p:nvPr>
        </p:nvSpPr>
        <p:spPr>
          <a:xfrm>
            <a:off x="514177" y="915198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1. Figure caption</a:t>
            </a:r>
          </a:p>
        </p:txBody>
      </p:sp>
      <p:sp>
        <p:nvSpPr>
          <p:cNvPr id="57" name="Picture Placeholder 22"/>
          <p:cNvSpPr>
            <a:spLocks noGrp="1"/>
          </p:cNvSpPr>
          <p:nvPr>
            <p:ph type="pic" sz="quarter" idx="26"/>
          </p:nvPr>
        </p:nvSpPr>
        <p:spPr>
          <a:xfrm>
            <a:off x="5473702" y="8294502"/>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58" name="Inhaltsplatzhalter 7"/>
          <p:cNvSpPr>
            <a:spLocks noGrp="1"/>
          </p:cNvSpPr>
          <p:nvPr>
            <p:ph sz="quarter" idx="42" hasCustomPrompt="1"/>
          </p:nvPr>
        </p:nvSpPr>
        <p:spPr>
          <a:xfrm>
            <a:off x="514176" y="2526799"/>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59" name="Picture Placeholder 22"/>
          <p:cNvSpPr>
            <a:spLocks noGrp="1"/>
          </p:cNvSpPr>
          <p:nvPr>
            <p:ph type="pic" sz="quarter" idx="46"/>
          </p:nvPr>
        </p:nvSpPr>
        <p:spPr>
          <a:xfrm>
            <a:off x="5473703" y="3607426"/>
            <a:ext cx="4704961" cy="2494691"/>
          </a:xfrm>
          <a:prstGeom prst="rect">
            <a:avLst/>
          </a:prstGeom>
        </p:spPr>
        <p:txBody>
          <a:bodyPr lIns="32297" tIns="16148" rIns="32297" bIns="16148"/>
          <a:lstStyle>
            <a:lvl1pPr marL="0" indent="0">
              <a:buNone/>
              <a:defRPr sz="1300"/>
            </a:lvl1pPr>
          </a:lstStyle>
          <a:p>
            <a:r>
              <a:rPr lang="de-DE"/>
              <a:t>Bild durch Klicken auf Symbol hinzufügen</a:t>
            </a:r>
            <a:endParaRPr lang="en-GB" dirty="0"/>
          </a:p>
        </p:txBody>
      </p:sp>
      <p:sp>
        <p:nvSpPr>
          <p:cNvPr id="61" name="Text Placeholder 9"/>
          <p:cNvSpPr>
            <a:spLocks noGrp="1"/>
          </p:cNvSpPr>
          <p:nvPr>
            <p:ph type="body" sz="quarter" idx="71" hasCustomPrompt="1"/>
          </p:nvPr>
        </p:nvSpPr>
        <p:spPr>
          <a:xfrm>
            <a:off x="514176" y="1796050"/>
            <a:ext cx="9664487" cy="386416"/>
          </a:xfrm>
          <a:prstGeom prst="rect">
            <a:avLst/>
          </a:prstGeom>
        </p:spPr>
        <p:txBody>
          <a:bodyPr wrap="square" lIns="0" tIns="0" rIns="0" bIns="38146">
            <a:spAutoFit/>
          </a:bodyPr>
          <a:lstStyle>
            <a:lvl1pPr marL="0" indent="0" algn="ctr">
              <a:spcBef>
                <a:spcPts val="0"/>
              </a:spcBef>
              <a:buFontTx/>
              <a:buNone/>
              <a:defRPr sz="1100" b="0" baseline="0">
                <a:solidFill>
                  <a:srgbClr val="697D91"/>
                </a:solidFill>
              </a:defRPr>
            </a:lvl1pPr>
          </a:lstStyle>
          <a:p>
            <a:pPr lvl="0"/>
            <a:r>
              <a:rPr lang="en-US" dirty="0"/>
              <a:t>Affiliations</a:t>
            </a:r>
          </a:p>
          <a:p>
            <a:pPr lvl="0"/>
            <a:r>
              <a:rPr lang="en-US" dirty="0"/>
              <a:t>Affiliations</a:t>
            </a:r>
          </a:p>
        </p:txBody>
      </p:sp>
      <p:sp>
        <p:nvSpPr>
          <p:cNvPr id="62" name="Inhaltsplatzhalter 7"/>
          <p:cNvSpPr>
            <a:spLocks noGrp="1"/>
          </p:cNvSpPr>
          <p:nvPr>
            <p:ph sz="quarter" idx="72" hasCustomPrompt="1"/>
          </p:nvPr>
        </p:nvSpPr>
        <p:spPr>
          <a:xfrm>
            <a:off x="514176" y="4338004"/>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63" name="Text Placeholder 19"/>
          <p:cNvSpPr>
            <a:spLocks noGrp="1"/>
          </p:cNvSpPr>
          <p:nvPr>
            <p:ph type="body" sz="quarter" idx="73" hasCustomPrompt="1"/>
          </p:nvPr>
        </p:nvSpPr>
        <p:spPr>
          <a:xfrm>
            <a:off x="514176" y="4634450"/>
            <a:ext cx="4704961" cy="2246829"/>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64" name="Inhaltsplatzhalter 7"/>
          <p:cNvSpPr>
            <a:spLocks noGrp="1"/>
          </p:cNvSpPr>
          <p:nvPr>
            <p:ph sz="quarter" idx="74" hasCustomPrompt="1"/>
          </p:nvPr>
        </p:nvSpPr>
        <p:spPr>
          <a:xfrm>
            <a:off x="514177" y="944543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65" name="Text Placeholder 19"/>
          <p:cNvSpPr>
            <a:spLocks noGrp="1"/>
          </p:cNvSpPr>
          <p:nvPr>
            <p:ph type="body" sz="quarter" idx="75" hasCustomPrompt="1"/>
          </p:nvPr>
        </p:nvSpPr>
        <p:spPr>
          <a:xfrm>
            <a:off x="514176" y="10049197"/>
            <a:ext cx="4704961" cy="3534038"/>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a:t>
            </a:r>
          </a:p>
        </p:txBody>
      </p:sp>
      <p:sp>
        <p:nvSpPr>
          <p:cNvPr id="66" name="Inhaltsplatzhalter 7"/>
          <p:cNvSpPr>
            <a:spLocks noGrp="1"/>
          </p:cNvSpPr>
          <p:nvPr>
            <p:ph sz="quarter" idx="76" hasCustomPrompt="1"/>
          </p:nvPr>
        </p:nvSpPr>
        <p:spPr>
          <a:xfrm>
            <a:off x="514177" y="975275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67" name="Inhaltsplatzhalter 7"/>
          <p:cNvSpPr>
            <a:spLocks noGrp="1"/>
          </p:cNvSpPr>
          <p:nvPr>
            <p:ph sz="quarter" idx="77" hasCustomPrompt="1"/>
          </p:nvPr>
        </p:nvSpPr>
        <p:spPr>
          <a:xfrm>
            <a:off x="5473702" y="2219481"/>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68" name="Text Placeholder 19"/>
          <p:cNvSpPr>
            <a:spLocks noGrp="1"/>
          </p:cNvSpPr>
          <p:nvPr>
            <p:ph type="body" sz="quarter" idx="78" hasCustomPrompt="1"/>
          </p:nvPr>
        </p:nvSpPr>
        <p:spPr>
          <a:xfrm>
            <a:off x="5473703" y="2821753"/>
            <a:ext cx="4704961" cy="785673"/>
          </a:xfrm>
          <a:prstGeom prst="rect">
            <a:avLst/>
          </a:prstGeom>
        </p:spPr>
        <p:txBody>
          <a:bodyPr wrap="square" lIns="0" tIns="0" rIns="0" bIns="89006">
            <a:spAutoFit/>
          </a:bodyPr>
          <a:lstStyle>
            <a:lvl1pPr marL="0" indent="0" algn="just">
              <a:buNone/>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p:txBody>
      </p:sp>
      <p:sp>
        <p:nvSpPr>
          <p:cNvPr id="69" name="Inhaltsplatzhalter 7"/>
          <p:cNvSpPr>
            <a:spLocks noGrp="1"/>
          </p:cNvSpPr>
          <p:nvPr>
            <p:ph sz="quarter" idx="79" hasCustomPrompt="1"/>
          </p:nvPr>
        </p:nvSpPr>
        <p:spPr>
          <a:xfrm>
            <a:off x="5473703" y="2525307"/>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70" name="Text Placeholder 19"/>
          <p:cNvSpPr>
            <a:spLocks noGrp="1"/>
          </p:cNvSpPr>
          <p:nvPr>
            <p:ph type="body" sz="quarter" idx="80" hasCustomPrompt="1"/>
          </p:nvPr>
        </p:nvSpPr>
        <p:spPr>
          <a:xfrm>
            <a:off x="5473703" y="6102117"/>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2. Figure caption</a:t>
            </a:r>
          </a:p>
        </p:txBody>
      </p:sp>
      <p:sp>
        <p:nvSpPr>
          <p:cNvPr id="71" name="Text Placeholder 19"/>
          <p:cNvSpPr>
            <a:spLocks noGrp="1"/>
          </p:cNvSpPr>
          <p:nvPr>
            <p:ph type="body" sz="quarter" idx="81" hasCustomPrompt="1"/>
          </p:nvPr>
        </p:nvSpPr>
        <p:spPr>
          <a:xfrm>
            <a:off x="5473702" y="6395567"/>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72" name="Text Placeholder 19"/>
          <p:cNvSpPr>
            <a:spLocks noGrp="1"/>
          </p:cNvSpPr>
          <p:nvPr>
            <p:ph type="body" sz="quarter" idx="82" hasCustomPrompt="1"/>
          </p:nvPr>
        </p:nvSpPr>
        <p:spPr>
          <a:xfrm>
            <a:off x="5473702" y="10789193"/>
            <a:ext cx="4704961" cy="293450"/>
          </a:xfrm>
          <a:prstGeom prst="rect">
            <a:avLst/>
          </a:prstGeom>
        </p:spPr>
        <p:txBody>
          <a:bodyPr wrap="square" lIns="0" tIns="50861" rIns="0" bIns="89006">
            <a:spAutoFit/>
          </a:bodyPr>
          <a:lstStyle>
            <a:lvl1pPr marL="0" indent="0">
              <a:buNone/>
              <a:defRPr sz="1000" i="1">
                <a:solidFill>
                  <a:schemeClr val="tx1"/>
                </a:solidFill>
              </a:defRPr>
            </a:lvl1pPr>
          </a:lstStyle>
          <a:p>
            <a:pPr lvl="0"/>
            <a:r>
              <a:rPr lang="en-GB" dirty="0"/>
              <a:t>Fig 3. Figure caption</a:t>
            </a:r>
          </a:p>
        </p:txBody>
      </p:sp>
      <p:sp>
        <p:nvSpPr>
          <p:cNvPr id="73" name="Inhaltsplatzhalter 7"/>
          <p:cNvSpPr>
            <a:spLocks noGrp="1"/>
          </p:cNvSpPr>
          <p:nvPr>
            <p:ph sz="quarter" idx="83" hasCustomPrompt="1"/>
          </p:nvPr>
        </p:nvSpPr>
        <p:spPr>
          <a:xfrm>
            <a:off x="5473704" y="11082643"/>
            <a:ext cx="4704961" cy="307318"/>
          </a:xfrm>
          <a:prstGeom prst="rect">
            <a:avLst/>
          </a:prstGeom>
        </p:spPr>
        <p:txBody>
          <a:bodyPr wrap="square" lIns="0" tIns="0" rIns="0" bIns="89006">
            <a:spAutoFit/>
          </a:bodyPr>
          <a:lstStyle>
            <a:lvl1pPr marL="0" indent="0">
              <a:buClr>
                <a:srgbClr val="FAA500"/>
              </a:buClr>
              <a:buFont typeface="MS PGothic" pitchFamily="34" charset="-128"/>
              <a:buNone/>
              <a:defRPr sz="1400" b="1" baseline="0">
                <a:solidFill>
                  <a:srgbClr val="697D9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a:t>SECTION TITLE</a:t>
            </a:r>
          </a:p>
        </p:txBody>
      </p:sp>
      <p:sp>
        <p:nvSpPr>
          <p:cNvPr id="74" name="Inhaltsplatzhalter 7"/>
          <p:cNvSpPr>
            <a:spLocks noGrp="1"/>
          </p:cNvSpPr>
          <p:nvPr>
            <p:ph sz="quarter" idx="84" hasCustomPrompt="1"/>
          </p:nvPr>
        </p:nvSpPr>
        <p:spPr>
          <a:xfrm>
            <a:off x="5473704" y="11389961"/>
            <a:ext cx="4704961" cy="296446"/>
          </a:xfrm>
          <a:prstGeom prst="rect">
            <a:avLst/>
          </a:prstGeom>
        </p:spPr>
        <p:txBody>
          <a:bodyPr wrap="square" lIns="0" tIns="0" rIns="0" bIns="89006">
            <a:spAutoFit/>
          </a:bodyPr>
          <a:lstStyle>
            <a:lvl1pPr marL="0" indent="0">
              <a:buClr>
                <a:srgbClr val="FAA500"/>
              </a:buClr>
              <a:buFont typeface="MS PGothic" pitchFamily="34" charset="-128"/>
              <a:buNone/>
              <a:defRPr sz="1300" b="1" baseline="0">
                <a:solidFill>
                  <a:schemeClr val="tx1"/>
                </a:solidFill>
              </a:defRPr>
            </a:lvl1pPr>
            <a:lvl2pPr marL="1197666" indent="-460339">
              <a:buClr>
                <a:srgbClr val="FAA500"/>
              </a:buClr>
              <a:buFont typeface="MS PGothic" pitchFamily="34" charset="-128"/>
              <a:buChar char="▶"/>
              <a:defRPr/>
            </a:lvl2pPr>
            <a:lvl3pPr marL="1843038" indent="-367822">
              <a:buClr>
                <a:srgbClr val="FAA500"/>
              </a:buClr>
              <a:buFont typeface="MS PGothic" pitchFamily="34" charset="-128"/>
              <a:buChar char="▶"/>
              <a:defRPr/>
            </a:lvl3pPr>
            <a:lvl4pPr marL="2580925" indent="-367822">
              <a:buClr>
                <a:srgbClr val="FAA500"/>
              </a:buClr>
              <a:buFont typeface="MS PGothic" pitchFamily="34" charset="-128"/>
              <a:buChar char="▶"/>
              <a:defRPr baseline="0"/>
            </a:lvl4pPr>
            <a:lvl5pPr marL="3318252" indent="-367822">
              <a:buClr>
                <a:srgbClr val="FAA500"/>
              </a:buClr>
              <a:buFont typeface="MS PGothic" pitchFamily="34" charset="-128"/>
              <a:buChar char="▶"/>
              <a:defRPr baseline="0"/>
            </a:lvl5pPr>
          </a:lstStyle>
          <a:p>
            <a:pPr lvl="0"/>
            <a:r>
              <a:rPr lang="de-DE" dirty="0" err="1"/>
              <a:t>Subtitle</a:t>
            </a:r>
            <a:endParaRPr lang="de-DE" dirty="0"/>
          </a:p>
        </p:txBody>
      </p:sp>
      <p:sp>
        <p:nvSpPr>
          <p:cNvPr id="75" name="Text Placeholder 19"/>
          <p:cNvSpPr>
            <a:spLocks noGrp="1"/>
          </p:cNvSpPr>
          <p:nvPr>
            <p:ph type="body" sz="quarter" idx="85" hasCustomPrompt="1"/>
          </p:nvPr>
        </p:nvSpPr>
        <p:spPr>
          <a:xfrm>
            <a:off x="5473702" y="11684300"/>
            <a:ext cx="4704961" cy="1898935"/>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a:solidFill>
                  <a:schemeClr val="tx1"/>
                </a:solidFill>
              </a:defRPr>
            </a:lvl1pPr>
          </a:lstStyle>
          <a:p>
            <a:pPr lvl="0"/>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The quick brown fox jumps over the lazy dog. The quick brown fox jumps over the lazy dog. The quick brown fox jumps over the lazy dog. </a:t>
            </a:r>
          </a:p>
          <a:p>
            <a:pPr marL="0" marR="0" lvl="0" indent="0" algn="just" defTabSz="736766" rtl="0" eaLnBrk="1" fontAlgn="base" latinLnBrk="0" hangingPunct="1">
              <a:lnSpc>
                <a:spcPct val="100000"/>
              </a:lnSpc>
              <a:spcBef>
                <a:spcPct val="20000"/>
              </a:spcBef>
              <a:spcAft>
                <a:spcPct val="0"/>
              </a:spcAft>
              <a:buClrTx/>
              <a:buSzTx/>
              <a:buFont typeface="Arial" pitchFamily="34" charset="0"/>
              <a:buNone/>
              <a:tabLst/>
              <a:defRPr/>
            </a:pPr>
            <a:r>
              <a:rPr lang="en-GB" dirty="0"/>
              <a:t>The quick brown fox jumps over the lazy dog. The quick brown fox jumps over the lazy dog. </a:t>
            </a:r>
          </a:p>
        </p:txBody>
      </p:sp>
      <p:sp>
        <p:nvSpPr>
          <p:cNvPr id="29" name="Textplatzhalter 15">
            <a:extLst>
              <a:ext uri="{FF2B5EF4-FFF2-40B4-BE49-F238E27FC236}">
                <a16:creationId xmlns:a16="http://schemas.microsoft.com/office/drawing/2014/main" id="{D21D8759-43D5-4FE9-AE42-0A3E0467D50F}"/>
              </a:ext>
            </a:extLst>
          </p:cNvPr>
          <p:cNvSpPr>
            <a:spLocks noGrp="1"/>
          </p:cNvSpPr>
          <p:nvPr>
            <p:ph type="body" sz="quarter" idx="86" hasCustomPrompt="1"/>
          </p:nvPr>
        </p:nvSpPr>
        <p:spPr>
          <a:xfrm>
            <a:off x="5473701" y="13921320"/>
            <a:ext cx="4704962" cy="395852"/>
          </a:xfrm>
          <a:prstGeom prst="rect">
            <a:avLst/>
          </a:prstGeom>
        </p:spPr>
        <p:txBody>
          <a:bodyPr vert="horz" lIns="0" tIns="0" rIns="0" bIns="0"/>
          <a:lstStyle>
            <a:lvl1pPr marL="266700" indent="-266700">
              <a:spcBef>
                <a:spcPts val="0"/>
              </a:spcBef>
              <a:buClr>
                <a:srgbClr val="FAA500"/>
              </a:buClr>
              <a:buSzPct val="80000"/>
              <a:buFont typeface="MS PGothic" panose="020B0600070205080204" pitchFamily="34" charset="-128"/>
              <a:buChar char="▶"/>
              <a:tabLst/>
              <a:defRPr sz="900" baseline="0">
                <a:solidFill>
                  <a:srgbClr val="697D91"/>
                </a:solidFill>
                <a:latin typeface="Lucida Sans"/>
              </a:defRPr>
            </a:lvl1pPr>
            <a:lvl2pPr marL="574027" indent="-574027">
              <a:buClr>
                <a:srgbClr val="FAA500"/>
              </a:buClr>
              <a:buSzPct val="80000"/>
              <a:buFont typeface="Lucida Grande"/>
              <a:buChar char="▶"/>
              <a:tabLst>
                <a:tab pos="6944707" algn="l"/>
              </a:tabLst>
              <a:defRPr sz="3200" baseline="0">
                <a:solidFill>
                  <a:srgbClr val="697378"/>
                </a:solidFill>
                <a:latin typeface="Lucida Sans"/>
              </a:defRPr>
            </a:lvl2pPr>
            <a:lvl3pPr marL="574027" indent="-574027">
              <a:buClr>
                <a:srgbClr val="FAA500"/>
              </a:buClr>
              <a:buSzPct val="80000"/>
              <a:buFont typeface="Lucida Grande"/>
              <a:buChar char="▶"/>
              <a:tabLst>
                <a:tab pos="6944707" algn="l"/>
              </a:tabLst>
              <a:defRPr sz="3200" baseline="0">
                <a:solidFill>
                  <a:srgbClr val="697378"/>
                </a:solidFill>
                <a:latin typeface="Lucida Sans"/>
              </a:defRPr>
            </a:lvl3pPr>
            <a:lvl4pPr marL="574027" indent="-574027">
              <a:buClr>
                <a:srgbClr val="FAA500"/>
              </a:buClr>
              <a:buSzPct val="80000"/>
              <a:buFont typeface="Lucida Grande"/>
              <a:buChar char="▶"/>
              <a:tabLst>
                <a:tab pos="6944707" algn="l"/>
              </a:tabLst>
              <a:defRPr sz="3200" baseline="0">
                <a:solidFill>
                  <a:srgbClr val="697378"/>
                </a:solidFill>
                <a:latin typeface="Lucida Sans"/>
              </a:defRPr>
            </a:lvl4pPr>
            <a:lvl5pPr marL="574027" indent="-574027">
              <a:buClr>
                <a:srgbClr val="FAA500"/>
              </a:buClr>
              <a:buSzPct val="80000"/>
              <a:buFont typeface="Lucida Grande"/>
              <a:buChar char="▶"/>
              <a:tabLst>
                <a:tab pos="6944707" algn="l"/>
              </a:tabLst>
              <a:defRPr sz="3200" baseline="0">
                <a:solidFill>
                  <a:srgbClr val="697378"/>
                </a:solidFill>
                <a:latin typeface="Lucida Sans"/>
              </a:defRPr>
            </a:lvl5pPr>
          </a:lstStyle>
          <a:p>
            <a:pPr lvl="0"/>
            <a:r>
              <a:rPr lang="de-DE" dirty="0"/>
              <a:t>Leistungsbereich oder Organisation</a:t>
            </a:r>
          </a:p>
        </p:txBody>
      </p:sp>
    </p:spTree>
    <p:extLst>
      <p:ext uri="{BB962C8B-B14F-4D97-AF65-F5344CB8AC3E}">
        <p14:creationId xmlns:p14="http://schemas.microsoft.com/office/powerpoint/2010/main" val="207175736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hteck 2"/>
          <p:cNvSpPr/>
          <p:nvPr/>
        </p:nvSpPr>
        <p:spPr>
          <a:xfrm>
            <a:off x="0" y="14937475"/>
            <a:ext cx="10693400" cy="63582"/>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lIns="45687" tIns="22844" rIns="45687" bIns="22844" anchor="ctr"/>
          <a:lstStyle/>
          <a:p>
            <a:pPr algn="ctr" defTabSz="737499" fontAlgn="auto">
              <a:spcBef>
                <a:spcPts val="0"/>
              </a:spcBef>
              <a:spcAft>
                <a:spcPts val="0"/>
              </a:spcAft>
              <a:defRPr/>
            </a:pPr>
            <a:endParaRPr lang="de-DE" dirty="0"/>
          </a:p>
        </p:txBody>
      </p:sp>
      <p:sp>
        <p:nvSpPr>
          <p:cNvPr id="4" name="Rechteck 3"/>
          <p:cNvSpPr/>
          <p:nvPr/>
        </p:nvSpPr>
        <p:spPr>
          <a:xfrm>
            <a:off x="0" y="13729386"/>
            <a:ext cx="10693400" cy="63582"/>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lIns="45687" tIns="22844" rIns="45687" bIns="22844" anchor="ctr"/>
          <a:lstStyle/>
          <a:p>
            <a:pPr algn="ctr" defTabSz="737499"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algn="ctr" defTabSz="736766" rtl="0" eaLnBrk="1" fontAlgn="base" hangingPunct="1">
        <a:spcBef>
          <a:spcPct val="0"/>
        </a:spcBef>
        <a:spcAft>
          <a:spcPct val="0"/>
        </a:spcAft>
        <a:defRPr sz="7100" kern="1200">
          <a:solidFill>
            <a:schemeClr val="tx1"/>
          </a:solidFill>
          <a:latin typeface="+mj-lt"/>
          <a:ea typeface="MS PGothic" pitchFamily="34" charset="-128"/>
          <a:cs typeface="ＭＳ Ｐゴシック" charset="0"/>
        </a:defRPr>
      </a:lvl1pPr>
      <a:lvl2pPr algn="ctr" defTabSz="736766" rtl="0" eaLnBrk="1" fontAlgn="base" hangingPunct="1">
        <a:spcBef>
          <a:spcPct val="0"/>
        </a:spcBef>
        <a:spcAft>
          <a:spcPct val="0"/>
        </a:spcAft>
        <a:defRPr sz="7100">
          <a:solidFill>
            <a:schemeClr val="tx1"/>
          </a:solidFill>
          <a:latin typeface="Lucida Sans" pitchFamily="34" charset="0"/>
          <a:ea typeface="MS PGothic" pitchFamily="34" charset="-128"/>
          <a:cs typeface="ＭＳ Ｐゴシック" charset="0"/>
        </a:defRPr>
      </a:lvl2pPr>
      <a:lvl3pPr algn="ctr" defTabSz="736766" rtl="0" eaLnBrk="1" fontAlgn="base" hangingPunct="1">
        <a:spcBef>
          <a:spcPct val="0"/>
        </a:spcBef>
        <a:spcAft>
          <a:spcPct val="0"/>
        </a:spcAft>
        <a:defRPr sz="7100">
          <a:solidFill>
            <a:schemeClr val="tx1"/>
          </a:solidFill>
          <a:latin typeface="Lucida Sans" pitchFamily="34" charset="0"/>
          <a:ea typeface="MS PGothic" pitchFamily="34" charset="-128"/>
          <a:cs typeface="ＭＳ Ｐゴシック" charset="0"/>
        </a:defRPr>
      </a:lvl3pPr>
      <a:lvl4pPr algn="ctr" defTabSz="736766" rtl="0" eaLnBrk="1" fontAlgn="base" hangingPunct="1">
        <a:spcBef>
          <a:spcPct val="0"/>
        </a:spcBef>
        <a:spcAft>
          <a:spcPct val="0"/>
        </a:spcAft>
        <a:defRPr sz="7100">
          <a:solidFill>
            <a:schemeClr val="tx1"/>
          </a:solidFill>
          <a:latin typeface="Lucida Sans" pitchFamily="34" charset="0"/>
          <a:ea typeface="MS PGothic" pitchFamily="34" charset="-128"/>
          <a:cs typeface="ＭＳ Ｐゴシック" charset="0"/>
        </a:defRPr>
      </a:lvl4pPr>
      <a:lvl5pPr algn="ctr" defTabSz="736766" rtl="0" eaLnBrk="1" fontAlgn="base" hangingPunct="1">
        <a:spcBef>
          <a:spcPct val="0"/>
        </a:spcBef>
        <a:spcAft>
          <a:spcPct val="0"/>
        </a:spcAft>
        <a:defRPr sz="7100">
          <a:solidFill>
            <a:schemeClr val="tx1"/>
          </a:solidFill>
          <a:latin typeface="Lucida Sans" pitchFamily="34" charset="0"/>
          <a:ea typeface="MS PGothic" pitchFamily="34" charset="-128"/>
          <a:cs typeface="ＭＳ Ｐゴシック" charset="0"/>
        </a:defRPr>
      </a:lvl5pPr>
      <a:lvl6pPr marL="737499" algn="ctr" defTabSz="737499" rtl="0" eaLnBrk="1" fontAlgn="base" hangingPunct="1">
        <a:spcBef>
          <a:spcPct val="0"/>
        </a:spcBef>
        <a:spcAft>
          <a:spcPct val="0"/>
        </a:spcAft>
        <a:defRPr sz="7100">
          <a:solidFill>
            <a:schemeClr val="tx1"/>
          </a:solidFill>
          <a:latin typeface="Calibri" charset="0"/>
          <a:ea typeface="ＭＳ Ｐゴシック" charset="0"/>
          <a:cs typeface="ＭＳ Ｐゴシック" charset="0"/>
        </a:defRPr>
      </a:lvl6pPr>
      <a:lvl7pPr marL="1474997" algn="ctr" defTabSz="737499" rtl="0" eaLnBrk="1" fontAlgn="base" hangingPunct="1">
        <a:spcBef>
          <a:spcPct val="0"/>
        </a:spcBef>
        <a:spcAft>
          <a:spcPct val="0"/>
        </a:spcAft>
        <a:defRPr sz="7100">
          <a:solidFill>
            <a:schemeClr val="tx1"/>
          </a:solidFill>
          <a:latin typeface="Calibri" charset="0"/>
          <a:ea typeface="ＭＳ Ｐゴシック" charset="0"/>
          <a:cs typeface="ＭＳ Ｐゴシック" charset="0"/>
        </a:defRPr>
      </a:lvl7pPr>
      <a:lvl8pPr marL="2212497" algn="ctr" defTabSz="737499" rtl="0" eaLnBrk="1" fontAlgn="base" hangingPunct="1">
        <a:spcBef>
          <a:spcPct val="0"/>
        </a:spcBef>
        <a:spcAft>
          <a:spcPct val="0"/>
        </a:spcAft>
        <a:defRPr sz="7100">
          <a:solidFill>
            <a:schemeClr val="tx1"/>
          </a:solidFill>
          <a:latin typeface="Calibri" charset="0"/>
          <a:ea typeface="ＭＳ Ｐゴシック" charset="0"/>
          <a:cs typeface="ＭＳ Ｐゴシック" charset="0"/>
        </a:defRPr>
      </a:lvl8pPr>
      <a:lvl9pPr marL="2949996" algn="ctr" defTabSz="737499" rtl="0" eaLnBrk="1" fontAlgn="base" hangingPunct="1">
        <a:spcBef>
          <a:spcPct val="0"/>
        </a:spcBef>
        <a:spcAft>
          <a:spcPct val="0"/>
        </a:spcAft>
        <a:defRPr sz="7100">
          <a:solidFill>
            <a:schemeClr val="tx1"/>
          </a:solidFill>
          <a:latin typeface="Calibri" charset="0"/>
          <a:ea typeface="ＭＳ Ｐゴシック" charset="0"/>
          <a:cs typeface="ＭＳ Ｐゴシック" charset="0"/>
        </a:defRPr>
      </a:lvl9pPr>
    </p:titleStyle>
    <p:bodyStyle>
      <a:lvl1pPr marL="552295" indent="-552295" algn="l" defTabSz="736766" rtl="0" eaLnBrk="1" fontAlgn="base" hangingPunct="1">
        <a:spcBef>
          <a:spcPct val="20000"/>
        </a:spcBef>
        <a:spcAft>
          <a:spcPct val="0"/>
        </a:spcAft>
        <a:buFont typeface="Arial" pitchFamily="34" charset="0"/>
        <a:buChar char="•"/>
        <a:defRPr sz="5200"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de-DE"/>
      </a:defPPr>
      <a:lvl1pPr marL="0" algn="l" defTabSz="737499" rtl="0" eaLnBrk="1" latinLnBrk="0" hangingPunct="1">
        <a:defRPr sz="2900" kern="1200">
          <a:solidFill>
            <a:schemeClr val="tx1"/>
          </a:solidFill>
          <a:latin typeface="+mn-lt"/>
          <a:ea typeface="+mn-ea"/>
          <a:cs typeface="+mn-cs"/>
        </a:defRPr>
      </a:lvl1pPr>
      <a:lvl2pPr marL="737499" algn="l" defTabSz="737499" rtl="0" eaLnBrk="1" latinLnBrk="0" hangingPunct="1">
        <a:defRPr sz="2900" kern="1200">
          <a:solidFill>
            <a:schemeClr val="tx1"/>
          </a:solidFill>
          <a:latin typeface="+mn-lt"/>
          <a:ea typeface="+mn-ea"/>
          <a:cs typeface="+mn-cs"/>
        </a:defRPr>
      </a:lvl2pPr>
      <a:lvl3pPr marL="1474997" algn="l" defTabSz="737499" rtl="0" eaLnBrk="1" latinLnBrk="0" hangingPunct="1">
        <a:defRPr sz="2900" kern="1200">
          <a:solidFill>
            <a:schemeClr val="tx1"/>
          </a:solidFill>
          <a:latin typeface="+mn-lt"/>
          <a:ea typeface="+mn-ea"/>
          <a:cs typeface="+mn-cs"/>
        </a:defRPr>
      </a:lvl3pPr>
      <a:lvl4pPr marL="2212497" algn="l" defTabSz="737499" rtl="0" eaLnBrk="1" latinLnBrk="0" hangingPunct="1">
        <a:defRPr sz="2900" kern="1200">
          <a:solidFill>
            <a:schemeClr val="tx1"/>
          </a:solidFill>
          <a:latin typeface="+mn-lt"/>
          <a:ea typeface="+mn-ea"/>
          <a:cs typeface="+mn-cs"/>
        </a:defRPr>
      </a:lvl4pPr>
      <a:lvl5pPr marL="2949996" algn="l" defTabSz="737499" rtl="0" eaLnBrk="1" latinLnBrk="0" hangingPunct="1">
        <a:defRPr sz="2900" kern="1200">
          <a:solidFill>
            <a:schemeClr val="tx1"/>
          </a:solidFill>
          <a:latin typeface="+mn-lt"/>
          <a:ea typeface="+mn-ea"/>
          <a:cs typeface="+mn-cs"/>
        </a:defRPr>
      </a:lvl5pPr>
      <a:lvl6pPr marL="3687495" algn="l" defTabSz="737499" rtl="0" eaLnBrk="1" latinLnBrk="0" hangingPunct="1">
        <a:defRPr sz="2900" kern="1200">
          <a:solidFill>
            <a:schemeClr val="tx1"/>
          </a:solidFill>
          <a:latin typeface="+mn-lt"/>
          <a:ea typeface="+mn-ea"/>
          <a:cs typeface="+mn-cs"/>
        </a:defRPr>
      </a:lvl6pPr>
      <a:lvl7pPr marL="4424993" algn="l" defTabSz="737499" rtl="0" eaLnBrk="1" latinLnBrk="0" hangingPunct="1">
        <a:defRPr sz="2900" kern="1200">
          <a:solidFill>
            <a:schemeClr val="tx1"/>
          </a:solidFill>
          <a:latin typeface="+mn-lt"/>
          <a:ea typeface="+mn-ea"/>
          <a:cs typeface="+mn-cs"/>
        </a:defRPr>
      </a:lvl7pPr>
      <a:lvl8pPr marL="5162492" algn="l" defTabSz="737499" rtl="0" eaLnBrk="1" latinLnBrk="0" hangingPunct="1">
        <a:defRPr sz="2900" kern="1200">
          <a:solidFill>
            <a:schemeClr val="tx1"/>
          </a:solidFill>
          <a:latin typeface="+mn-lt"/>
          <a:ea typeface="+mn-ea"/>
          <a:cs typeface="+mn-cs"/>
        </a:defRPr>
      </a:lvl8pPr>
      <a:lvl9pPr marL="5899991" algn="l" defTabSz="737499"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30"/>
          </p:nvPr>
        </p:nvSpPr>
        <p:spPr>
          <a:xfrm>
            <a:off x="5474090" y="14337463"/>
            <a:ext cx="4704960" cy="373862"/>
          </a:xfrm>
        </p:spPr>
        <p:txBody>
          <a:bodyPr/>
          <a:lstStyle/>
          <a:p>
            <a:endParaRPr lang="en-GB" dirty="0"/>
          </a:p>
        </p:txBody>
      </p:sp>
      <p:sp>
        <p:nvSpPr>
          <p:cNvPr id="5" name="Content Placeholder 4"/>
          <p:cNvSpPr>
            <a:spLocks noGrp="1"/>
          </p:cNvSpPr>
          <p:nvPr>
            <p:ph sz="quarter" idx="14"/>
          </p:nvPr>
        </p:nvSpPr>
        <p:spPr>
          <a:xfrm>
            <a:off x="514171" y="2266622"/>
            <a:ext cx="4704961" cy="563851"/>
          </a:xfrm>
        </p:spPr>
        <p:txBody>
          <a:bodyPr/>
          <a:lstStyle/>
          <a:p>
            <a:pPr algn="just"/>
            <a:r>
              <a:rPr lang="en-GB" dirty="0"/>
              <a:t>Introduction</a:t>
            </a:r>
          </a:p>
          <a:p>
            <a:pPr algn="just"/>
            <a:endParaRPr lang="en-GB" dirty="0"/>
          </a:p>
        </p:txBody>
      </p:sp>
      <p:sp>
        <p:nvSpPr>
          <p:cNvPr id="2" name="Title 1"/>
          <p:cNvSpPr>
            <a:spLocks noGrp="1"/>
          </p:cNvSpPr>
          <p:nvPr>
            <p:ph type="title"/>
          </p:nvPr>
        </p:nvSpPr>
        <p:spPr>
          <a:xfrm>
            <a:off x="514177" y="307884"/>
            <a:ext cx="9664487" cy="861774"/>
          </a:xfrm>
        </p:spPr>
        <p:txBody>
          <a:bodyPr/>
          <a:lstStyle/>
          <a:p>
            <a:r>
              <a:rPr lang="en-GB" b="1" dirty="0"/>
              <a:t>Automated Object Detection in a Collaborative Robot Workspace</a:t>
            </a:r>
          </a:p>
        </p:txBody>
      </p:sp>
      <p:sp>
        <p:nvSpPr>
          <p:cNvPr id="6" name="Text Placeholder 5"/>
          <p:cNvSpPr>
            <a:spLocks noGrp="1"/>
          </p:cNvSpPr>
          <p:nvPr>
            <p:ph type="body" sz="quarter" idx="16"/>
          </p:nvPr>
        </p:nvSpPr>
        <p:spPr/>
        <p:txBody>
          <a:bodyPr/>
          <a:lstStyle/>
          <a:p>
            <a:r>
              <a:rPr lang="en-GB" dirty="0"/>
              <a:t>Dario Aeschlimann</a:t>
            </a:r>
          </a:p>
        </p:txBody>
      </p:sp>
      <p:sp>
        <p:nvSpPr>
          <p:cNvPr id="24" name="Text Placeholder 23"/>
          <p:cNvSpPr>
            <a:spLocks noGrp="1"/>
          </p:cNvSpPr>
          <p:nvPr>
            <p:ph type="body" sz="quarter" idx="22"/>
          </p:nvPr>
        </p:nvSpPr>
        <p:spPr>
          <a:xfrm>
            <a:off x="499879" y="9557934"/>
            <a:ext cx="4704961" cy="449009"/>
          </a:xfrm>
        </p:spPr>
        <p:txBody>
          <a:bodyPr/>
          <a:lstStyle/>
          <a:p>
            <a:pPr algn="just"/>
            <a:r>
              <a:rPr lang="en-GB" dirty="0"/>
              <a:t>Fig 1: Fanuc CR35-iA Cobot with its workspace at the premises of the BFH AHB</a:t>
            </a:r>
          </a:p>
        </p:txBody>
      </p:sp>
      <p:pic>
        <p:nvPicPr>
          <p:cNvPr id="13" name="Picture Placeholder 12">
            <a:extLst>
              <a:ext uri="{FF2B5EF4-FFF2-40B4-BE49-F238E27FC236}">
                <a16:creationId xmlns:a16="http://schemas.microsoft.com/office/drawing/2014/main" id="{9368E763-89D8-4AF0-96B6-229115F92DEB}"/>
              </a:ext>
            </a:extLst>
          </p:cNvPr>
          <p:cNvPicPr>
            <a:picLocks noGrp="1" noChangeAspect="1"/>
          </p:cNvPicPr>
          <p:nvPr>
            <p:ph type="pic" sz="quarter" idx="26"/>
          </p:nvPr>
        </p:nvPicPr>
        <p:blipFill>
          <a:blip r:embed="rId2"/>
          <a:stretch>
            <a:fillRect/>
          </a:stretch>
        </p:blipFill>
        <p:spPr>
          <a:xfrm>
            <a:off x="5474089" y="3712516"/>
            <a:ext cx="4676559" cy="2937351"/>
          </a:xfrm>
        </p:spPr>
      </p:pic>
      <p:sp>
        <p:nvSpPr>
          <p:cNvPr id="27" name="Content Placeholder 26"/>
          <p:cNvSpPr>
            <a:spLocks noGrp="1"/>
          </p:cNvSpPr>
          <p:nvPr>
            <p:ph sz="quarter" idx="42"/>
          </p:nvPr>
        </p:nvSpPr>
        <p:spPr>
          <a:xfrm>
            <a:off x="514176" y="2526799"/>
            <a:ext cx="4704961" cy="1330215"/>
          </a:xfrm>
        </p:spPr>
        <p:txBody>
          <a:bodyPr/>
          <a:lstStyle/>
          <a:p>
            <a:pPr algn="just"/>
            <a:r>
              <a:rPr lang="en-GB" dirty="0"/>
              <a:t>Collaborative Robots need to be flexible, easy to be reprogrammed and safe. In this work a collision avoidance system is integrated based on 3D images, in which foreign objects are detected to allow modifications of the robot’s movements. </a:t>
            </a:r>
          </a:p>
          <a:p>
            <a:pPr algn="just"/>
            <a:endParaRPr lang="en-GB" dirty="0"/>
          </a:p>
        </p:txBody>
      </p:sp>
      <p:sp>
        <p:nvSpPr>
          <p:cNvPr id="30" name="Text Placeholder 29"/>
          <p:cNvSpPr>
            <a:spLocks noGrp="1"/>
          </p:cNvSpPr>
          <p:nvPr>
            <p:ph type="body" sz="quarter" idx="71"/>
          </p:nvPr>
        </p:nvSpPr>
        <p:spPr>
          <a:xfrm>
            <a:off x="514175" y="1796050"/>
            <a:ext cx="9664487" cy="377073"/>
          </a:xfrm>
        </p:spPr>
        <p:txBody>
          <a:bodyPr/>
          <a:lstStyle/>
          <a:p>
            <a:r>
              <a:rPr lang="en-GB" dirty="0"/>
              <a:t> BSc in Micro- and Medical Technology | Specialisation: Robotics | Industrial Partner:</a:t>
            </a:r>
            <a:r>
              <a:rPr lang="de-CH" dirty="0"/>
              <a:t> BFH </a:t>
            </a:r>
            <a:r>
              <a:rPr lang="en-GB" dirty="0"/>
              <a:t>AHB</a:t>
            </a:r>
          </a:p>
          <a:p>
            <a:endParaRPr lang="en-GB" dirty="0"/>
          </a:p>
        </p:txBody>
      </p:sp>
      <p:sp>
        <p:nvSpPr>
          <p:cNvPr id="31" name="Content Placeholder 30"/>
          <p:cNvSpPr>
            <a:spLocks noGrp="1"/>
          </p:cNvSpPr>
          <p:nvPr>
            <p:ph sz="quarter" idx="72"/>
          </p:nvPr>
        </p:nvSpPr>
        <p:spPr>
          <a:xfrm>
            <a:off x="514172" y="3648731"/>
            <a:ext cx="4704961" cy="305319"/>
          </a:xfrm>
        </p:spPr>
        <p:txBody>
          <a:bodyPr/>
          <a:lstStyle/>
          <a:p>
            <a:pPr algn="just"/>
            <a:r>
              <a:rPr lang="en-GB" sz="1400" dirty="0">
                <a:solidFill>
                  <a:srgbClr val="697D91"/>
                </a:solidFill>
              </a:rPr>
              <a:t>Motivation</a:t>
            </a:r>
          </a:p>
        </p:txBody>
      </p:sp>
      <p:sp>
        <p:nvSpPr>
          <p:cNvPr id="32" name="Text Placeholder 31"/>
          <p:cNvSpPr>
            <a:spLocks noGrp="1"/>
          </p:cNvSpPr>
          <p:nvPr>
            <p:ph type="body" sz="quarter" idx="73"/>
          </p:nvPr>
        </p:nvSpPr>
        <p:spPr>
          <a:xfrm>
            <a:off x="514174" y="3914637"/>
            <a:ext cx="4704961" cy="1951923"/>
          </a:xfrm>
        </p:spPr>
        <p:txBody>
          <a:bodyPr/>
          <a:lstStyle/>
          <a:p>
            <a:r>
              <a:rPr lang="en-GB" dirty="0"/>
              <a:t>The workspace of a collaborative robot is also a human’s workspace and therefore dynamic. Objects can be added, removed or replaced. Most </a:t>
            </a:r>
            <a:r>
              <a:rPr lang="en-GB" dirty="0" err="1"/>
              <a:t>cobots</a:t>
            </a:r>
            <a:r>
              <a:rPr lang="en-GB" dirty="0"/>
              <a:t> stop when a force sensor is activated. This happens after a collision. The contact forces are dimensioned such that a collision will not harm a human. However, being as high as 150 N, collisions can still cause light or instable objects to be tipped over by the robot. Such an object could be a vessel containing toxic or otherwise dangerous fluids, thus posing a danger to the operator and the environment. This can be avoided by stopping or re-planning the robot’s motion before the collision takes place, thereby improving the safety and efficiency of the robot.</a:t>
            </a:r>
          </a:p>
        </p:txBody>
      </p:sp>
      <p:sp>
        <p:nvSpPr>
          <p:cNvPr id="33" name="Content Placeholder 32"/>
          <p:cNvSpPr>
            <a:spLocks noGrp="1"/>
          </p:cNvSpPr>
          <p:nvPr>
            <p:ph sz="quarter" idx="74"/>
          </p:nvPr>
        </p:nvSpPr>
        <p:spPr>
          <a:xfrm>
            <a:off x="514168" y="10054852"/>
            <a:ext cx="4704961" cy="305319"/>
          </a:xfrm>
        </p:spPr>
        <p:txBody>
          <a:bodyPr/>
          <a:lstStyle/>
          <a:p>
            <a:pPr algn="just"/>
            <a:r>
              <a:rPr lang="en-GB" dirty="0"/>
              <a:t>Method</a:t>
            </a:r>
          </a:p>
        </p:txBody>
      </p:sp>
      <p:sp>
        <p:nvSpPr>
          <p:cNvPr id="37" name="Text Placeholder 36"/>
          <p:cNvSpPr>
            <a:spLocks noGrp="1"/>
          </p:cNvSpPr>
          <p:nvPr>
            <p:ph type="body" sz="quarter" idx="78"/>
          </p:nvPr>
        </p:nvSpPr>
        <p:spPr>
          <a:xfrm>
            <a:off x="514168" y="10547940"/>
            <a:ext cx="4704961" cy="1850357"/>
          </a:xfrm>
        </p:spPr>
        <p:txBody>
          <a:bodyPr/>
          <a:lstStyle/>
          <a:p>
            <a:r>
              <a:rPr lang="en-GB" dirty="0"/>
              <a:t>The project is executed on a Fanuc CR35-iA </a:t>
            </a:r>
            <a:r>
              <a:rPr lang="en-GB" dirty="0" err="1"/>
              <a:t>cobot</a:t>
            </a:r>
            <a:r>
              <a:rPr lang="en-GB" dirty="0"/>
              <a:t> (Fig 1) with a R-30iB controller, which is currently one of the strongest collaborative robots on the market. The CR35-iA can lift up to 35kg, has a working range up to 1.8m and a maximum speed of 250 mm/s.</a:t>
            </a:r>
          </a:p>
          <a:p>
            <a:endParaRPr lang="en-GB" dirty="0"/>
          </a:p>
          <a:p>
            <a:r>
              <a:rPr lang="en-GB" dirty="0"/>
              <a:t>The live data of the robot workspace is captured by two Asus </a:t>
            </a:r>
            <a:r>
              <a:rPr lang="en-GB" dirty="0" err="1"/>
              <a:t>Xtion</a:t>
            </a:r>
            <a:r>
              <a:rPr lang="en-GB" dirty="0"/>
              <a:t> Pro Live RGB-D cameras (Fig.2). The cameras use the structured light technology to gather depth data. This means a pattern of Light is projected and recorded with a CMOS sensor. Through the distortion of the pattern the depth can be calculated.</a:t>
            </a:r>
          </a:p>
        </p:txBody>
      </p:sp>
      <p:sp>
        <p:nvSpPr>
          <p:cNvPr id="38" name="Content Placeholder 37"/>
          <p:cNvSpPr>
            <a:spLocks noGrp="1"/>
          </p:cNvSpPr>
          <p:nvPr>
            <p:ph sz="quarter" idx="79"/>
          </p:nvPr>
        </p:nvSpPr>
        <p:spPr>
          <a:xfrm>
            <a:off x="499878" y="10307778"/>
            <a:ext cx="4704961" cy="296446"/>
          </a:xfrm>
        </p:spPr>
        <p:txBody>
          <a:bodyPr/>
          <a:lstStyle/>
          <a:p>
            <a:pPr algn="just"/>
            <a:r>
              <a:rPr lang="en-GB" dirty="0"/>
              <a:t>Hardware</a:t>
            </a:r>
          </a:p>
        </p:txBody>
      </p:sp>
      <p:sp>
        <p:nvSpPr>
          <p:cNvPr id="46" name="Text Placeholder 45"/>
          <p:cNvSpPr>
            <a:spLocks noGrp="1"/>
          </p:cNvSpPr>
          <p:nvPr>
            <p:ph type="body" sz="quarter" idx="82"/>
          </p:nvPr>
        </p:nvSpPr>
        <p:spPr>
          <a:xfrm>
            <a:off x="5459887" y="6665201"/>
            <a:ext cx="4704961" cy="449009"/>
          </a:xfrm>
        </p:spPr>
        <p:txBody>
          <a:bodyPr/>
          <a:lstStyle/>
          <a:p>
            <a:pPr algn="just"/>
            <a:r>
              <a:rPr lang="en-GB" dirty="0"/>
              <a:t>Fig 3: Data from both cameras transformed and merged into a single point cloud. Points too far away from the robot workspace are filtered.</a:t>
            </a:r>
          </a:p>
        </p:txBody>
      </p:sp>
      <p:sp>
        <p:nvSpPr>
          <p:cNvPr id="47" name="Content Placeholder 46"/>
          <p:cNvSpPr>
            <a:spLocks noGrp="1"/>
          </p:cNvSpPr>
          <p:nvPr>
            <p:ph sz="quarter" idx="83"/>
          </p:nvPr>
        </p:nvSpPr>
        <p:spPr>
          <a:xfrm>
            <a:off x="5473704" y="11256813"/>
            <a:ext cx="4704961" cy="563851"/>
          </a:xfrm>
        </p:spPr>
        <p:txBody>
          <a:bodyPr/>
          <a:lstStyle/>
          <a:p>
            <a:pPr algn="just"/>
            <a:r>
              <a:rPr lang="de-CH" dirty="0"/>
              <a:t>Outlook</a:t>
            </a:r>
          </a:p>
          <a:p>
            <a:pPr algn="just"/>
            <a:endParaRPr lang="en-GB" dirty="0"/>
          </a:p>
        </p:txBody>
      </p:sp>
      <p:sp>
        <p:nvSpPr>
          <p:cNvPr id="49" name="Text Placeholder 48"/>
          <p:cNvSpPr>
            <a:spLocks noGrp="1"/>
          </p:cNvSpPr>
          <p:nvPr>
            <p:ph type="body" sz="quarter" idx="85"/>
          </p:nvPr>
        </p:nvSpPr>
        <p:spPr>
          <a:xfrm>
            <a:off x="5473702" y="11524640"/>
            <a:ext cx="4704961" cy="1613369"/>
          </a:xfrm>
        </p:spPr>
        <p:txBody>
          <a:bodyPr/>
          <a:lstStyle/>
          <a:p>
            <a:r>
              <a:rPr lang="en-GB" dirty="0"/>
              <a:t>The current collision detection only accounts for the tool </a:t>
            </a:r>
            <a:r>
              <a:rPr lang="en-GB" dirty="0" err="1"/>
              <a:t>center</a:t>
            </a:r>
            <a:r>
              <a:rPr lang="en-GB" dirty="0"/>
              <a:t> point, which means that collisions with the robot arm are not recognised by the system and therefore not avoided. To improve the system a collision detection for the whole robot model can be implemented. The communication with the robot is currently also limited to trajectory planning. This work serves as a proof of concept and outlines the requirements and limits of robot controllers and vision systems in order to implement a safe and robust version of this type of workspace monitoring.</a:t>
            </a:r>
          </a:p>
        </p:txBody>
      </p:sp>
      <p:sp>
        <p:nvSpPr>
          <p:cNvPr id="29" name="Textplatzhalter 15">
            <a:extLst>
              <a:ext uri="{FF2B5EF4-FFF2-40B4-BE49-F238E27FC236}">
                <a16:creationId xmlns:a16="http://schemas.microsoft.com/office/drawing/2014/main" id="{2EC9F79D-72FC-4B56-B771-C228A3B34A36}"/>
              </a:ext>
            </a:extLst>
          </p:cNvPr>
          <p:cNvSpPr>
            <a:spLocks noGrp="1"/>
          </p:cNvSpPr>
          <p:nvPr>
            <p:ph type="body" sz="quarter" idx="86" hasCustomPrompt="1"/>
          </p:nvPr>
        </p:nvSpPr>
        <p:spPr>
          <a:xfrm>
            <a:off x="5473704" y="13920260"/>
            <a:ext cx="4704962" cy="395852"/>
          </a:xfrm>
          <a:prstGeom prst="rect">
            <a:avLst/>
          </a:prstGeom>
        </p:spPr>
        <p:txBody>
          <a:bodyPr vert="horz" lIns="0" tIns="0" rIns="0" bIns="0"/>
          <a:lstStyle>
            <a:lvl1pPr marL="266700" indent="-266700">
              <a:spcBef>
                <a:spcPts val="0"/>
              </a:spcBef>
              <a:buClr>
                <a:srgbClr val="FAA500"/>
              </a:buClr>
              <a:buSzPct val="80000"/>
              <a:buFont typeface="MS PGothic" panose="020B0600070205080204" pitchFamily="34" charset="-128"/>
              <a:buChar char="▶"/>
              <a:tabLst/>
              <a:defRPr sz="900" baseline="0">
                <a:solidFill>
                  <a:srgbClr val="697D91"/>
                </a:solidFill>
                <a:latin typeface="Lucida Sans"/>
              </a:defRPr>
            </a:lvl1pPr>
            <a:lvl2pPr marL="574027" indent="-574027">
              <a:buClr>
                <a:srgbClr val="FAA500"/>
              </a:buClr>
              <a:buSzPct val="80000"/>
              <a:buFont typeface="Lucida Grande"/>
              <a:buChar char="▶"/>
              <a:tabLst>
                <a:tab pos="6944707" algn="l"/>
              </a:tabLst>
              <a:defRPr sz="3200" baseline="0">
                <a:solidFill>
                  <a:srgbClr val="697378"/>
                </a:solidFill>
                <a:latin typeface="Lucida Sans"/>
              </a:defRPr>
            </a:lvl2pPr>
            <a:lvl3pPr marL="574027" indent="-574027">
              <a:buClr>
                <a:srgbClr val="FAA500"/>
              </a:buClr>
              <a:buSzPct val="80000"/>
              <a:buFont typeface="Lucida Grande"/>
              <a:buChar char="▶"/>
              <a:tabLst>
                <a:tab pos="6944707" algn="l"/>
              </a:tabLst>
              <a:defRPr sz="3200" baseline="0">
                <a:solidFill>
                  <a:srgbClr val="697378"/>
                </a:solidFill>
                <a:latin typeface="Lucida Sans"/>
              </a:defRPr>
            </a:lvl3pPr>
            <a:lvl4pPr marL="574027" indent="-574027">
              <a:buClr>
                <a:srgbClr val="FAA500"/>
              </a:buClr>
              <a:buSzPct val="80000"/>
              <a:buFont typeface="Lucida Grande"/>
              <a:buChar char="▶"/>
              <a:tabLst>
                <a:tab pos="6944707" algn="l"/>
              </a:tabLst>
              <a:defRPr sz="3200" baseline="0">
                <a:solidFill>
                  <a:srgbClr val="697378"/>
                </a:solidFill>
                <a:latin typeface="Lucida Sans"/>
              </a:defRPr>
            </a:lvl4pPr>
            <a:lvl5pPr marL="574027" indent="-574027">
              <a:buClr>
                <a:srgbClr val="FAA500"/>
              </a:buClr>
              <a:buSzPct val="80000"/>
              <a:buFont typeface="Lucida Grande"/>
              <a:buChar char="▶"/>
              <a:tabLst>
                <a:tab pos="6944707" algn="l"/>
              </a:tabLst>
              <a:defRPr sz="3200" baseline="0">
                <a:solidFill>
                  <a:srgbClr val="697378"/>
                </a:solidFill>
                <a:latin typeface="Lucida Sans"/>
              </a:defRPr>
            </a:lvl5pPr>
          </a:lstStyle>
          <a:p>
            <a:pPr lvl="0"/>
            <a:r>
              <a:rPr lang="de-DE" dirty="0"/>
              <a:t>Micro- and </a:t>
            </a:r>
            <a:r>
              <a:rPr lang="de-DE" dirty="0" err="1"/>
              <a:t>Medicaltechnology</a:t>
            </a:r>
            <a:endParaRPr lang="de-DE" dirty="0"/>
          </a:p>
        </p:txBody>
      </p:sp>
      <p:sp>
        <p:nvSpPr>
          <p:cNvPr id="39" name="Content Placeholder 30">
            <a:extLst>
              <a:ext uri="{FF2B5EF4-FFF2-40B4-BE49-F238E27FC236}">
                <a16:creationId xmlns:a16="http://schemas.microsoft.com/office/drawing/2014/main" id="{4C0F7A25-2FD6-4078-A20F-9C99E059F472}"/>
              </a:ext>
            </a:extLst>
          </p:cNvPr>
          <p:cNvSpPr txBox="1">
            <a:spLocks/>
          </p:cNvSpPr>
          <p:nvPr/>
        </p:nvSpPr>
        <p:spPr>
          <a:xfrm>
            <a:off x="514170" y="5874775"/>
            <a:ext cx="4704961" cy="289930"/>
          </a:xfrm>
          <a:prstGeom prst="rect">
            <a:avLst/>
          </a:prstGeom>
        </p:spPr>
        <p:txBody>
          <a:bodyPr wrap="square" lIns="0" tIns="0" rIns="0" bIns="89006">
            <a:spAutoFit/>
          </a:bodyPr>
          <a:lstStyle>
            <a:lvl1pPr marL="0" indent="0" algn="l" defTabSz="736766" rtl="0" eaLnBrk="1" fontAlgn="base" hangingPunct="1">
              <a:spcBef>
                <a:spcPct val="20000"/>
              </a:spcBef>
              <a:spcAft>
                <a:spcPct val="0"/>
              </a:spcAft>
              <a:buClr>
                <a:srgbClr val="FAA500"/>
              </a:buClr>
              <a:buFont typeface="MS PGothic" pitchFamily="34" charset="-128"/>
              <a:buNone/>
              <a:defRPr sz="1300" b="1" kern="1200" baseline="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Clr>
                <a:srgbClr val="FAA500"/>
              </a:buClr>
              <a:buFont typeface="MS PGothic" pitchFamily="34" charset="-128"/>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Clr>
                <a:srgbClr val="FAA500"/>
              </a:buClr>
              <a:buFont typeface="MS PGothic" pitchFamily="34" charset="-128"/>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Clr>
                <a:srgbClr val="FAA500"/>
              </a:buClr>
              <a:buFont typeface="MS PGothic" pitchFamily="34" charset="-128"/>
              <a:buChar char="▶"/>
              <a:defRPr sz="3200" kern="1200" baseline="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Clr>
                <a:srgbClr val="FAA500"/>
              </a:buClr>
              <a:buFont typeface="MS PGothic" pitchFamily="34" charset="-128"/>
              <a:buChar char="▶"/>
              <a:defRPr sz="3200" kern="1200" baseline="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just"/>
            <a:r>
              <a:rPr lang="en-GB" dirty="0"/>
              <a:t>Goal</a:t>
            </a:r>
          </a:p>
        </p:txBody>
      </p:sp>
      <p:sp>
        <p:nvSpPr>
          <p:cNvPr id="40" name="Text Placeholder 31">
            <a:extLst>
              <a:ext uri="{FF2B5EF4-FFF2-40B4-BE49-F238E27FC236}">
                <a16:creationId xmlns:a16="http://schemas.microsoft.com/office/drawing/2014/main" id="{F64153DF-3054-4009-9A0F-AD09ADA6B5D6}"/>
              </a:ext>
            </a:extLst>
          </p:cNvPr>
          <p:cNvSpPr txBox="1">
            <a:spLocks/>
          </p:cNvSpPr>
          <p:nvPr/>
        </p:nvSpPr>
        <p:spPr>
          <a:xfrm>
            <a:off x="514169" y="6125532"/>
            <a:ext cx="4704961" cy="936261"/>
          </a:xfrm>
          <a:prstGeom prst="rect">
            <a:avLst/>
          </a:prstGeom>
        </p:spPr>
        <p:txBody>
          <a:bodyPr wrap="square" lIns="0" tIns="0" rIns="0" bIns="89006">
            <a:spAutoFit/>
          </a:bodyPr>
          <a:lstStyle>
            <a:lvl1pPr marL="0" marR="0" indent="0" algn="just" defTabSz="736766" rtl="0" eaLnBrk="1" fontAlgn="base" latinLnBrk="0" hangingPunct="1">
              <a:lnSpc>
                <a:spcPct val="100000"/>
              </a:lnSpc>
              <a:spcBef>
                <a:spcPct val="20000"/>
              </a:spcBef>
              <a:spcAft>
                <a:spcPct val="0"/>
              </a:spcAft>
              <a:buClrTx/>
              <a:buSzTx/>
              <a:buFont typeface="Arial" pitchFamily="34" charset="0"/>
              <a:buNone/>
              <a:tabLst/>
              <a:defRPr sz="1100"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r>
              <a:rPr lang="en-GB" dirty="0"/>
              <a:t>The goal of this thesis is to implement a system, that detects objects inside the robot’s workspace in real time. This information will then be used to adapt the robot’s path to avoid a collision. If an alternative path is not found, the system shall stop the robot before a collision occurs</a:t>
            </a:r>
          </a:p>
        </p:txBody>
      </p:sp>
      <p:sp>
        <p:nvSpPr>
          <p:cNvPr id="41" name="Text Placeholder 36">
            <a:extLst>
              <a:ext uri="{FF2B5EF4-FFF2-40B4-BE49-F238E27FC236}">
                <a16:creationId xmlns:a16="http://schemas.microsoft.com/office/drawing/2014/main" id="{FCCB0C2C-E2CC-429E-9DF7-63C10F364427}"/>
              </a:ext>
            </a:extLst>
          </p:cNvPr>
          <p:cNvSpPr txBox="1">
            <a:spLocks/>
          </p:cNvSpPr>
          <p:nvPr/>
        </p:nvSpPr>
        <p:spPr>
          <a:xfrm>
            <a:off x="5474089" y="2596192"/>
            <a:ext cx="4704961" cy="1105538"/>
          </a:xfrm>
          <a:prstGeom prst="rect">
            <a:avLst/>
          </a:prstGeom>
        </p:spPr>
        <p:txBody>
          <a:bodyPr wrap="square" lIns="0" tIns="0" rIns="0" bIns="89006">
            <a:spAutoFit/>
          </a:bodyPr>
          <a:lstStyle>
            <a:lvl1pPr marL="0" indent="0" algn="just" defTabSz="736766" rtl="0" eaLnBrk="1" fontAlgn="base" hangingPunct="1">
              <a:spcBef>
                <a:spcPct val="20000"/>
              </a:spcBef>
              <a:spcAft>
                <a:spcPct val="0"/>
              </a:spcAft>
              <a:buFont typeface="Arial" pitchFamily="34" charset="0"/>
              <a:buNone/>
              <a:defRPr sz="1100"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r>
              <a:rPr lang="en-GB" dirty="0"/>
              <a:t>The RGB-D Cameras provide the gathered data as a collection of points with XYZ coordinates and </a:t>
            </a:r>
            <a:r>
              <a:rPr lang="en-GB" dirty="0" err="1"/>
              <a:t>color</a:t>
            </a:r>
            <a:r>
              <a:rPr lang="en-GB" dirty="0"/>
              <a:t> information. In order to process the so called point clouds, the point cloud library (PCL) is used. The PCL provides methods to transform and merge the point clouds into a single entity and filtering unnecessary or noisy data (Fig.3).</a:t>
            </a:r>
          </a:p>
        </p:txBody>
      </p:sp>
      <p:sp>
        <p:nvSpPr>
          <p:cNvPr id="42" name="Content Placeholder 37">
            <a:extLst>
              <a:ext uri="{FF2B5EF4-FFF2-40B4-BE49-F238E27FC236}">
                <a16:creationId xmlns:a16="http://schemas.microsoft.com/office/drawing/2014/main" id="{D42B4F23-D74B-4545-8884-93F5FFF96225}"/>
              </a:ext>
            </a:extLst>
          </p:cNvPr>
          <p:cNvSpPr txBox="1">
            <a:spLocks/>
          </p:cNvSpPr>
          <p:nvPr/>
        </p:nvSpPr>
        <p:spPr>
          <a:xfrm>
            <a:off x="5474090" y="2256930"/>
            <a:ext cx="4704961" cy="296446"/>
          </a:xfrm>
          <a:prstGeom prst="rect">
            <a:avLst/>
          </a:prstGeom>
        </p:spPr>
        <p:txBody>
          <a:bodyPr wrap="square" lIns="0" tIns="0" rIns="0" bIns="89006">
            <a:spAutoFit/>
          </a:bodyPr>
          <a:lstStyle>
            <a:lvl1pPr marL="0" indent="0" algn="l" defTabSz="736766" rtl="0" eaLnBrk="1" fontAlgn="base" hangingPunct="1">
              <a:spcBef>
                <a:spcPct val="20000"/>
              </a:spcBef>
              <a:spcAft>
                <a:spcPct val="0"/>
              </a:spcAft>
              <a:buClr>
                <a:srgbClr val="FAA500"/>
              </a:buClr>
              <a:buFont typeface="MS PGothic" pitchFamily="34" charset="-128"/>
              <a:buNone/>
              <a:defRPr sz="1300" b="1" kern="1200" baseline="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Clr>
                <a:srgbClr val="FAA500"/>
              </a:buClr>
              <a:buFont typeface="MS PGothic" pitchFamily="34" charset="-128"/>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Clr>
                <a:srgbClr val="FAA500"/>
              </a:buClr>
              <a:buFont typeface="MS PGothic" pitchFamily="34" charset="-128"/>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Clr>
                <a:srgbClr val="FAA500"/>
              </a:buClr>
              <a:buFont typeface="MS PGothic" pitchFamily="34" charset="-128"/>
              <a:buChar char="▶"/>
              <a:defRPr sz="3200" kern="1200" baseline="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Clr>
                <a:srgbClr val="FAA500"/>
              </a:buClr>
              <a:buFont typeface="MS PGothic" pitchFamily="34" charset="-128"/>
              <a:buChar char="▶"/>
              <a:defRPr sz="3200" kern="1200" baseline="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just"/>
            <a:r>
              <a:rPr lang="en-GB" dirty="0"/>
              <a:t>Software</a:t>
            </a:r>
          </a:p>
        </p:txBody>
      </p:sp>
      <p:pic>
        <p:nvPicPr>
          <p:cNvPr id="11" name="Picture Placeholder 10">
            <a:extLst>
              <a:ext uri="{FF2B5EF4-FFF2-40B4-BE49-F238E27FC236}">
                <a16:creationId xmlns:a16="http://schemas.microsoft.com/office/drawing/2014/main" id="{A338AA23-718B-4BE7-9620-E3E4423C2AE3}"/>
              </a:ext>
            </a:extLst>
          </p:cNvPr>
          <p:cNvPicPr>
            <a:picLocks noGrp="1" noChangeAspect="1"/>
          </p:cNvPicPr>
          <p:nvPr>
            <p:ph type="pic" sz="quarter" idx="46"/>
          </p:nvPr>
        </p:nvPicPr>
        <p:blipFill rotWithShape="1">
          <a:blip r:embed="rId3"/>
          <a:srcRect t="-2605" r="-2358" b="2605"/>
          <a:stretch/>
        </p:blipFill>
        <p:spPr>
          <a:xfrm>
            <a:off x="1785481" y="12314295"/>
            <a:ext cx="2194542" cy="842066"/>
          </a:xfrm>
        </p:spPr>
      </p:pic>
      <p:sp>
        <p:nvSpPr>
          <p:cNvPr id="35" name="Text Placeholder 23">
            <a:extLst>
              <a:ext uri="{FF2B5EF4-FFF2-40B4-BE49-F238E27FC236}">
                <a16:creationId xmlns:a16="http://schemas.microsoft.com/office/drawing/2014/main" id="{38351525-BCC1-4FCC-8DB3-A118797505DF}"/>
              </a:ext>
            </a:extLst>
          </p:cNvPr>
          <p:cNvSpPr txBox="1">
            <a:spLocks/>
          </p:cNvSpPr>
          <p:nvPr/>
        </p:nvSpPr>
        <p:spPr>
          <a:xfrm>
            <a:off x="514175" y="13309541"/>
            <a:ext cx="4704961" cy="295121"/>
          </a:xfrm>
          <a:prstGeom prst="rect">
            <a:avLst/>
          </a:prstGeom>
        </p:spPr>
        <p:txBody>
          <a:bodyPr wrap="square" lIns="0" tIns="50861" rIns="0" bIns="89006">
            <a:spAutoFit/>
          </a:bodyPr>
          <a:lstStyle>
            <a:lvl1pPr marL="0" indent="0" algn="l" defTabSz="736766" rtl="0" eaLnBrk="1" fontAlgn="base" hangingPunct="1">
              <a:spcBef>
                <a:spcPct val="20000"/>
              </a:spcBef>
              <a:spcAft>
                <a:spcPct val="0"/>
              </a:spcAft>
              <a:buFont typeface="Arial" pitchFamily="34" charset="0"/>
              <a:buNone/>
              <a:defRPr sz="1000" i="1"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ctr"/>
            <a:r>
              <a:rPr lang="en-GB" dirty="0"/>
              <a:t>Fig 2: Asus </a:t>
            </a:r>
            <a:r>
              <a:rPr lang="en-GB" dirty="0" err="1"/>
              <a:t>Xtion</a:t>
            </a:r>
            <a:r>
              <a:rPr lang="en-GB" dirty="0"/>
              <a:t> Pro Live Camera</a:t>
            </a:r>
            <a:endParaRPr lang="en-GB" dirty="0">
              <a:highlight>
                <a:srgbClr val="FFFF00"/>
              </a:highlight>
            </a:endParaRPr>
          </a:p>
        </p:txBody>
      </p:sp>
      <p:pic>
        <p:nvPicPr>
          <p:cNvPr id="43" name="Picture Placeholder 12">
            <a:extLst>
              <a:ext uri="{FF2B5EF4-FFF2-40B4-BE49-F238E27FC236}">
                <a16:creationId xmlns:a16="http://schemas.microsoft.com/office/drawing/2014/main" id="{97DE5E67-E064-440F-BB3A-4BD9FA60BA3F}"/>
              </a:ext>
            </a:extLst>
          </p:cNvPr>
          <p:cNvPicPr>
            <a:picLocks noChangeAspect="1"/>
          </p:cNvPicPr>
          <p:nvPr/>
        </p:nvPicPr>
        <p:blipFill rotWithShape="1">
          <a:blip r:embed="rId4"/>
          <a:srcRect t="15703" b="13244"/>
          <a:stretch/>
        </p:blipFill>
        <p:spPr>
          <a:xfrm>
            <a:off x="514168" y="7063973"/>
            <a:ext cx="4676384" cy="2492035"/>
          </a:xfrm>
          <a:prstGeom prst="rect">
            <a:avLst/>
          </a:prstGeom>
        </p:spPr>
      </p:pic>
      <p:sp>
        <p:nvSpPr>
          <p:cNvPr id="44" name="Text Placeholder 36">
            <a:extLst>
              <a:ext uri="{FF2B5EF4-FFF2-40B4-BE49-F238E27FC236}">
                <a16:creationId xmlns:a16="http://schemas.microsoft.com/office/drawing/2014/main" id="{CDD5D379-B92F-4496-BC8C-6CD7AEFD8A89}"/>
              </a:ext>
            </a:extLst>
          </p:cNvPr>
          <p:cNvSpPr txBox="1">
            <a:spLocks/>
          </p:cNvSpPr>
          <p:nvPr/>
        </p:nvSpPr>
        <p:spPr>
          <a:xfrm>
            <a:off x="5459887" y="7189414"/>
            <a:ext cx="4704961" cy="936261"/>
          </a:xfrm>
          <a:prstGeom prst="rect">
            <a:avLst/>
          </a:prstGeom>
        </p:spPr>
        <p:txBody>
          <a:bodyPr wrap="square" lIns="0" tIns="0" rIns="0" bIns="89006">
            <a:spAutoFit/>
          </a:bodyPr>
          <a:lstStyle>
            <a:lvl1pPr marL="0" indent="0" algn="just" defTabSz="736766" rtl="0" eaLnBrk="1" fontAlgn="base" hangingPunct="1">
              <a:spcBef>
                <a:spcPct val="20000"/>
              </a:spcBef>
              <a:spcAft>
                <a:spcPct val="0"/>
              </a:spcAft>
              <a:buFont typeface="Arial" pitchFamily="34" charset="0"/>
              <a:buNone/>
              <a:defRPr sz="1100"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r>
              <a:rPr lang="en-GB" dirty="0"/>
              <a:t>The point cloud data is then </a:t>
            </a:r>
            <a:r>
              <a:rPr lang="en-GB" dirty="0" err="1"/>
              <a:t>voxelized</a:t>
            </a:r>
            <a:r>
              <a:rPr lang="en-GB" dirty="0"/>
              <a:t> and processed into an occupancy grid using the </a:t>
            </a:r>
            <a:r>
              <a:rPr lang="en-GB" dirty="0" err="1"/>
              <a:t>octomap</a:t>
            </a:r>
            <a:r>
              <a:rPr lang="en-GB" dirty="0"/>
              <a:t> library. Inside the occupancy grid (Fig.4), robot trajectories can be simulated and collisions with any occupied cell can be detected and thus providing the necessary data to re-plan the robot movements.</a:t>
            </a:r>
          </a:p>
        </p:txBody>
      </p:sp>
      <p:pic>
        <p:nvPicPr>
          <p:cNvPr id="51" name="Picture Placeholder 12">
            <a:extLst>
              <a:ext uri="{FF2B5EF4-FFF2-40B4-BE49-F238E27FC236}">
                <a16:creationId xmlns:a16="http://schemas.microsoft.com/office/drawing/2014/main" id="{B4E854F5-CE8F-407E-B942-630078B26539}"/>
              </a:ext>
            </a:extLst>
          </p:cNvPr>
          <p:cNvPicPr>
            <a:picLocks noChangeAspect="1"/>
          </p:cNvPicPr>
          <p:nvPr/>
        </p:nvPicPr>
        <p:blipFill>
          <a:blip r:embed="rId5"/>
          <a:stretch>
            <a:fillRect/>
          </a:stretch>
        </p:blipFill>
        <p:spPr>
          <a:xfrm>
            <a:off x="5734711" y="8027045"/>
            <a:ext cx="4182942" cy="2803274"/>
          </a:xfrm>
          <a:prstGeom prst="rect">
            <a:avLst/>
          </a:prstGeom>
        </p:spPr>
      </p:pic>
      <p:sp>
        <p:nvSpPr>
          <p:cNvPr id="52" name="Text Placeholder 45">
            <a:extLst>
              <a:ext uri="{FF2B5EF4-FFF2-40B4-BE49-F238E27FC236}">
                <a16:creationId xmlns:a16="http://schemas.microsoft.com/office/drawing/2014/main" id="{BD69B40F-1CC7-4530-B33C-92835EB3E515}"/>
              </a:ext>
            </a:extLst>
          </p:cNvPr>
          <p:cNvSpPr txBox="1">
            <a:spLocks/>
          </p:cNvSpPr>
          <p:nvPr/>
        </p:nvSpPr>
        <p:spPr>
          <a:xfrm>
            <a:off x="5474089" y="10811063"/>
            <a:ext cx="4704961" cy="449009"/>
          </a:xfrm>
          <a:prstGeom prst="rect">
            <a:avLst/>
          </a:prstGeom>
        </p:spPr>
        <p:txBody>
          <a:bodyPr wrap="square" lIns="0" tIns="50861" rIns="0" bIns="89006">
            <a:spAutoFit/>
          </a:bodyPr>
          <a:lstStyle>
            <a:lvl1pPr marL="0" indent="0" algn="l" defTabSz="736766" rtl="0" eaLnBrk="1" fontAlgn="base" hangingPunct="1">
              <a:spcBef>
                <a:spcPct val="20000"/>
              </a:spcBef>
              <a:spcAft>
                <a:spcPct val="0"/>
              </a:spcAft>
              <a:buFont typeface="Arial" pitchFamily="34" charset="0"/>
              <a:buNone/>
              <a:defRPr sz="1000" i="1"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just"/>
            <a:r>
              <a:rPr lang="en-GB" dirty="0"/>
              <a:t>Fig 4: Occupancy grid of the robot workspace. The robot arm and different objects on the table are illustrated. The voxel size is 5cm</a:t>
            </a:r>
            <a:r>
              <a:rPr lang="en-GB" baseline="30000" dirty="0"/>
              <a:t>3</a:t>
            </a:r>
            <a:r>
              <a:rPr lang="en-GB" dirty="0"/>
              <a:t>.</a:t>
            </a:r>
          </a:p>
        </p:txBody>
      </p:sp>
      <p:sp>
        <p:nvSpPr>
          <p:cNvPr id="72" name="Text Placeholder 45">
            <a:extLst>
              <a:ext uri="{FF2B5EF4-FFF2-40B4-BE49-F238E27FC236}">
                <a16:creationId xmlns:a16="http://schemas.microsoft.com/office/drawing/2014/main" id="{6051F92D-7776-4F5F-86A5-2BAAE4101577}"/>
              </a:ext>
            </a:extLst>
          </p:cNvPr>
          <p:cNvSpPr txBox="1">
            <a:spLocks/>
          </p:cNvSpPr>
          <p:nvPr/>
        </p:nvSpPr>
        <p:spPr>
          <a:xfrm>
            <a:off x="8971669" y="8073578"/>
            <a:ext cx="1010531" cy="295121"/>
          </a:xfrm>
          <a:prstGeom prst="rect">
            <a:avLst/>
          </a:prstGeom>
        </p:spPr>
        <p:txBody>
          <a:bodyPr wrap="square" lIns="0" tIns="50861" rIns="0" bIns="89006">
            <a:spAutoFit/>
          </a:bodyPr>
          <a:lstStyle>
            <a:lvl1pPr marL="0" indent="0" algn="l" defTabSz="736766" rtl="0" eaLnBrk="1" fontAlgn="base" hangingPunct="1">
              <a:spcBef>
                <a:spcPct val="20000"/>
              </a:spcBef>
              <a:spcAft>
                <a:spcPct val="0"/>
              </a:spcAft>
              <a:buFont typeface="Arial" pitchFamily="34" charset="0"/>
              <a:buNone/>
              <a:defRPr sz="1000" i="1"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just"/>
            <a:r>
              <a:rPr lang="en-GB" dirty="0"/>
              <a:t>Robot arm</a:t>
            </a:r>
          </a:p>
        </p:txBody>
      </p:sp>
      <p:sp>
        <p:nvSpPr>
          <p:cNvPr id="73" name="Text Placeholder 45">
            <a:extLst>
              <a:ext uri="{FF2B5EF4-FFF2-40B4-BE49-F238E27FC236}">
                <a16:creationId xmlns:a16="http://schemas.microsoft.com/office/drawing/2014/main" id="{9746C5A1-F523-4007-AE05-EBCA362C25D4}"/>
              </a:ext>
            </a:extLst>
          </p:cNvPr>
          <p:cNvSpPr txBox="1">
            <a:spLocks/>
          </p:cNvSpPr>
          <p:nvPr/>
        </p:nvSpPr>
        <p:spPr>
          <a:xfrm>
            <a:off x="8971669" y="8247592"/>
            <a:ext cx="1010531" cy="295121"/>
          </a:xfrm>
          <a:prstGeom prst="rect">
            <a:avLst/>
          </a:prstGeom>
        </p:spPr>
        <p:txBody>
          <a:bodyPr wrap="square" lIns="0" tIns="50861" rIns="0" bIns="89006">
            <a:spAutoFit/>
          </a:bodyPr>
          <a:lstStyle>
            <a:lvl1pPr marL="0" indent="0" algn="l" defTabSz="736766" rtl="0" eaLnBrk="1" fontAlgn="base" hangingPunct="1">
              <a:spcBef>
                <a:spcPct val="20000"/>
              </a:spcBef>
              <a:spcAft>
                <a:spcPct val="0"/>
              </a:spcAft>
              <a:buFont typeface="Arial" pitchFamily="34" charset="0"/>
              <a:buNone/>
              <a:defRPr sz="1000" i="1"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just"/>
            <a:r>
              <a:rPr lang="en-GB" dirty="0"/>
              <a:t>Teach pendant</a:t>
            </a:r>
          </a:p>
        </p:txBody>
      </p:sp>
      <p:sp>
        <p:nvSpPr>
          <p:cNvPr id="74" name="Text Placeholder 45">
            <a:extLst>
              <a:ext uri="{FF2B5EF4-FFF2-40B4-BE49-F238E27FC236}">
                <a16:creationId xmlns:a16="http://schemas.microsoft.com/office/drawing/2014/main" id="{FCFE762E-E594-4463-8597-4A6C913D01C2}"/>
              </a:ext>
            </a:extLst>
          </p:cNvPr>
          <p:cNvSpPr txBox="1">
            <a:spLocks/>
          </p:cNvSpPr>
          <p:nvPr/>
        </p:nvSpPr>
        <p:spPr>
          <a:xfrm>
            <a:off x="8971669" y="8430389"/>
            <a:ext cx="1010531" cy="295121"/>
          </a:xfrm>
          <a:prstGeom prst="rect">
            <a:avLst/>
          </a:prstGeom>
        </p:spPr>
        <p:txBody>
          <a:bodyPr wrap="square" lIns="0" tIns="50861" rIns="0" bIns="89006">
            <a:spAutoFit/>
          </a:bodyPr>
          <a:lstStyle>
            <a:lvl1pPr marL="0" indent="0" algn="l" defTabSz="736766" rtl="0" eaLnBrk="1" fontAlgn="base" hangingPunct="1">
              <a:spcBef>
                <a:spcPct val="20000"/>
              </a:spcBef>
              <a:spcAft>
                <a:spcPct val="0"/>
              </a:spcAft>
              <a:buFont typeface="Arial" pitchFamily="34" charset="0"/>
              <a:buNone/>
              <a:defRPr sz="1000" i="1"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just"/>
            <a:r>
              <a:rPr lang="en-GB" dirty="0"/>
              <a:t>Wooden box</a:t>
            </a:r>
          </a:p>
        </p:txBody>
      </p:sp>
      <p:sp>
        <p:nvSpPr>
          <p:cNvPr id="75" name="Text Placeholder 45">
            <a:extLst>
              <a:ext uri="{FF2B5EF4-FFF2-40B4-BE49-F238E27FC236}">
                <a16:creationId xmlns:a16="http://schemas.microsoft.com/office/drawing/2014/main" id="{025BD461-35C6-4C87-9728-AE45D1C1C763}"/>
              </a:ext>
            </a:extLst>
          </p:cNvPr>
          <p:cNvSpPr txBox="1">
            <a:spLocks/>
          </p:cNvSpPr>
          <p:nvPr/>
        </p:nvSpPr>
        <p:spPr>
          <a:xfrm>
            <a:off x="8971669" y="8591738"/>
            <a:ext cx="1086731" cy="295121"/>
          </a:xfrm>
          <a:prstGeom prst="rect">
            <a:avLst/>
          </a:prstGeom>
        </p:spPr>
        <p:txBody>
          <a:bodyPr wrap="square" lIns="0" tIns="50861" rIns="0" bIns="89006">
            <a:spAutoFit/>
          </a:bodyPr>
          <a:lstStyle>
            <a:lvl1pPr marL="0" indent="0" algn="l" defTabSz="736766" rtl="0" eaLnBrk="1" fontAlgn="base" hangingPunct="1">
              <a:spcBef>
                <a:spcPct val="20000"/>
              </a:spcBef>
              <a:spcAft>
                <a:spcPct val="0"/>
              </a:spcAft>
              <a:buFont typeface="Arial" pitchFamily="34" charset="0"/>
              <a:buNone/>
              <a:defRPr sz="1000" i="1" kern="1200">
                <a:solidFill>
                  <a:schemeClr val="tx1"/>
                </a:solidFill>
                <a:latin typeface="+mn-lt"/>
                <a:ea typeface="MS PGothic" pitchFamily="34" charset="-128"/>
                <a:cs typeface="ＭＳ Ｐゴシック" charset="0"/>
              </a:defRPr>
            </a:lvl1pPr>
            <a:lvl2pPr marL="1197666" indent="-460339" algn="l" defTabSz="736766" rtl="0" eaLnBrk="1" fontAlgn="base" hangingPunct="1">
              <a:spcBef>
                <a:spcPct val="20000"/>
              </a:spcBef>
              <a:spcAft>
                <a:spcPct val="0"/>
              </a:spcAft>
              <a:buFont typeface="Arial" pitchFamily="34" charset="0"/>
              <a:buChar char="–"/>
              <a:defRPr sz="4500" kern="1200">
                <a:solidFill>
                  <a:schemeClr val="tx1"/>
                </a:solidFill>
                <a:latin typeface="+mn-lt"/>
                <a:ea typeface="MS PGothic" pitchFamily="34" charset="-128"/>
                <a:cs typeface="+mn-cs"/>
              </a:defRPr>
            </a:lvl2pPr>
            <a:lvl3pPr marL="1843038" indent="-367822" algn="l" defTabSz="736766" rtl="0" eaLnBrk="1" fontAlgn="base" hangingPunct="1">
              <a:spcBef>
                <a:spcPct val="20000"/>
              </a:spcBef>
              <a:spcAft>
                <a:spcPct val="0"/>
              </a:spcAft>
              <a:buFont typeface="Arial" pitchFamily="34" charset="0"/>
              <a:buChar char="•"/>
              <a:defRPr sz="3800" kern="1200">
                <a:solidFill>
                  <a:schemeClr val="tx1"/>
                </a:solidFill>
                <a:latin typeface="+mn-lt"/>
                <a:ea typeface="MS PGothic" pitchFamily="34" charset="-128"/>
                <a:cs typeface="+mn-cs"/>
              </a:defRPr>
            </a:lvl3pPr>
            <a:lvl4pPr marL="2580925"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4pPr>
            <a:lvl5pPr marL="3318252" indent="-367822" algn="l" defTabSz="736766"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5pPr>
            <a:lvl6pPr marL="4056244" indent="-368749" algn="l" defTabSz="737499" rtl="0" eaLnBrk="1" latinLnBrk="0" hangingPunct="1">
              <a:spcBef>
                <a:spcPct val="20000"/>
              </a:spcBef>
              <a:buFont typeface="Arial"/>
              <a:buChar char="•"/>
              <a:defRPr sz="3200" kern="1200">
                <a:solidFill>
                  <a:schemeClr val="tx1"/>
                </a:solidFill>
                <a:latin typeface="+mn-lt"/>
                <a:ea typeface="+mn-ea"/>
                <a:cs typeface="+mn-cs"/>
              </a:defRPr>
            </a:lvl6pPr>
            <a:lvl7pPr marL="4793742" indent="-368749" algn="l" defTabSz="737499" rtl="0" eaLnBrk="1" latinLnBrk="0" hangingPunct="1">
              <a:spcBef>
                <a:spcPct val="20000"/>
              </a:spcBef>
              <a:buFont typeface="Arial"/>
              <a:buChar char="•"/>
              <a:defRPr sz="3200" kern="1200">
                <a:solidFill>
                  <a:schemeClr val="tx1"/>
                </a:solidFill>
                <a:latin typeface="+mn-lt"/>
                <a:ea typeface="+mn-ea"/>
                <a:cs typeface="+mn-cs"/>
              </a:defRPr>
            </a:lvl7pPr>
            <a:lvl8pPr marL="5531242" indent="-368749" algn="l" defTabSz="737499" rtl="0" eaLnBrk="1" latinLnBrk="0" hangingPunct="1">
              <a:spcBef>
                <a:spcPct val="20000"/>
              </a:spcBef>
              <a:buFont typeface="Arial"/>
              <a:buChar char="•"/>
              <a:defRPr sz="3200" kern="1200">
                <a:solidFill>
                  <a:schemeClr val="tx1"/>
                </a:solidFill>
                <a:latin typeface="+mn-lt"/>
                <a:ea typeface="+mn-ea"/>
                <a:cs typeface="+mn-cs"/>
              </a:defRPr>
            </a:lvl8pPr>
            <a:lvl9pPr marL="6268741" indent="-368749" algn="l" defTabSz="737499" rtl="0" eaLnBrk="1" latinLnBrk="0" hangingPunct="1">
              <a:spcBef>
                <a:spcPct val="20000"/>
              </a:spcBef>
              <a:buFont typeface="Arial"/>
              <a:buChar char="•"/>
              <a:defRPr sz="3200" kern="1200">
                <a:solidFill>
                  <a:schemeClr val="tx1"/>
                </a:solidFill>
                <a:latin typeface="+mn-lt"/>
                <a:ea typeface="+mn-ea"/>
                <a:cs typeface="+mn-cs"/>
              </a:defRPr>
            </a:lvl9pPr>
          </a:lstStyle>
          <a:p>
            <a:pPr algn="just"/>
            <a:r>
              <a:rPr lang="en-GB" dirty="0"/>
              <a:t>Table/Workspace</a:t>
            </a:r>
          </a:p>
        </p:txBody>
      </p:sp>
    </p:spTree>
    <p:extLst>
      <p:ext uri="{BB962C8B-B14F-4D97-AF65-F5344CB8AC3E}">
        <p14:creationId xmlns:p14="http://schemas.microsoft.com/office/powerpoint/2010/main" val="2245001108"/>
      </p:ext>
    </p:extLst>
  </p:cSld>
  <p:clrMapOvr>
    <a:masterClrMapping/>
  </p:clrMapOvr>
</p:sld>
</file>

<file path=ppt/theme/theme1.xml><?xml version="1.0" encoding="utf-8"?>
<a:theme xmlns:a="http://schemas.openxmlformats.org/drawingml/2006/main" name="BFH_OptoLab_Posterpräsentation_A3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3A4279409C3118409D418E682AEFAFB0" ma:contentTypeVersion="3" ma:contentTypeDescription="Ein neues Dokument erstellen." ma:contentTypeScope="" ma:versionID="2b39eecd042fe67817287380b00d4728">
  <xsd:schema xmlns:xsd="http://www.w3.org/2001/XMLSchema" xmlns:p="http://schemas.microsoft.com/office/2006/metadata/properties" xmlns:ns2="238ac175-5152-443e-bf42-417a27926292" targetNamespace="http://schemas.microsoft.com/office/2006/metadata/properties" ma:root="true" ma:fieldsID="3e4ac4b9de63a8d8211a46de917ff848" ns2:_="">
    <xsd:import namespace="238ac175-5152-443e-bf42-417a27926292"/>
    <xsd:element name="properties">
      <xsd:complexType>
        <xsd:sequence>
          <xsd:element name="documentManagement">
            <xsd:complexType>
              <xsd:all>
                <xsd:element ref="ns2:Kategorie" minOccurs="0"/>
                <xsd:element ref="ns2:Betriebsystem" minOccurs="0"/>
                <xsd:element ref="ns2:Office_x002d_Version" minOccurs="0"/>
              </xsd:all>
            </xsd:complexType>
          </xsd:element>
        </xsd:sequence>
      </xsd:complexType>
    </xsd:element>
  </xsd:schema>
  <xsd:schema xmlns:xsd="http://www.w3.org/2001/XMLSchema" xmlns:dms="http://schemas.microsoft.com/office/2006/documentManagement/types" targetNamespace="238ac175-5152-443e-bf42-417a27926292" elementFormDefault="qualified">
    <xsd:import namespace="http://schemas.microsoft.com/office/2006/documentManagement/types"/>
    <xsd:element name="Kategorie" ma:index="8" nillable="true" ma:displayName="Kategorie" ma:default="Word" ma:format="Dropdown" ma:internalName="Kategorie">
      <xsd:simpleType>
        <xsd:restriction base="dms:Choice">
          <xsd:enumeration value="Word"/>
          <xsd:enumeration value="Powerpoint"/>
          <xsd:enumeration value="Anleitungen"/>
        </xsd:restriction>
      </xsd:simpleType>
    </xsd:element>
    <xsd:element name="Betriebsystem" ma:index="9" nillable="true" ma:displayName="Betriebsystem" ma:default="Windows" ma:format="Dropdown" ma:internalName="Betriebsystem">
      <xsd:simpleType>
        <xsd:restriction base="dms:Choice">
          <xsd:enumeration value="Windows"/>
          <xsd:enumeration value="Mac"/>
          <xsd:enumeration value="Windows/Mac"/>
        </xsd:restriction>
      </xsd:simpleType>
    </xsd:element>
    <xsd:element name="Office_x002d_Version" ma:index="10" nillable="true" ma:displayName="Office-Version" ma:default="Office 2010" ma:format="Dropdown" ma:internalName="Office_x002d_Version">
      <xsd:simpleType>
        <xsd:restriction base="dms:Choice">
          <xsd:enumeration value="Office 2010"/>
          <xsd:enumeration value="Office 2011"/>
          <xsd:enumeration value="Office 2010/2011"/>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Betriebsystem xmlns="238ac175-5152-443e-bf42-417a27926292">Windows/Mac</Betriebsystem>
    <Office_x002d_Version xmlns="238ac175-5152-443e-bf42-417a27926292">Office 2010/2011</Office_x002d_Version>
    <Kategorie xmlns="238ac175-5152-443e-bf42-417a27926292">Powerpoint</Kategorie>
  </documentManagement>
</p:properties>
</file>

<file path=customXml/itemProps1.xml><?xml version="1.0" encoding="utf-8"?>
<ds:datastoreItem xmlns:ds="http://schemas.openxmlformats.org/officeDocument/2006/customXml" ds:itemID="{ED6A87C8-0316-465C-A531-D7B1FF15B666}">
  <ds:schemaRefs>
    <ds:schemaRef ds:uri="http://schemas.microsoft.com/office/2006/metadata/longProperties"/>
  </ds:schemaRefs>
</ds:datastoreItem>
</file>

<file path=customXml/itemProps2.xml><?xml version="1.0" encoding="utf-8"?>
<ds:datastoreItem xmlns:ds="http://schemas.openxmlformats.org/officeDocument/2006/customXml" ds:itemID="{A81250AB-4D1E-424D-AB5B-135C213DEF6D}">
  <ds:schemaRefs>
    <ds:schemaRef ds:uri="http://schemas.microsoft.com/sharepoint/v3/contenttype/forms"/>
  </ds:schemaRefs>
</ds:datastoreItem>
</file>

<file path=customXml/itemProps3.xml><?xml version="1.0" encoding="utf-8"?>
<ds:datastoreItem xmlns:ds="http://schemas.openxmlformats.org/officeDocument/2006/customXml" ds:itemID="{8744F06B-CD1A-48A6-AE8D-66BB5A415D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8ac175-5152-443e-bf42-417a2792629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4DA85BA1-54C1-4BA0-9A77-4C0BCEBA98F9}">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238ac175-5152-443e-bf42-417a27926292"/>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Postervorlage_Micro</Template>
  <TotalTime>0</TotalTime>
  <Words>686</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MS PGothic</vt:lpstr>
      <vt:lpstr>Arial</vt:lpstr>
      <vt:lpstr>Calibri</vt:lpstr>
      <vt:lpstr>Lucida Grande</vt:lpstr>
      <vt:lpstr>Lucida Sans</vt:lpstr>
      <vt:lpstr>Lucida Sans Unicode</vt:lpstr>
      <vt:lpstr>BFH_OptoLab_Posterpräsentation_A3_Vorlage</vt:lpstr>
      <vt:lpstr>Automated Object Detection in a Collaborative Robot Workspace</vt:lpstr>
    </vt:vector>
  </TitlesOfParts>
  <Company>Berner Fachhochschule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Jannuzzo Diego;Aeschlimann Dario</dc:creator>
  <cp:lastModifiedBy>Aeschlimann Dario</cp:lastModifiedBy>
  <cp:revision>34</cp:revision>
  <dcterms:created xsi:type="dcterms:W3CDTF">2018-05-10T08:00:29Z</dcterms:created>
  <dcterms:modified xsi:type="dcterms:W3CDTF">2019-06-19T12:42:41Z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ategorie">
    <vt:lpwstr>Powerpoint</vt:lpwstr>
  </property>
  <property fmtid="{D5CDD505-2E9C-101B-9397-08002B2CF9AE}" pid="3" name="Office-Version">
    <vt:lpwstr>Office 2010/2011</vt:lpwstr>
  </property>
  <property fmtid="{D5CDD505-2E9C-101B-9397-08002B2CF9AE}" pid="4" name="ContentType">
    <vt:lpwstr>Dokument</vt:lpwstr>
  </property>
  <property fmtid="{D5CDD505-2E9C-101B-9397-08002B2CF9AE}" pid="5" name="Betriebsystem">
    <vt:lpwstr>Windows/Mac</vt:lpwstr>
  </property>
</Properties>
</file>