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71" r:id="rId6"/>
    <p:sldId id="262" r:id="rId7"/>
    <p:sldId id="263" r:id="rId8"/>
    <p:sldId id="264" r:id="rId9"/>
    <p:sldId id="265" r:id="rId10"/>
    <p:sldId id="270" r:id="rId11"/>
    <p:sldId id="267" r:id="rId12"/>
    <p:sldId id="268" r:id="rId13"/>
    <p:sldId id="273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26AA-9970-4561-9957-2690DAF2D4B4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E91DE-9C61-4A97-800B-320792C78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7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9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0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5D67-DF43-4A37-8E78-0DF983E32095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71EE-BF23-4424-86F2-23FB3B8BE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6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nuxt-app@3.7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dotNetCore</a:t>
            </a:r>
            <a:r>
              <a:rPr lang="en-US" altLang="ko-KR" dirty="0" smtClean="0"/>
              <a:t> 3.1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en-US" altLang="ko-KR" dirty="0" smtClean="0"/>
              <a:t>js (Nuxt js)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템플릿 환경설정 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82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Nuxt App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연동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폴더 위치에서 다음 명령어로 </a:t>
            </a:r>
            <a:r>
              <a:rPr lang="en-US" altLang="ko-KR" dirty="0" smtClean="0"/>
              <a:t>Node module</a:t>
            </a:r>
            <a:r>
              <a:rPr lang="ko-KR" altLang="en-US" dirty="0" smtClean="0"/>
              <a:t>을 설치 해줍니다</a:t>
            </a:r>
            <a:r>
              <a:rPr lang="en-US" altLang="ko-KR" dirty="0" smtClean="0">
                <a:solidFill>
                  <a:srgbClr val="FF0000"/>
                </a:solidFill>
              </a:rPr>
              <a:t>.      </a:t>
            </a:r>
            <a:r>
              <a:rPr lang="en-US" altLang="ko-KR" dirty="0" err="1" smtClean="0">
                <a:solidFill>
                  <a:srgbClr val="FF0000"/>
                </a:solidFill>
              </a:rPr>
              <a:t>npm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2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Nuxt App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연동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프로젝트 경로에서 다음 명령어 실행 후 </a:t>
            </a:r>
            <a:r>
              <a:rPr lang="en-US" altLang="ko-KR" dirty="0" smtClean="0"/>
              <a:t>static file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(dist) </a:t>
            </a:r>
            <a:r>
              <a:rPr lang="ko-KR" altLang="en-US" dirty="0" smtClean="0"/>
              <a:t>가 생성되었음을 확인합니다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npm run generate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60" y="929522"/>
            <a:ext cx="3924944" cy="4097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45" y="929522"/>
            <a:ext cx="1619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5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프로젝트 호스팅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프로젝트를 </a:t>
            </a:r>
            <a:r>
              <a:rPr lang="en-US" altLang="ko-KR" dirty="0" smtClean="0"/>
              <a:t>dotnet core</a:t>
            </a:r>
            <a:r>
              <a:rPr lang="ko-KR" altLang="en-US" dirty="0" smtClean="0"/>
              <a:t>를 통해 호스팅하고 결과 메시지를 확인합니다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localhost:8080 (default)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1" y="965284"/>
            <a:ext cx="6040499" cy="22310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81" y="2562424"/>
            <a:ext cx="5413676" cy="18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모듈 설정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 - Axios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nuxt.config.js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axios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및 </a:t>
            </a:r>
            <a:r>
              <a:rPr lang="en-US" altLang="ko-KR" dirty="0"/>
              <a:t>S</a:t>
            </a:r>
            <a:r>
              <a:rPr lang="en-US" altLang="ko-KR" dirty="0" smtClean="0"/>
              <a:t>tartup.cs 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CORS </a:t>
            </a:r>
            <a:r>
              <a:rPr lang="ko-KR" altLang="en-US" dirty="0" smtClean="0"/>
              <a:t>설정을 해준다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1194135"/>
            <a:ext cx="1854064" cy="35786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14" y="336421"/>
            <a:ext cx="4042860" cy="2287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584" y="2727493"/>
            <a:ext cx="4886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모듈 설정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 - Konva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457" y="5253193"/>
            <a:ext cx="11380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프로젝트 경로에서 다음 명령어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npm </a:t>
            </a:r>
            <a:r>
              <a:rPr lang="en-US" altLang="ko-KR" dirty="0" smtClean="0">
                <a:solidFill>
                  <a:srgbClr val="FF0000"/>
                </a:solidFill>
              </a:rPr>
              <a:t>I </a:t>
            </a:r>
            <a:r>
              <a:rPr lang="en-US" altLang="ko-KR" dirty="0" err="1" smtClean="0">
                <a:solidFill>
                  <a:srgbClr val="FF0000"/>
                </a:solidFill>
              </a:rPr>
              <a:t>konva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npm I </a:t>
            </a:r>
            <a:r>
              <a:rPr lang="en-US" altLang="ko-KR" dirty="0" smtClean="0">
                <a:solidFill>
                  <a:srgbClr val="FF0000"/>
                </a:solidFill>
              </a:rPr>
              <a:t>vue-</a:t>
            </a:r>
            <a:r>
              <a:rPr lang="en-US" altLang="ko-KR" dirty="0" err="1" smtClean="0">
                <a:solidFill>
                  <a:srgbClr val="FF0000"/>
                </a:solidFill>
              </a:rPr>
              <a:t>konva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85" y="925157"/>
            <a:ext cx="4435087" cy="3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환경 구성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8" y="210064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Node Package Manager : latest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5457" y="1363403"/>
            <a:ext cx="152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altLang="ko-KR" dirty="0" smtClean="0">
                <a:solidFill>
                  <a:srgbClr val="FF0000"/>
                </a:solidFill>
                <a:latin typeface="Segoe UI" panose="020B0502040204020203" pitchFamily="34" charset="0"/>
              </a:rPr>
              <a:t>IDE : VS 2019</a:t>
            </a:r>
            <a:endParaRPr lang="nl-NL" altLang="ko-KR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457" y="2837895"/>
            <a:ext cx="3776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altLang="ko-KR" dirty="0" smtClean="0">
                <a:solidFill>
                  <a:srgbClr val="FF0000"/>
                </a:solidFill>
                <a:latin typeface="Segoe UI" panose="020B0502040204020203" pitchFamily="34" charset="0"/>
              </a:rPr>
              <a:t>.NET Core 3.1.0 SDK - Windows x64</a:t>
            </a:r>
            <a:endParaRPr lang="nl-NL" altLang="ko-KR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458" y="3575141"/>
            <a:ext cx="462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JavaScript Framework : </a:t>
            </a:r>
            <a:r>
              <a:rPr lang="en-US" altLang="ko-KR" dirty="0" err="1" smtClean="0">
                <a:solidFill>
                  <a:srgbClr val="FF0000"/>
                </a:solidFill>
              </a:rPr>
              <a:t>nuxt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js</a:t>
            </a:r>
            <a:r>
              <a:rPr lang="en-US" altLang="ko-KR" dirty="0" smtClean="0">
                <a:solidFill>
                  <a:srgbClr val="FF0000"/>
                </a:solidFill>
              </a:rPr>
              <a:t> 3.7.0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457" y="4312387"/>
            <a:ext cx="462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Canvas2D Lib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Konva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6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Visual Studio 2019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확장 템플릿 설치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91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확장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확장 관리 탭에서 해당 템플릿을 설치하고 </a:t>
            </a:r>
            <a:r>
              <a:rPr lang="en-US" altLang="ko-KR" dirty="0" smtClean="0"/>
              <a:t>VS2019 </a:t>
            </a:r>
            <a:r>
              <a:rPr lang="ko-KR" altLang="en-US" dirty="0" smtClean="0"/>
              <a:t>를 다시 시작해줍니다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1142999"/>
            <a:ext cx="5358963" cy="376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Visual Studio 2019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확장 템플릿 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새 프로젝트 만들기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91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설치한 템플릿으로 프로젝트를 생성해줍니다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57" y="1318527"/>
            <a:ext cx="8588375" cy="35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6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Visual Studio 2019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확장 템플릿 </a:t>
            </a:r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설정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01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우 클릭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프로젝트파일 설정 선택 후 위 사진과 같이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csproj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변경합니다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68" y="1474918"/>
            <a:ext cx="7724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파일 구조 확인 및 실행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91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스캐폴딩 된 파일 구조를 확인 후 </a:t>
            </a:r>
            <a:r>
              <a:rPr lang="en-US" altLang="ko-KR" dirty="0" smtClean="0"/>
              <a:t>Client App </a:t>
            </a:r>
            <a:r>
              <a:rPr lang="ko-KR" altLang="en-US" dirty="0" smtClean="0"/>
              <a:t>폴더를 삭제해줍니다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05" y="854074"/>
            <a:ext cx="2148832" cy="427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 파일 구조 확인 및 실행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Startup.cs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부분을 위 그림과 같이 변경해준다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89" y="1177754"/>
            <a:ext cx="3947856" cy="376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0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Nuxt App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생성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프로젝트 경로로 이동하여 </a:t>
            </a:r>
            <a:r>
              <a:rPr lang="en-US" altLang="ko-KR" dirty="0" smtClean="0"/>
              <a:t>CMD </a:t>
            </a:r>
            <a:r>
              <a:rPr lang="ko-KR" altLang="en-US" dirty="0" smtClean="0"/>
              <a:t>창에서 명령어를 입력 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rgbClr val="FF0000"/>
                </a:solidFill>
              </a:rPr>
              <a:t>npm 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nuxt-app@3.7.0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ClientApp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위 사진처럼 옵션을 설정해줍니다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65" y="1665072"/>
            <a:ext cx="7219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284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65000"/>
                  </a:schemeClr>
                </a:solidFill>
              </a:rPr>
              <a:t>Nuxt App </a:t>
            </a:r>
            <a:r>
              <a:rPr lang="ko-KR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연동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275" y="5479103"/>
            <a:ext cx="1138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위와 같이 폴더 구조가 스캐폴딩 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그런다음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포트 설정을 설정해줍니다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32" y="858309"/>
            <a:ext cx="1654390" cy="4042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838089"/>
            <a:ext cx="3891735" cy="40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280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Segoe UI</vt:lpstr>
      <vt:lpstr>Office 테마</vt:lpstr>
      <vt:lpstr>dotNetCore 3.1 + Vue js (Nuxt js)</vt:lpstr>
      <vt:lpstr> 환경 구성</vt:lpstr>
      <vt:lpstr> Visual Studio 2019 확장 템플릿 설치</vt:lpstr>
      <vt:lpstr> Visual Studio 2019 확장 템플릿 – 새 프로젝트 만들기</vt:lpstr>
      <vt:lpstr> Visual Studio 2019 확장 템플릿 – 설정</vt:lpstr>
      <vt:lpstr> 파일 구조 확인 및 실행</vt:lpstr>
      <vt:lpstr> 파일 구조 확인 및 실행</vt:lpstr>
      <vt:lpstr>Nuxt App 생성</vt:lpstr>
      <vt:lpstr>Nuxt App 연동</vt:lpstr>
      <vt:lpstr>Nuxt App 연동</vt:lpstr>
      <vt:lpstr>Nuxt App 연동</vt:lpstr>
      <vt:lpstr>프로젝트 호스팅</vt:lpstr>
      <vt:lpstr>모듈 설정 - Axios</vt:lpstr>
      <vt:lpstr>모듈 설정 - Konva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dotNetCore + Vue js (Nuxt js)</dc:title>
  <dc:creator>KIM DUYONG</dc:creator>
  <cp:lastModifiedBy>KIM DUYONG</cp:lastModifiedBy>
  <cp:revision>30</cp:revision>
  <dcterms:created xsi:type="dcterms:W3CDTF">2021-10-25T01:15:20Z</dcterms:created>
  <dcterms:modified xsi:type="dcterms:W3CDTF">2021-10-26T08:16:21Z</dcterms:modified>
</cp:coreProperties>
</file>