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68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1A130-2FB5-41FB-B411-2DD41705F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77BDAB-F9AA-4622-9C7E-70952A2FE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33BE6E-79FA-4132-8805-182E99824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7A01-02CF-4D96-B373-CEFE35A68143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E44AB9-7D61-496D-9579-A3CD73D3C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76589-3683-4A58-AF68-93D525FC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B142-6035-4C86-BAC8-3BC191E90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14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70C7A-9019-401D-99AA-E610A8258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A8A792-3C96-4826-A236-6E738559D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B21CDA-8DCC-49DC-A21D-A871F0D2D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7A01-02CF-4D96-B373-CEFE35A68143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78AC32-852D-4E90-98E0-12277CC8D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4542F8-01D2-4801-9A07-1542C8743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B142-6035-4C86-BAC8-3BC191E90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786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036085-CA35-48DB-A694-A59F0E98D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76CC93-408E-44C8-9B44-56F9B3FE0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F155D7-91B8-42CA-90B2-728E08833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7A01-02CF-4D96-B373-CEFE35A68143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E05BA6-5C88-49FD-93D5-994FE9FE9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FF5BB3-E0AA-4961-9C28-0401D2E1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B142-6035-4C86-BAC8-3BC191E90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4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C1C6B-CFB1-4461-888A-E1BD1D853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2397B5-70AF-4831-A171-7805E3A6F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2EB82-680D-40FA-BD24-C019A4F33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7A01-02CF-4D96-B373-CEFE35A68143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496FE0-4D9E-47EC-913D-31EFDFE72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9D08D-5E73-4C4F-BDD4-0D023F8DD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B142-6035-4C86-BAC8-3BC191E90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37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D7F2F-A5AD-4F8C-A24D-3556165FF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74D002-1261-47B2-9805-5CE6ED37B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C70902-8B1F-48F3-BCEA-873DCF8C1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7A01-02CF-4D96-B373-CEFE35A68143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93AC5F-2E7E-4213-99C2-89321F63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F9DACB-9D5A-4E68-9D33-38D6454A6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B142-6035-4C86-BAC8-3BC191E90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377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B4416-78DB-4400-9BDA-50675093C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E231A3-A706-456F-A9AB-87C33B42C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72AE2A-7A70-46CA-8248-B09104BE5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68D50F-EE17-4262-824F-D0E66BE35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7A01-02CF-4D96-B373-CEFE35A68143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DE2D30-E156-405C-9633-9CBF0BB1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82DFAE-9E86-4537-8813-66E52763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B142-6035-4C86-BAC8-3BC191E90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69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2B992-097D-41F0-81F1-14E6E7A58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77E5FC-03D5-4441-8481-5949B8F4B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14731A-25F4-4D95-B15E-4AA153BC4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2889B2-3A25-4FC2-9D0B-36FA8AA68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785DB3-9316-485B-91BF-908B93E9D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E448A5-4F4E-4AB0-99AD-58A9A2A3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7A01-02CF-4D96-B373-CEFE35A68143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809718-34D8-4445-8BE7-2626FFD6B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607938-0825-4A5B-8FB9-E9FF5A59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B142-6035-4C86-BAC8-3BC191E90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90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3CC81-6F3B-4971-9FAA-88B722734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A45EF4-23CE-4B53-94E3-282CE9326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7A01-02CF-4D96-B373-CEFE35A68143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5EBD0E-A8F0-447D-8DDE-6B03CB2A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552669-07A2-4B64-BFE7-E2A15D493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B142-6035-4C86-BAC8-3BC191E90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32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E8D77F-467C-4417-902C-DDAE272D8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7A01-02CF-4D96-B373-CEFE35A68143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EC4558-C935-4FEC-B7FC-37BAFB1D9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0084F8-787E-4C18-A50C-FC7D40E3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B142-6035-4C86-BAC8-3BC191E90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4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10A35-7D8C-419C-ACF7-4FBCCA5A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0E36D2-9A4F-42E7-917B-17D100212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87155-0C05-4E6C-9C7C-ABA5ECEAA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A243AF-D1A9-4884-A4CD-9558AF7B2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7A01-02CF-4D96-B373-CEFE35A68143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9E99BF-3BF9-40D3-823F-9F952C3DB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60599F-7982-4834-8F9E-6D0279759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B142-6035-4C86-BAC8-3BC191E90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78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CA21D7-813E-4DE4-9B11-270CC8A1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CE6E3E-4EC1-4BCC-B594-71E8678E4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3862EA-5D68-468B-90EC-65405812C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631820-5088-4B64-BCE3-DD65B0CE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7A01-02CF-4D96-B373-CEFE35A68143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623AD2-CFFA-4244-A421-5F22DAC9B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1769F7-AE79-4DDE-80BE-252CAEAA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B142-6035-4C86-BAC8-3BC191E90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20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D2EA73-D848-4857-A22A-5478C6E9D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763C4E-6316-48FD-8FCD-A4C92531C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CA969A-BDE7-49E1-8B14-3CD587285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D7A01-02CF-4D96-B373-CEFE35A68143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57714C-D375-49FF-88D5-9530126CC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F0FAB-C628-4168-8066-47404AFE5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0B142-6035-4C86-BAC8-3BC191E90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95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F2A0F5-EDF7-43F6-981E-26AB95470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2903" y="949325"/>
            <a:ext cx="8071706" cy="2387600"/>
          </a:xfrm>
        </p:spPr>
        <p:txBody>
          <a:bodyPr>
            <a:normAutofit/>
          </a:bodyPr>
          <a:lstStyle/>
          <a:p>
            <a:pPr algn="l"/>
            <a:r>
              <a:rPr lang="ko-KR" altLang="en-US" sz="5100" dirty="0">
                <a:solidFill>
                  <a:schemeClr val="bg1"/>
                </a:solidFill>
              </a:rPr>
              <a:t>전자제품 중고 거래 사이트</a:t>
            </a:r>
            <a:br>
              <a:rPr lang="en-US" altLang="ko-KR" sz="5100" dirty="0">
                <a:solidFill>
                  <a:schemeClr val="bg1"/>
                </a:solidFill>
              </a:rPr>
            </a:br>
            <a:r>
              <a:rPr lang="en-US" altLang="ko-KR" sz="5100" dirty="0">
                <a:solidFill>
                  <a:schemeClr val="bg1"/>
                </a:solidFill>
              </a:rPr>
              <a:t>Admin</a:t>
            </a:r>
            <a:br>
              <a:rPr lang="en-US" altLang="ko-KR" sz="5100" dirty="0">
                <a:solidFill>
                  <a:schemeClr val="bg1"/>
                </a:solidFill>
              </a:rPr>
            </a:br>
            <a:r>
              <a:rPr lang="ko-KR" altLang="en-US" sz="5100" dirty="0">
                <a:solidFill>
                  <a:schemeClr val="bg1"/>
                </a:solidFill>
              </a:rPr>
              <a:t>화면 설계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E0EBCE-0F81-4B61-BF1A-0F4302F54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902" y="3429000"/>
            <a:ext cx="8071697" cy="1655762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>
                <a:solidFill>
                  <a:schemeClr val="bg1"/>
                </a:solidFill>
              </a:rPr>
              <a:t>1605079-</a:t>
            </a:r>
            <a:r>
              <a:rPr lang="ko-KR" altLang="en-US" sz="3200">
                <a:solidFill>
                  <a:schemeClr val="bg1"/>
                </a:solidFill>
              </a:rPr>
              <a:t>김두용</a:t>
            </a:r>
            <a:endParaRPr lang="en-US" altLang="ko-KR" sz="3200">
              <a:solidFill>
                <a:schemeClr val="bg1"/>
              </a:solidFill>
            </a:endParaRPr>
          </a:p>
          <a:p>
            <a:pPr algn="l"/>
            <a:endParaRPr lang="ko-KR" altLang="en-US" sz="320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67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3226F-CC56-4989-8F6A-038041212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관리자 마이페이지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3185B5-3216-4BC4-A9DB-0BB51139FE0F}"/>
              </a:ext>
            </a:extLst>
          </p:cNvPr>
          <p:cNvSpPr/>
          <p:nvPr/>
        </p:nvSpPr>
        <p:spPr>
          <a:xfrm>
            <a:off x="496388" y="2373699"/>
            <a:ext cx="11199221" cy="41453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4FCAC2-9079-4C21-A095-CEAB2AA455A5}"/>
              </a:ext>
            </a:extLst>
          </p:cNvPr>
          <p:cNvSpPr/>
          <p:nvPr/>
        </p:nvSpPr>
        <p:spPr>
          <a:xfrm>
            <a:off x="496387" y="1494130"/>
            <a:ext cx="11199221" cy="8534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243152-2DC4-4DDF-ACD7-F1EFDD3863CE}"/>
              </a:ext>
            </a:extLst>
          </p:cNvPr>
          <p:cNvSpPr/>
          <p:nvPr/>
        </p:nvSpPr>
        <p:spPr>
          <a:xfrm>
            <a:off x="3300549" y="1677011"/>
            <a:ext cx="4894217" cy="430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B04FDD-A39D-4477-9C5F-F8FBFB5FAA40}"/>
              </a:ext>
            </a:extLst>
          </p:cNvPr>
          <p:cNvSpPr/>
          <p:nvPr/>
        </p:nvSpPr>
        <p:spPr>
          <a:xfrm>
            <a:off x="8421189" y="1724907"/>
            <a:ext cx="287382" cy="334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9D16DBC-C553-4DE9-AB87-AEAEAAEE061A}"/>
              </a:ext>
            </a:extLst>
          </p:cNvPr>
          <p:cNvSpPr/>
          <p:nvPr/>
        </p:nvSpPr>
        <p:spPr>
          <a:xfrm>
            <a:off x="8816554" y="1724907"/>
            <a:ext cx="287382" cy="334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D162C2-34F5-45FD-91A3-65FD4B1D1E3F}"/>
              </a:ext>
            </a:extLst>
          </p:cNvPr>
          <p:cNvSpPr/>
          <p:nvPr/>
        </p:nvSpPr>
        <p:spPr>
          <a:xfrm>
            <a:off x="797923" y="1680719"/>
            <a:ext cx="1030877" cy="430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/>
              <a:t>사이트명</a:t>
            </a:r>
            <a:endParaRPr lang="en-US" altLang="ko-KR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F52EF7-CBD2-4C92-B842-2F4317A47F53}"/>
              </a:ext>
            </a:extLst>
          </p:cNvPr>
          <p:cNvSpPr/>
          <p:nvPr/>
        </p:nvSpPr>
        <p:spPr>
          <a:xfrm>
            <a:off x="496386" y="2347571"/>
            <a:ext cx="11199222" cy="67926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DB9225-0331-4279-BC03-FFE269687C9C}"/>
              </a:ext>
            </a:extLst>
          </p:cNvPr>
          <p:cNvSpPr txBox="1"/>
          <p:nvPr/>
        </p:nvSpPr>
        <p:spPr>
          <a:xfrm>
            <a:off x="2545410" y="2528177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092012-152A-499D-8067-08B8E9F9BB48}"/>
              </a:ext>
            </a:extLst>
          </p:cNvPr>
          <p:cNvSpPr txBox="1"/>
          <p:nvPr/>
        </p:nvSpPr>
        <p:spPr>
          <a:xfrm>
            <a:off x="3962620" y="2528177"/>
            <a:ext cx="111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상품목록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9BE081-30A0-4F84-9A7F-BE3CF856D254}"/>
              </a:ext>
            </a:extLst>
          </p:cNvPr>
          <p:cNvSpPr txBox="1"/>
          <p:nvPr/>
        </p:nvSpPr>
        <p:spPr>
          <a:xfrm>
            <a:off x="6597619" y="2528177"/>
            <a:ext cx="125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상품등록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957B64-1C50-43F4-B882-36F705F81D5E}"/>
              </a:ext>
            </a:extLst>
          </p:cNvPr>
          <p:cNvSpPr txBox="1"/>
          <p:nvPr/>
        </p:nvSpPr>
        <p:spPr>
          <a:xfrm>
            <a:off x="8755054" y="2528177"/>
            <a:ext cx="133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공지 사항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017704-4817-4F27-82FB-F8CA3B5D0D36}"/>
              </a:ext>
            </a:extLst>
          </p:cNvPr>
          <p:cNvSpPr/>
          <p:nvPr/>
        </p:nvSpPr>
        <p:spPr>
          <a:xfrm>
            <a:off x="1403287" y="3026840"/>
            <a:ext cx="9316016" cy="353692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E36C94-8D07-4642-B100-205EE437A495}"/>
              </a:ext>
            </a:extLst>
          </p:cNvPr>
          <p:cNvSpPr/>
          <p:nvPr/>
        </p:nvSpPr>
        <p:spPr>
          <a:xfrm>
            <a:off x="1988062" y="4280799"/>
            <a:ext cx="2308634" cy="679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게시글 관리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1843113-D85B-407A-8397-B8EA9AEC9A6D}"/>
              </a:ext>
            </a:extLst>
          </p:cNvPr>
          <p:cNvSpPr/>
          <p:nvPr/>
        </p:nvSpPr>
        <p:spPr>
          <a:xfrm>
            <a:off x="4941680" y="4261473"/>
            <a:ext cx="2308634" cy="679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 관리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F97C898-FD3A-4991-B735-DB9574C2F4C5}"/>
              </a:ext>
            </a:extLst>
          </p:cNvPr>
          <p:cNvSpPr/>
          <p:nvPr/>
        </p:nvSpPr>
        <p:spPr>
          <a:xfrm>
            <a:off x="7805928" y="4261472"/>
            <a:ext cx="2308634" cy="679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공지 사항 관리</a:t>
            </a:r>
          </a:p>
        </p:txBody>
      </p:sp>
      <p:pic>
        <p:nvPicPr>
          <p:cNvPr id="4" name="그래픽 3" descr="사용자">
            <a:extLst>
              <a:ext uri="{FF2B5EF4-FFF2-40B4-BE49-F238E27FC236}">
                <a16:creationId xmlns:a16="http://schemas.microsoft.com/office/drawing/2014/main" id="{E07E2B79-9C77-433E-86E3-56F642E09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16554" y="1755550"/>
            <a:ext cx="287061" cy="287061"/>
          </a:xfrm>
          <a:prstGeom prst="rect">
            <a:avLst/>
          </a:prstGeom>
        </p:spPr>
      </p:pic>
      <p:pic>
        <p:nvPicPr>
          <p:cNvPr id="12" name="그래픽 11" descr="하트 두 개">
            <a:extLst>
              <a:ext uri="{FF2B5EF4-FFF2-40B4-BE49-F238E27FC236}">
                <a16:creationId xmlns:a16="http://schemas.microsoft.com/office/drawing/2014/main" id="{60ECCB26-9C54-4D63-9F14-6FE8A58BDB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20868" y="1741197"/>
            <a:ext cx="301414" cy="30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705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99D83-0C83-43B0-A35D-E9C81DAB5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207" y="239767"/>
            <a:ext cx="10515600" cy="1325563"/>
          </a:xfrm>
        </p:spPr>
        <p:txBody>
          <a:bodyPr/>
          <a:lstStyle/>
          <a:p>
            <a:r>
              <a:rPr lang="ko-KR" altLang="en-US" dirty="0"/>
              <a:t>게시글 관리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82AB70-6F39-48CF-97A8-F7FAB9C0115D}"/>
              </a:ext>
            </a:extLst>
          </p:cNvPr>
          <p:cNvSpPr/>
          <p:nvPr/>
        </p:nvSpPr>
        <p:spPr>
          <a:xfrm>
            <a:off x="496388" y="2373699"/>
            <a:ext cx="11199221" cy="41453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424585E-C4AB-4DC1-A219-7F7127EED18F}"/>
              </a:ext>
            </a:extLst>
          </p:cNvPr>
          <p:cNvSpPr/>
          <p:nvPr/>
        </p:nvSpPr>
        <p:spPr>
          <a:xfrm>
            <a:off x="496387" y="1494130"/>
            <a:ext cx="11199221" cy="8534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4DD82CA-8192-4A55-B855-AB2DADED1775}"/>
              </a:ext>
            </a:extLst>
          </p:cNvPr>
          <p:cNvSpPr/>
          <p:nvPr/>
        </p:nvSpPr>
        <p:spPr>
          <a:xfrm>
            <a:off x="3300549" y="1677011"/>
            <a:ext cx="4894217" cy="430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8A1022-D109-439F-8295-B2E884B8DCF7}"/>
              </a:ext>
            </a:extLst>
          </p:cNvPr>
          <p:cNvSpPr/>
          <p:nvPr/>
        </p:nvSpPr>
        <p:spPr>
          <a:xfrm>
            <a:off x="8421189" y="1724907"/>
            <a:ext cx="287382" cy="334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74A507-8D7A-4DA8-BFFE-979A69997348}"/>
              </a:ext>
            </a:extLst>
          </p:cNvPr>
          <p:cNvSpPr/>
          <p:nvPr/>
        </p:nvSpPr>
        <p:spPr>
          <a:xfrm>
            <a:off x="8816554" y="1724907"/>
            <a:ext cx="287382" cy="334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C93D033-F399-4C6A-A41F-77EF06AA27F7}"/>
              </a:ext>
            </a:extLst>
          </p:cNvPr>
          <p:cNvSpPr/>
          <p:nvPr/>
        </p:nvSpPr>
        <p:spPr>
          <a:xfrm>
            <a:off x="797923" y="1680719"/>
            <a:ext cx="1030877" cy="430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/>
              <a:t>사이트명</a:t>
            </a:r>
            <a:endParaRPr lang="en-US" altLang="ko-KR" sz="15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7CB0BE1-0CEC-497A-A1A6-6EB0E99255B0}"/>
              </a:ext>
            </a:extLst>
          </p:cNvPr>
          <p:cNvSpPr/>
          <p:nvPr/>
        </p:nvSpPr>
        <p:spPr>
          <a:xfrm>
            <a:off x="496386" y="2347571"/>
            <a:ext cx="11199222" cy="67926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385866-A4C2-497D-AB35-B9AA47FA013F}"/>
              </a:ext>
            </a:extLst>
          </p:cNvPr>
          <p:cNvSpPr txBox="1"/>
          <p:nvPr/>
        </p:nvSpPr>
        <p:spPr>
          <a:xfrm>
            <a:off x="2545410" y="2528177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  <a:endParaRPr lang="en-US" altLang="ko-K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5429E6-BEAD-476E-8501-AD51C0DBE418}"/>
              </a:ext>
            </a:extLst>
          </p:cNvPr>
          <p:cNvSpPr txBox="1"/>
          <p:nvPr/>
        </p:nvSpPr>
        <p:spPr>
          <a:xfrm>
            <a:off x="3962620" y="2528177"/>
            <a:ext cx="111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상품목록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28F61B-5241-44A2-AF4D-3CC70899F6C3}"/>
              </a:ext>
            </a:extLst>
          </p:cNvPr>
          <p:cNvSpPr txBox="1"/>
          <p:nvPr/>
        </p:nvSpPr>
        <p:spPr>
          <a:xfrm>
            <a:off x="6597619" y="2528177"/>
            <a:ext cx="125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상품등록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5941AE-2B32-428E-88B8-A33E6C30CA2E}"/>
              </a:ext>
            </a:extLst>
          </p:cNvPr>
          <p:cNvSpPr txBox="1"/>
          <p:nvPr/>
        </p:nvSpPr>
        <p:spPr>
          <a:xfrm>
            <a:off x="8755054" y="2528177"/>
            <a:ext cx="133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공지 사항</a:t>
            </a:r>
            <a:endParaRPr lang="en-US" altLang="ko-KR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E9ADE77-F867-489B-BF15-A07FBE88122C}"/>
              </a:ext>
            </a:extLst>
          </p:cNvPr>
          <p:cNvSpPr/>
          <p:nvPr/>
        </p:nvSpPr>
        <p:spPr>
          <a:xfrm>
            <a:off x="1403287" y="3000106"/>
            <a:ext cx="9316016" cy="353692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F55FA04-3D3B-41D2-91D8-3B7CE9D84298}"/>
              </a:ext>
            </a:extLst>
          </p:cNvPr>
          <p:cNvSpPr/>
          <p:nvPr/>
        </p:nvSpPr>
        <p:spPr>
          <a:xfrm>
            <a:off x="1520378" y="3679981"/>
            <a:ext cx="9081833" cy="28837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810F841-2271-4F9A-A7BD-1327FAF53337}"/>
              </a:ext>
            </a:extLst>
          </p:cNvPr>
          <p:cNvCxnSpPr/>
          <p:nvPr/>
        </p:nvCxnSpPr>
        <p:spPr>
          <a:xfrm>
            <a:off x="1472697" y="4040777"/>
            <a:ext cx="917788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7473A60-F840-4F3C-AD9B-22791B63C0D8}"/>
              </a:ext>
            </a:extLst>
          </p:cNvPr>
          <p:cNvCxnSpPr/>
          <p:nvPr/>
        </p:nvCxnSpPr>
        <p:spPr>
          <a:xfrm>
            <a:off x="2946005" y="3671272"/>
            <a:ext cx="0" cy="2883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D1DA88A-08D1-47CC-AA36-C635DB4C7B67}"/>
              </a:ext>
            </a:extLst>
          </p:cNvPr>
          <p:cNvCxnSpPr/>
          <p:nvPr/>
        </p:nvCxnSpPr>
        <p:spPr>
          <a:xfrm>
            <a:off x="6677627" y="3635222"/>
            <a:ext cx="0" cy="2883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EF84D07-4853-4EDD-852A-83C08843E9AC}"/>
              </a:ext>
            </a:extLst>
          </p:cNvPr>
          <p:cNvSpPr txBox="1"/>
          <p:nvPr/>
        </p:nvSpPr>
        <p:spPr>
          <a:xfrm>
            <a:off x="1520378" y="3679980"/>
            <a:ext cx="146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8F23AD-4699-41A2-BF05-4B9505C9C3D6}"/>
              </a:ext>
            </a:extLst>
          </p:cNvPr>
          <p:cNvSpPr txBox="1"/>
          <p:nvPr/>
        </p:nvSpPr>
        <p:spPr>
          <a:xfrm>
            <a:off x="2943180" y="3695615"/>
            <a:ext cx="373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게시글 제목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036D3C-4831-40FE-A612-E5944A73AC06}"/>
              </a:ext>
            </a:extLst>
          </p:cNvPr>
          <p:cNvSpPr txBox="1"/>
          <p:nvPr/>
        </p:nvSpPr>
        <p:spPr>
          <a:xfrm>
            <a:off x="6709913" y="3679980"/>
            <a:ext cx="302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작성일자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00E4AEF-61AD-4587-920B-9D31EB7F0261}"/>
              </a:ext>
            </a:extLst>
          </p:cNvPr>
          <p:cNvCxnSpPr/>
          <p:nvPr/>
        </p:nvCxnSpPr>
        <p:spPr>
          <a:xfrm>
            <a:off x="1472697" y="4376057"/>
            <a:ext cx="917788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CA5DA8F-03C2-46DB-BEC5-977B1D769832}"/>
              </a:ext>
            </a:extLst>
          </p:cNvPr>
          <p:cNvSpPr txBox="1"/>
          <p:nvPr/>
        </p:nvSpPr>
        <p:spPr>
          <a:xfrm>
            <a:off x="1520372" y="4027848"/>
            <a:ext cx="146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홍길동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AC3E9C0-F4D8-4C21-8076-538A7D48B9D5}"/>
              </a:ext>
            </a:extLst>
          </p:cNvPr>
          <p:cNvSpPr txBox="1"/>
          <p:nvPr/>
        </p:nvSpPr>
        <p:spPr>
          <a:xfrm>
            <a:off x="2946007" y="4032070"/>
            <a:ext cx="373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제목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5ED3DC2-90AA-4843-A7A9-563FD94130CF}"/>
              </a:ext>
            </a:extLst>
          </p:cNvPr>
          <p:cNvSpPr txBox="1"/>
          <p:nvPr/>
        </p:nvSpPr>
        <p:spPr>
          <a:xfrm>
            <a:off x="6670517" y="4038820"/>
            <a:ext cx="305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2020-07-05</a:t>
            </a:r>
            <a:endParaRPr lang="ko-KR" altLang="en-US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4FD251F-36E6-46C1-AE4E-C0CBA8A071B3}"/>
              </a:ext>
            </a:extLst>
          </p:cNvPr>
          <p:cNvCxnSpPr/>
          <p:nvPr/>
        </p:nvCxnSpPr>
        <p:spPr>
          <a:xfrm>
            <a:off x="9725627" y="3695615"/>
            <a:ext cx="0" cy="2883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9DEB6A2-4737-4795-868B-22D6F96A193F}"/>
              </a:ext>
            </a:extLst>
          </p:cNvPr>
          <p:cNvSpPr txBox="1"/>
          <p:nvPr/>
        </p:nvSpPr>
        <p:spPr>
          <a:xfrm>
            <a:off x="9725614" y="4035599"/>
            <a:ext cx="876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삭제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버튼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47174DF-1F51-4766-8A09-D72C271E6B74}"/>
              </a:ext>
            </a:extLst>
          </p:cNvPr>
          <p:cNvSpPr txBox="1"/>
          <p:nvPr/>
        </p:nvSpPr>
        <p:spPr>
          <a:xfrm>
            <a:off x="1642292" y="3158860"/>
            <a:ext cx="146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게시글 관리</a:t>
            </a:r>
          </a:p>
        </p:txBody>
      </p:sp>
      <p:pic>
        <p:nvPicPr>
          <p:cNvPr id="3" name="그래픽 2" descr="사용자">
            <a:extLst>
              <a:ext uri="{FF2B5EF4-FFF2-40B4-BE49-F238E27FC236}">
                <a16:creationId xmlns:a16="http://schemas.microsoft.com/office/drawing/2014/main" id="{14C0C4B6-9852-4F43-BEA4-764D50AEE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16554" y="1755550"/>
            <a:ext cx="287061" cy="287061"/>
          </a:xfrm>
          <a:prstGeom prst="rect">
            <a:avLst/>
          </a:prstGeom>
        </p:spPr>
      </p:pic>
      <p:pic>
        <p:nvPicPr>
          <p:cNvPr id="4" name="그래픽 3" descr="하트 두 개">
            <a:extLst>
              <a:ext uri="{FF2B5EF4-FFF2-40B4-BE49-F238E27FC236}">
                <a16:creationId xmlns:a16="http://schemas.microsoft.com/office/drawing/2014/main" id="{4BF6DD05-8361-43CE-B280-27FC61127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20868" y="1741197"/>
            <a:ext cx="301414" cy="30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18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FE922-BE21-45B1-A5F9-14AE47ED0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 관리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266265-D4D2-42C8-9A3C-9A467A520E5B}"/>
              </a:ext>
            </a:extLst>
          </p:cNvPr>
          <p:cNvSpPr/>
          <p:nvPr/>
        </p:nvSpPr>
        <p:spPr>
          <a:xfrm>
            <a:off x="496388" y="2373699"/>
            <a:ext cx="11199221" cy="41453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A34369-FF64-4B9C-B45E-023F530E9DDF}"/>
              </a:ext>
            </a:extLst>
          </p:cNvPr>
          <p:cNvSpPr/>
          <p:nvPr/>
        </p:nvSpPr>
        <p:spPr>
          <a:xfrm>
            <a:off x="496387" y="1494130"/>
            <a:ext cx="11199221" cy="8534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FAB640-E402-4E7A-BD3B-3AC31B679953}"/>
              </a:ext>
            </a:extLst>
          </p:cNvPr>
          <p:cNvSpPr/>
          <p:nvPr/>
        </p:nvSpPr>
        <p:spPr>
          <a:xfrm>
            <a:off x="3300549" y="1677011"/>
            <a:ext cx="4894217" cy="430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C3C3AE-DA4B-4E68-92BC-142C4ED8E4DA}"/>
              </a:ext>
            </a:extLst>
          </p:cNvPr>
          <p:cNvSpPr/>
          <p:nvPr/>
        </p:nvSpPr>
        <p:spPr>
          <a:xfrm>
            <a:off x="8421189" y="1724907"/>
            <a:ext cx="287382" cy="334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B1024A-9337-4861-96C4-86B8B1E2D970}"/>
              </a:ext>
            </a:extLst>
          </p:cNvPr>
          <p:cNvSpPr/>
          <p:nvPr/>
        </p:nvSpPr>
        <p:spPr>
          <a:xfrm>
            <a:off x="8816554" y="1724907"/>
            <a:ext cx="287382" cy="334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91E1D6-6A09-4413-A7AF-88467150FE21}"/>
              </a:ext>
            </a:extLst>
          </p:cNvPr>
          <p:cNvSpPr/>
          <p:nvPr/>
        </p:nvSpPr>
        <p:spPr>
          <a:xfrm>
            <a:off x="797923" y="1680719"/>
            <a:ext cx="1030877" cy="430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/>
              <a:t>사이트명</a:t>
            </a:r>
            <a:endParaRPr lang="en-US" altLang="ko-KR" sz="15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5F95BD5-0A62-4ED5-9F56-123B52EB4E40}"/>
              </a:ext>
            </a:extLst>
          </p:cNvPr>
          <p:cNvSpPr/>
          <p:nvPr/>
        </p:nvSpPr>
        <p:spPr>
          <a:xfrm>
            <a:off x="496386" y="2347571"/>
            <a:ext cx="11199222" cy="67926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8450E7-F46D-4C99-8167-5B92E3700A0A}"/>
              </a:ext>
            </a:extLst>
          </p:cNvPr>
          <p:cNvSpPr txBox="1"/>
          <p:nvPr/>
        </p:nvSpPr>
        <p:spPr>
          <a:xfrm>
            <a:off x="2545410" y="2528177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7872E8-4570-4AF2-BC7B-6282A2505CF0}"/>
              </a:ext>
            </a:extLst>
          </p:cNvPr>
          <p:cNvSpPr txBox="1"/>
          <p:nvPr/>
        </p:nvSpPr>
        <p:spPr>
          <a:xfrm>
            <a:off x="3962620" y="2528177"/>
            <a:ext cx="111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상품목록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AB6A73-02AE-4693-AEB7-FE6B68C2320A}"/>
              </a:ext>
            </a:extLst>
          </p:cNvPr>
          <p:cNvSpPr txBox="1"/>
          <p:nvPr/>
        </p:nvSpPr>
        <p:spPr>
          <a:xfrm>
            <a:off x="6597619" y="2528177"/>
            <a:ext cx="125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상품등록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87B9A3-19C8-4707-80A9-7560E3BAF71D}"/>
              </a:ext>
            </a:extLst>
          </p:cNvPr>
          <p:cNvSpPr txBox="1"/>
          <p:nvPr/>
        </p:nvSpPr>
        <p:spPr>
          <a:xfrm>
            <a:off x="8755054" y="2528177"/>
            <a:ext cx="133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공지 사항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6EC00BF-08EA-49A4-879B-331366FAA344}"/>
              </a:ext>
            </a:extLst>
          </p:cNvPr>
          <p:cNvSpPr/>
          <p:nvPr/>
        </p:nvSpPr>
        <p:spPr>
          <a:xfrm>
            <a:off x="1403287" y="3026840"/>
            <a:ext cx="9316016" cy="353692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F791C72-60B2-449F-A9F2-7F9D129B03BA}"/>
              </a:ext>
            </a:extLst>
          </p:cNvPr>
          <p:cNvSpPr/>
          <p:nvPr/>
        </p:nvSpPr>
        <p:spPr>
          <a:xfrm>
            <a:off x="1520378" y="3679981"/>
            <a:ext cx="9081833" cy="28837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1682343-264D-4CDF-9312-C2310E02A23B}"/>
              </a:ext>
            </a:extLst>
          </p:cNvPr>
          <p:cNvCxnSpPr/>
          <p:nvPr/>
        </p:nvCxnSpPr>
        <p:spPr>
          <a:xfrm>
            <a:off x="1472697" y="4040777"/>
            <a:ext cx="917788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A8519C5-2F6E-4CC7-B6C5-33EFD953D0A0}"/>
              </a:ext>
            </a:extLst>
          </p:cNvPr>
          <p:cNvCxnSpPr/>
          <p:nvPr/>
        </p:nvCxnSpPr>
        <p:spPr>
          <a:xfrm>
            <a:off x="2946005" y="3671272"/>
            <a:ext cx="0" cy="2883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F86DF95-144D-4BA2-A909-D47DA92FA4AE}"/>
              </a:ext>
            </a:extLst>
          </p:cNvPr>
          <p:cNvCxnSpPr/>
          <p:nvPr/>
        </p:nvCxnSpPr>
        <p:spPr>
          <a:xfrm>
            <a:off x="6677627" y="3635222"/>
            <a:ext cx="0" cy="2883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8E59B88-9D66-47E6-AB5B-5459E5CA38D7}"/>
              </a:ext>
            </a:extLst>
          </p:cNvPr>
          <p:cNvSpPr txBox="1"/>
          <p:nvPr/>
        </p:nvSpPr>
        <p:spPr>
          <a:xfrm>
            <a:off x="1520378" y="3679980"/>
            <a:ext cx="146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성명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9FA9BF-1B9F-47C0-B890-78D561DD51C0}"/>
              </a:ext>
            </a:extLst>
          </p:cNvPr>
          <p:cNvSpPr txBox="1"/>
          <p:nvPr/>
        </p:nvSpPr>
        <p:spPr>
          <a:xfrm>
            <a:off x="2943180" y="3695615"/>
            <a:ext cx="373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6975BB-3250-4065-89AF-C2054D706EE3}"/>
              </a:ext>
            </a:extLst>
          </p:cNvPr>
          <p:cNvSpPr txBox="1"/>
          <p:nvPr/>
        </p:nvSpPr>
        <p:spPr>
          <a:xfrm>
            <a:off x="6709914" y="3679980"/>
            <a:ext cx="260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가입 일자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B090A1F-D4DD-4C8B-8A14-C424246795AA}"/>
              </a:ext>
            </a:extLst>
          </p:cNvPr>
          <p:cNvCxnSpPr/>
          <p:nvPr/>
        </p:nvCxnSpPr>
        <p:spPr>
          <a:xfrm>
            <a:off x="1472697" y="4376057"/>
            <a:ext cx="917788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6AA4FF7-843E-4B1C-8BF8-7620C9889F5C}"/>
              </a:ext>
            </a:extLst>
          </p:cNvPr>
          <p:cNvSpPr txBox="1"/>
          <p:nvPr/>
        </p:nvSpPr>
        <p:spPr>
          <a:xfrm>
            <a:off x="1520372" y="4027848"/>
            <a:ext cx="146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홍길동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9B13FB-57C8-47CF-91FE-9DD99C4A214F}"/>
              </a:ext>
            </a:extLst>
          </p:cNvPr>
          <p:cNvSpPr txBox="1"/>
          <p:nvPr/>
        </p:nvSpPr>
        <p:spPr>
          <a:xfrm>
            <a:off x="2946006" y="4002983"/>
            <a:ext cx="373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redroadcopper123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81A703-DF90-416D-9CBA-DEA8D17CB8F3}"/>
              </a:ext>
            </a:extLst>
          </p:cNvPr>
          <p:cNvSpPr txBox="1"/>
          <p:nvPr/>
        </p:nvSpPr>
        <p:spPr>
          <a:xfrm>
            <a:off x="6670517" y="4038820"/>
            <a:ext cx="264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2020-07-01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44F83EF-C8E6-4C5F-924B-40DBD7215E19}"/>
              </a:ext>
            </a:extLst>
          </p:cNvPr>
          <p:cNvCxnSpPr/>
          <p:nvPr/>
        </p:nvCxnSpPr>
        <p:spPr>
          <a:xfrm>
            <a:off x="9318163" y="3635222"/>
            <a:ext cx="0" cy="2883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6192C22-5323-4D29-B1C1-21FEBADAF5A2}"/>
              </a:ext>
            </a:extLst>
          </p:cNvPr>
          <p:cNvSpPr txBox="1"/>
          <p:nvPr/>
        </p:nvSpPr>
        <p:spPr>
          <a:xfrm>
            <a:off x="9404408" y="4027503"/>
            <a:ext cx="1230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정지 처리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버튼</a:t>
            </a:r>
            <a:r>
              <a:rPr lang="en-US" altLang="ko-KR" dirty="0"/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F0D00F-95F6-4D74-9D6D-3BBF8DFE2B80}"/>
              </a:ext>
            </a:extLst>
          </p:cNvPr>
          <p:cNvSpPr txBox="1"/>
          <p:nvPr/>
        </p:nvSpPr>
        <p:spPr>
          <a:xfrm>
            <a:off x="1520372" y="3156171"/>
            <a:ext cx="146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 관리</a:t>
            </a:r>
          </a:p>
        </p:txBody>
      </p:sp>
      <p:pic>
        <p:nvPicPr>
          <p:cNvPr id="3" name="그래픽 2" descr="사용자">
            <a:extLst>
              <a:ext uri="{FF2B5EF4-FFF2-40B4-BE49-F238E27FC236}">
                <a16:creationId xmlns:a16="http://schemas.microsoft.com/office/drawing/2014/main" id="{D6576936-5845-4500-BE73-BC9A1C876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16554" y="1755550"/>
            <a:ext cx="287061" cy="287061"/>
          </a:xfrm>
          <a:prstGeom prst="rect">
            <a:avLst/>
          </a:prstGeom>
        </p:spPr>
      </p:pic>
      <p:pic>
        <p:nvPicPr>
          <p:cNvPr id="32" name="그래픽 31" descr="하트 두 개">
            <a:extLst>
              <a:ext uri="{FF2B5EF4-FFF2-40B4-BE49-F238E27FC236}">
                <a16:creationId xmlns:a16="http://schemas.microsoft.com/office/drawing/2014/main" id="{80DC7404-3498-44AE-99A2-81C6C41F84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20868" y="1741197"/>
            <a:ext cx="301414" cy="30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22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64BDC-88CC-4F52-91AC-C0519714E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공지사항 관리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3532FA6-535B-4660-8C22-734C8C6A6633}"/>
              </a:ext>
            </a:extLst>
          </p:cNvPr>
          <p:cNvSpPr/>
          <p:nvPr/>
        </p:nvSpPr>
        <p:spPr>
          <a:xfrm>
            <a:off x="496388" y="2373699"/>
            <a:ext cx="11199221" cy="41453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BBBCCA-A3F1-498B-BFF6-D3130BE28BE7}"/>
              </a:ext>
            </a:extLst>
          </p:cNvPr>
          <p:cNvSpPr/>
          <p:nvPr/>
        </p:nvSpPr>
        <p:spPr>
          <a:xfrm>
            <a:off x="496387" y="1494130"/>
            <a:ext cx="11199221" cy="8534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01A1F5-027F-4B7D-81F2-C10EE8EA7898}"/>
              </a:ext>
            </a:extLst>
          </p:cNvPr>
          <p:cNvSpPr/>
          <p:nvPr/>
        </p:nvSpPr>
        <p:spPr>
          <a:xfrm>
            <a:off x="3300549" y="1677011"/>
            <a:ext cx="4894217" cy="430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EF91FC6-409E-41E6-B875-CBC30307DB7E}"/>
              </a:ext>
            </a:extLst>
          </p:cNvPr>
          <p:cNvSpPr/>
          <p:nvPr/>
        </p:nvSpPr>
        <p:spPr>
          <a:xfrm>
            <a:off x="8421189" y="1724907"/>
            <a:ext cx="287382" cy="334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F36227-C639-44C6-9469-82FDF97ADE16}"/>
              </a:ext>
            </a:extLst>
          </p:cNvPr>
          <p:cNvSpPr/>
          <p:nvPr/>
        </p:nvSpPr>
        <p:spPr>
          <a:xfrm>
            <a:off x="8816554" y="1724907"/>
            <a:ext cx="287382" cy="334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C087BE-E003-4E08-8F6A-2118815EE5C9}"/>
              </a:ext>
            </a:extLst>
          </p:cNvPr>
          <p:cNvSpPr/>
          <p:nvPr/>
        </p:nvSpPr>
        <p:spPr>
          <a:xfrm>
            <a:off x="797923" y="1680719"/>
            <a:ext cx="1030877" cy="430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/>
              <a:t>사이트명</a:t>
            </a:r>
            <a:endParaRPr lang="en-US" altLang="ko-KR" sz="15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95B55-CED2-479B-ADB9-C989CD0D6CD1}"/>
              </a:ext>
            </a:extLst>
          </p:cNvPr>
          <p:cNvSpPr/>
          <p:nvPr/>
        </p:nvSpPr>
        <p:spPr>
          <a:xfrm>
            <a:off x="496386" y="2347571"/>
            <a:ext cx="11199222" cy="67926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8E91A1-02AA-4098-B7F9-AFC89E192599}"/>
              </a:ext>
            </a:extLst>
          </p:cNvPr>
          <p:cNvSpPr txBox="1"/>
          <p:nvPr/>
        </p:nvSpPr>
        <p:spPr>
          <a:xfrm>
            <a:off x="2545410" y="2528177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558C55-C955-46FE-BCED-39F16BA81A38}"/>
              </a:ext>
            </a:extLst>
          </p:cNvPr>
          <p:cNvSpPr txBox="1"/>
          <p:nvPr/>
        </p:nvSpPr>
        <p:spPr>
          <a:xfrm>
            <a:off x="3962620" y="2528177"/>
            <a:ext cx="111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상품목록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EB300F-EF3E-4ECC-BE28-A3C71133A482}"/>
              </a:ext>
            </a:extLst>
          </p:cNvPr>
          <p:cNvSpPr txBox="1"/>
          <p:nvPr/>
        </p:nvSpPr>
        <p:spPr>
          <a:xfrm>
            <a:off x="6597619" y="2528177"/>
            <a:ext cx="125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상품등록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4483EA-146E-47C4-AA03-C60EE0891931}"/>
              </a:ext>
            </a:extLst>
          </p:cNvPr>
          <p:cNvSpPr txBox="1"/>
          <p:nvPr/>
        </p:nvSpPr>
        <p:spPr>
          <a:xfrm>
            <a:off x="8755054" y="2528177"/>
            <a:ext cx="133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공지 사항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05C490-7A79-406D-9D55-2DC731B9A2F8}"/>
              </a:ext>
            </a:extLst>
          </p:cNvPr>
          <p:cNvSpPr/>
          <p:nvPr/>
        </p:nvSpPr>
        <p:spPr>
          <a:xfrm>
            <a:off x="1403287" y="3026840"/>
            <a:ext cx="9316016" cy="353692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AF2D224-93F7-4EE1-B7CB-8EE6C3E70698}"/>
              </a:ext>
            </a:extLst>
          </p:cNvPr>
          <p:cNvSpPr/>
          <p:nvPr/>
        </p:nvSpPr>
        <p:spPr>
          <a:xfrm>
            <a:off x="1516550" y="3653247"/>
            <a:ext cx="9081833" cy="28837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1D2BA2B-5258-4976-A221-76E02E5563ED}"/>
              </a:ext>
            </a:extLst>
          </p:cNvPr>
          <p:cNvCxnSpPr/>
          <p:nvPr/>
        </p:nvCxnSpPr>
        <p:spPr>
          <a:xfrm>
            <a:off x="1472697" y="4040777"/>
            <a:ext cx="917788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453C079-1E11-47B6-9BE0-B01188F27A04}"/>
              </a:ext>
            </a:extLst>
          </p:cNvPr>
          <p:cNvCxnSpPr/>
          <p:nvPr/>
        </p:nvCxnSpPr>
        <p:spPr>
          <a:xfrm>
            <a:off x="2946005" y="3671272"/>
            <a:ext cx="0" cy="2883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C47AC4F-69BC-46E1-8926-4D81FE0B618D}"/>
              </a:ext>
            </a:extLst>
          </p:cNvPr>
          <p:cNvCxnSpPr/>
          <p:nvPr/>
        </p:nvCxnSpPr>
        <p:spPr>
          <a:xfrm>
            <a:off x="6483248" y="3635222"/>
            <a:ext cx="0" cy="2883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43DEB03-A703-4180-AD78-4C504F93FEB5}"/>
              </a:ext>
            </a:extLst>
          </p:cNvPr>
          <p:cNvSpPr txBox="1"/>
          <p:nvPr/>
        </p:nvSpPr>
        <p:spPr>
          <a:xfrm>
            <a:off x="1520378" y="3679980"/>
            <a:ext cx="146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게시글 번호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92BA05-EF4C-42F4-A402-FDEF079BF40D}"/>
              </a:ext>
            </a:extLst>
          </p:cNvPr>
          <p:cNvSpPr txBox="1"/>
          <p:nvPr/>
        </p:nvSpPr>
        <p:spPr>
          <a:xfrm>
            <a:off x="2943180" y="3695615"/>
            <a:ext cx="354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게시글 제목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EA9B23-0DAF-4EC7-BF74-6C15F6EAA35D}"/>
              </a:ext>
            </a:extLst>
          </p:cNvPr>
          <p:cNvSpPr txBox="1"/>
          <p:nvPr/>
        </p:nvSpPr>
        <p:spPr>
          <a:xfrm>
            <a:off x="6483241" y="3695615"/>
            <a:ext cx="234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작성일자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98EE937-8B2A-4325-B95B-3394C9B60075}"/>
              </a:ext>
            </a:extLst>
          </p:cNvPr>
          <p:cNvCxnSpPr/>
          <p:nvPr/>
        </p:nvCxnSpPr>
        <p:spPr>
          <a:xfrm>
            <a:off x="1472697" y="4376057"/>
            <a:ext cx="917788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38E593F-11C7-4703-9E90-E83A21B3558B}"/>
              </a:ext>
            </a:extLst>
          </p:cNvPr>
          <p:cNvSpPr txBox="1"/>
          <p:nvPr/>
        </p:nvSpPr>
        <p:spPr>
          <a:xfrm>
            <a:off x="1520372" y="4027848"/>
            <a:ext cx="146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E92EA3-4FE2-40D6-9502-AEF4CD5C2436}"/>
              </a:ext>
            </a:extLst>
          </p:cNvPr>
          <p:cNvSpPr txBox="1"/>
          <p:nvPr/>
        </p:nvSpPr>
        <p:spPr>
          <a:xfrm>
            <a:off x="2946006" y="4002983"/>
            <a:ext cx="353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공지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9AD944-A27B-466F-8E8F-C2B6B51D3FAC}"/>
              </a:ext>
            </a:extLst>
          </p:cNvPr>
          <p:cNvSpPr txBox="1"/>
          <p:nvPr/>
        </p:nvSpPr>
        <p:spPr>
          <a:xfrm>
            <a:off x="6467097" y="4021008"/>
            <a:ext cx="235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2020-06-30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462889-19E6-4429-93D4-04D45EF26B2C}"/>
              </a:ext>
            </a:extLst>
          </p:cNvPr>
          <p:cNvSpPr txBox="1"/>
          <p:nvPr/>
        </p:nvSpPr>
        <p:spPr>
          <a:xfrm>
            <a:off x="1642292" y="3158860"/>
            <a:ext cx="146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공지사항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01889FD-6B0A-401B-BE9A-3CF2E03E4EF3}"/>
              </a:ext>
            </a:extLst>
          </p:cNvPr>
          <p:cNvCxnSpPr/>
          <p:nvPr/>
        </p:nvCxnSpPr>
        <p:spPr>
          <a:xfrm>
            <a:off x="8824979" y="3671271"/>
            <a:ext cx="0" cy="2883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99B2F93-2E8B-45D8-A849-4DF215843D20}"/>
              </a:ext>
            </a:extLst>
          </p:cNvPr>
          <p:cNvCxnSpPr/>
          <p:nvPr/>
        </p:nvCxnSpPr>
        <p:spPr>
          <a:xfrm>
            <a:off x="9674065" y="3695615"/>
            <a:ext cx="0" cy="2883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D7B6BA5-9F43-44D9-8D74-4EC78D857FF6}"/>
              </a:ext>
            </a:extLst>
          </p:cNvPr>
          <p:cNvSpPr txBox="1"/>
          <p:nvPr/>
        </p:nvSpPr>
        <p:spPr>
          <a:xfrm>
            <a:off x="8849582" y="4019048"/>
            <a:ext cx="824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수정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버튼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2DFB70-3664-4602-B13B-6A795F3AD1C2}"/>
              </a:ext>
            </a:extLst>
          </p:cNvPr>
          <p:cNvSpPr txBox="1"/>
          <p:nvPr/>
        </p:nvSpPr>
        <p:spPr>
          <a:xfrm>
            <a:off x="9715093" y="4013475"/>
            <a:ext cx="824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삭제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버튼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975BB8B-962D-4BDF-BEBB-F1276D25CAEA}"/>
              </a:ext>
            </a:extLst>
          </p:cNvPr>
          <p:cNvSpPr/>
          <p:nvPr/>
        </p:nvSpPr>
        <p:spPr>
          <a:xfrm>
            <a:off x="9501051" y="3158860"/>
            <a:ext cx="931818" cy="391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작성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버튼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3" name="그래픽 2" descr="사용자">
            <a:extLst>
              <a:ext uri="{FF2B5EF4-FFF2-40B4-BE49-F238E27FC236}">
                <a16:creationId xmlns:a16="http://schemas.microsoft.com/office/drawing/2014/main" id="{60028BF8-90AA-417A-9296-2A69A3C9E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16554" y="1755550"/>
            <a:ext cx="287061" cy="287061"/>
          </a:xfrm>
          <a:prstGeom prst="rect">
            <a:avLst/>
          </a:prstGeom>
        </p:spPr>
      </p:pic>
      <p:pic>
        <p:nvPicPr>
          <p:cNvPr id="31" name="그래픽 30" descr="하트 두 개">
            <a:extLst>
              <a:ext uri="{FF2B5EF4-FFF2-40B4-BE49-F238E27FC236}">
                <a16:creationId xmlns:a16="http://schemas.microsoft.com/office/drawing/2014/main" id="{E56ACC58-4629-4F66-82EF-CBC6ABC73C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20868" y="1741197"/>
            <a:ext cx="301414" cy="30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1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2C2BF-EC47-4FCF-A9AF-1DB824321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공지사항 작성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89FD29-B0A7-4F6F-BA8E-2282CB4064D4}"/>
              </a:ext>
            </a:extLst>
          </p:cNvPr>
          <p:cNvSpPr/>
          <p:nvPr/>
        </p:nvSpPr>
        <p:spPr>
          <a:xfrm>
            <a:off x="496387" y="1494130"/>
            <a:ext cx="11199221" cy="8534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EA2E80-7A8E-416D-A782-1C7BBB2B16E6}"/>
              </a:ext>
            </a:extLst>
          </p:cNvPr>
          <p:cNvSpPr/>
          <p:nvPr/>
        </p:nvSpPr>
        <p:spPr>
          <a:xfrm>
            <a:off x="3300549" y="1677011"/>
            <a:ext cx="4894217" cy="430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F64E7A-10E8-467C-9A17-2DF48F2876BB}"/>
              </a:ext>
            </a:extLst>
          </p:cNvPr>
          <p:cNvSpPr/>
          <p:nvPr/>
        </p:nvSpPr>
        <p:spPr>
          <a:xfrm>
            <a:off x="8421189" y="1724907"/>
            <a:ext cx="287382" cy="334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C47014-C3C4-4954-9C0D-84C959330076}"/>
              </a:ext>
            </a:extLst>
          </p:cNvPr>
          <p:cNvSpPr/>
          <p:nvPr/>
        </p:nvSpPr>
        <p:spPr>
          <a:xfrm>
            <a:off x="8816554" y="1724907"/>
            <a:ext cx="287382" cy="334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E5D5A3-387C-493B-AC0F-1F60F6B70E74}"/>
              </a:ext>
            </a:extLst>
          </p:cNvPr>
          <p:cNvSpPr/>
          <p:nvPr/>
        </p:nvSpPr>
        <p:spPr>
          <a:xfrm>
            <a:off x="797923" y="1680719"/>
            <a:ext cx="1030877" cy="430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/>
              <a:t>사이트명</a:t>
            </a:r>
            <a:endParaRPr lang="en-US" altLang="ko-KR" sz="15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D9ACEA-2543-405D-9288-A7CD6EAB08DC}"/>
              </a:ext>
            </a:extLst>
          </p:cNvPr>
          <p:cNvSpPr/>
          <p:nvPr/>
        </p:nvSpPr>
        <p:spPr>
          <a:xfrm>
            <a:off x="496386" y="2347571"/>
            <a:ext cx="11199222" cy="67926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43E5C-A834-4320-AB01-48355808F19D}"/>
              </a:ext>
            </a:extLst>
          </p:cNvPr>
          <p:cNvSpPr txBox="1"/>
          <p:nvPr/>
        </p:nvSpPr>
        <p:spPr>
          <a:xfrm>
            <a:off x="2545410" y="2528177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480DF2-A688-426C-B117-47B079360F70}"/>
              </a:ext>
            </a:extLst>
          </p:cNvPr>
          <p:cNvSpPr txBox="1"/>
          <p:nvPr/>
        </p:nvSpPr>
        <p:spPr>
          <a:xfrm>
            <a:off x="3962620" y="2528177"/>
            <a:ext cx="111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상품목록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CE15D2-1BC9-463E-A512-AC8DEC5DA31A}"/>
              </a:ext>
            </a:extLst>
          </p:cNvPr>
          <p:cNvSpPr txBox="1"/>
          <p:nvPr/>
        </p:nvSpPr>
        <p:spPr>
          <a:xfrm>
            <a:off x="6597619" y="2528177"/>
            <a:ext cx="111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상품등록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CFC05F-70AE-4057-8018-800693D376F2}"/>
              </a:ext>
            </a:extLst>
          </p:cNvPr>
          <p:cNvSpPr txBox="1"/>
          <p:nvPr/>
        </p:nvSpPr>
        <p:spPr>
          <a:xfrm>
            <a:off x="8755054" y="2528177"/>
            <a:ext cx="133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공지 사항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AAF17D9-D743-41FE-B9E2-C702C4BACE1E}"/>
              </a:ext>
            </a:extLst>
          </p:cNvPr>
          <p:cNvSpPr/>
          <p:nvPr/>
        </p:nvSpPr>
        <p:spPr>
          <a:xfrm>
            <a:off x="496386" y="3026840"/>
            <a:ext cx="11199222" cy="35742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4CCC7F-F473-4A43-8E44-DDCA76A8D148}"/>
              </a:ext>
            </a:extLst>
          </p:cNvPr>
          <p:cNvSpPr/>
          <p:nvPr/>
        </p:nvSpPr>
        <p:spPr>
          <a:xfrm>
            <a:off x="496386" y="3035549"/>
            <a:ext cx="11199222" cy="38224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765731-BED7-4655-A4F2-635EAEF9AA34}"/>
              </a:ext>
            </a:extLst>
          </p:cNvPr>
          <p:cNvSpPr/>
          <p:nvPr/>
        </p:nvSpPr>
        <p:spPr>
          <a:xfrm>
            <a:off x="1828800" y="3035547"/>
            <a:ext cx="8446008" cy="38224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3F72AA-279B-40E9-9911-6776B18EB6C4}"/>
              </a:ext>
            </a:extLst>
          </p:cNvPr>
          <p:cNvSpPr/>
          <p:nvPr/>
        </p:nvSpPr>
        <p:spPr>
          <a:xfrm>
            <a:off x="4093289" y="3825936"/>
            <a:ext cx="3744426" cy="1645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내용 </a:t>
            </a:r>
            <a:r>
              <a:rPr lang="ko-KR" altLang="en-US" dirty="0">
                <a:solidFill>
                  <a:schemeClr val="tx1"/>
                </a:solidFill>
              </a:rPr>
              <a:t>입력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입력창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AD5A2C2-6BC6-493D-B1CF-4D6D428F0A15}"/>
              </a:ext>
            </a:extLst>
          </p:cNvPr>
          <p:cNvSpPr/>
          <p:nvPr/>
        </p:nvSpPr>
        <p:spPr>
          <a:xfrm>
            <a:off x="3805818" y="5569747"/>
            <a:ext cx="2329727" cy="6875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 미리보기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E44583-D57B-4E25-8A69-BDE9334DE0DB}"/>
              </a:ext>
            </a:extLst>
          </p:cNvPr>
          <p:cNvSpPr/>
          <p:nvPr/>
        </p:nvSpPr>
        <p:spPr>
          <a:xfrm>
            <a:off x="6831019" y="5629883"/>
            <a:ext cx="1144042" cy="567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사진 등록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버튼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2617009-0028-440A-85F2-B2A67F4C53EE}"/>
              </a:ext>
            </a:extLst>
          </p:cNvPr>
          <p:cNvSpPr/>
          <p:nvPr/>
        </p:nvSpPr>
        <p:spPr>
          <a:xfrm>
            <a:off x="5360974" y="6321707"/>
            <a:ext cx="1470045" cy="451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작성 완료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(</a:t>
            </a:r>
            <a:r>
              <a:rPr lang="ko-KR" altLang="en-US" sz="1500" dirty="0">
                <a:solidFill>
                  <a:schemeClr val="tx1"/>
                </a:solidFill>
              </a:rPr>
              <a:t>버튼</a:t>
            </a:r>
            <a:r>
              <a:rPr lang="en-US" altLang="ko-KR" sz="1500" dirty="0">
                <a:solidFill>
                  <a:schemeClr val="tx1"/>
                </a:solidFill>
              </a:rPr>
              <a:t>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41C15E-CF75-4C02-A3D9-77E1A514C621}"/>
              </a:ext>
            </a:extLst>
          </p:cNvPr>
          <p:cNvSpPr/>
          <p:nvPr/>
        </p:nvSpPr>
        <p:spPr>
          <a:xfrm>
            <a:off x="2732090" y="3156758"/>
            <a:ext cx="6639428" cy="451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제목 입력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입력창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래픽 2" descr="사용자">
            <a:extLst>
              <a:ext uri="{FF2B5EF4-FFF2-40B4-BE49-F238E27FC236}">
                <a16:creationId xmlns:a16="http://schemas.microsoft.com/office/drawing/2014/main" id="{2A4CDBC0-3987-40D5-9962-A80784856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16554" y="1755550"/>
            <a:ext cx="287061" cy="287061"/>
          </a:xfrm>
          <a:prstGeom prst="rect">
            <a:avLst/>
          </a:prstGeom>
        </p:spPr>
      </p:pic>
      <p:pic>
        <p:nvPicPr>
          <p:cNvPr id="17" name="그래픽 16" descr="하트 두 개">
            <a:extLst>
              <a:ext uri="{FF2B5EF4-FFF2-40B4-BE49-F238E27FC236}">
                <a16:creationId xmlns:a16="http://schemas.microsoft.com/office/drawing/2014/main" id="{F444C2E4-0BEC-4D5B-9C53-9A127CB70A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20868" y="1741197"/>
            <a:ext cx="301414" cy="30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411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3E38A-62EA-49A4-86F4-F3D949EEA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공지사항 수정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44E1CB0-A503-4407-BA26-392FB7899142}"/>
              </a:ext>
            </a:extLst>
          </p:cNvPr>
          <p:cNvSpPr/>
          <p:nvPr/>
        </p:nvSpPr>
        <p:spPr>
          <a:xfrm>
            <a:off x="496387" y="1494130"/>
            <a:ext cx="11199221" cy="8534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D083223-17AA-4706-8A03-828D826C8EC0}"/>
              </a:ext>
            </a:extLst>
          </p:cNvPr>
          <p:cNvSpPr/>
          <p:nvPr/>
        </p:nvSpPr>
        <p:spPr>
          <a:xfrm>
            <a:off x="3300549" y="1677011"/>
            <a:ext cx="4894217" cy="430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en-US" altLang="ko-KR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6F3489-468A-4A68-841F-13C0444EB903}"/>
              </a:ext>
            </a:extLst>
          </p:cNvPr>
          <p:cNvSpPr/>
          <p:nvPr/>
        </p:nvSpPr>
        <p:spPr>
          <a:xfrm>
            <a:off x="8421189" y="1724907"/>
            <a:ext cx="287382" cy="334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CB28D0-EDD4-446F-A863-0F1E55B5CFDE}"/>
              </a:ext>
            </a:extLst>
          </p:cNvPr>
          <p:cNvSpPr/>
          <p:nvPr/>
        </p:nvSpPr>
        <p:spPr>
          <a:xfrm>
            <a:off x="8816554" y="1724907"/>
            <a:ext cx="287382" cy="334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272DBE4-8F6E-4C74-88DD-59E3F4402ED2}"/>
              </a:ext>
            </a:extLst>
          </p:cNvPr>
          <p:cNvSpPr/>
          <p:nvPr/>
        </p:nvSpPr>
        <p:spPr>
          <a:xfrm>
            <a:off x="797923" y="1680719"/>
            <a:ext cx="1030877" cy="430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/>
              <a:t>사이트명</a:t>
            </a:r>
            <a:endParaRPr lang="en-US" altLang="ko-KR" sz="15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2C93EA4-6191-46F7-91FC-B993B9013040}"/>
              </a:ext>
            </a:extLst>
          </p:cNvPr>
          <p:cNvSpPr/>
          <p:nvPr/>
        </p:nvSpPr>
        <p:spPr>
          <a:xfrm>
            <a:off x="496386" y="2347571"/>
            <a:ext cx="11199222" cy="67926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D0E8CC-D54D-4424-B805-964972447B73}"/>
              </a:ext>
            </a:extLst>
          </p:cNvPr>
          <p:cNvSpPr txBox="1"/>
          <p:nvPr/>
        </p:nvSpPr>
        <p:spPr>
          <a:xfrm>
            <a:off x="2545410" y="2528177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AFEDA1-C92D-44F1-A9A3-3A2B4AC48824}"/>
              </a:ext>
            </a:extLst>
          </p:cNvPr>
          <p:cNvSpPr txBox="1"/>
          <p:nvPr/>
        </p:nvSpPr>
        <p:spPr>
          <a:xfrm>
            <a:off x="3962620" y="2528177"/>
            <a:ext cx="111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상품목록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EC47EF-22A1-4CA6-8553-C72529D25720}"/>
              </a:ext>
            </a:extLst>
          </p:cNvPr>
          <p:cNvSpPr txBox="1"/>
          <p:nvPr/>
        </p:nvSpPr>
        <p:spPr>
          <a:xfrm>
            <a:off x="6597619" y="2528177"/>
            <a:ext cx="111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상품등록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6BA46C-639E-4561-9048-26F5E1D28BD8}"/>
              </a:ext>
            </a:extLst>
          </p:cNvPr>
          <p:cNvSpPr txBox="1"/>
          <p:nvPr/>
        </p:nvSpPr>
        <p:spPr>
          <a:xfrm>
            <a:off x="8755054" y="2528177"/>
            <a:ext cx="123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공지 사항</a:t>
            </a:r>
            <a:endParaRPr lang="en-US" altLang="ko-KR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884B364-6084-499C-B868-2E2D1BABC81A}"/>
              </a:ext>
            </a:extLst>
          </p:cNvPr>
          <p:cNvSpPr/>
          <p:nvPr/>
        </p:nvSpPr>
        <p:spPr>
          <a:xfrm>
            <a:off x="496386" y="3026840"/>
            <a:ext cx="11199222" cy="35742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2D8F0C-4934-4879-B741-838428799BCE}"/>
              </a:ext>
            </a:extLst>
          </p:cNvPr>
          <p:cNvSpPr/>
          <p:nvPr/>
        </p:nvSpPr>
        <p:spPr>
          <a:xfrm>
            <a:off x="496386" y="3035549"/>
            <a:ext cx="11199222" cy="38224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E76F20E-7455-45C6-AB39-F7B9FD5290FE}"/>
              </a:ext>
            </a:extLst>
          </p:cNvPr>
          <p:cNvSpPr/>
          <p:nvPr/>
        </p:nvSpPr>
        <p:spPr>
          <a:xfrm>
            <a:off x="1828800" y="3035547"/>
            <a:ext cx="8446008" cy="38224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B80FBFB-965A-4D58-9383-AD6F527E8441}"/>
              </a:ext>
            </a:extLst>
          </p:cNvPr>
          <p:cNvSpPr/>
          <p:nvPr/>
        </p:nvSpPr>
        <p:spPr>
          <a:xfrm>
            <a:off x="4093289" y="3825936"/>
            <a:ext cx="3744426" cy="1645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내용 </a:t>
            </a:r>
            <a:r>
              <a:rPr lang="ko-KR" altLang="en-US" dirty="0">
                <a:solidFill>
                  <a:schemeClr val="tx1"/>
                </a:solidFill>
              </a:rPr>
              <a:t>입력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입력창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C38E2F3-4E82-44A9-90E0-8BB3968A7418}"/>
              </a:ext>
            </a:extLst>
          </p:cNvPr>
          <p:cNvSpPr/>
          <p:nvPr/>
        </p:nvSpPr>
        <p:spPr>
          <a:xfrm>
            <a:off x="3805818" y="5569747"/>
            <a:ext cx="2329727" cy="6875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 미리보기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F06F681-6229-472C-B789-991A3DEBB161}"/>
              </a:ext>
            </a:extLst>
          </p:cNvPr>
          <p:cNvSpPr/>
          <p:nvPr/>
        </p:nvSpPr>
        <p:spPr>
          <a:xfrm>
            <a:off x="6831019" y="5629883"/>
            <a:ext cx="1144042" cy="567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사진 등록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버튼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9C7BDF1-5B3F-4849-9AB7-F609D917B5ED}"/>
              </a:ext>
            </a:extLst>
          </p:cNvPr>
          <p:cNvSpPr/>
          <p:nvPr/>
        </p:nvSpPr>
        <p:spPr>
          <a:xfrm>
            <a:off x="5360974" y="6321707"/>
            <a:ext cx="1470045" cy="451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수정 완료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(</a:t>
            </a:r>
            <a:r>
              <a:rPr lang="ko-KR" altLang="en-US" sz="1500" dirty="0">
                <a:solidFill>
                  <a:schemeClr val="tx1"/>
                </a:solidFill>
              </a:rPr>
              <a:t>버튼</a:t>
            </a:r>
            <a:r>
              <a:rPr lang="en-US" altLang="ko-KR" sz="1500" dirty="0">
                <a:solidFill>
                  <a:schemeClr val="tx1"/>
                </a:solidFill>
              </a:rPr>
              <a:t>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A02BF46-609F-4192-82A3-647B44AF16C4}"/>
              </a:ext>
            </a:extLst>
          </p:cNvPr>
          <p:cNvSpPr/>
          <p:nvPr/>
        </p:nvSpPr>
        <p:spPr>
          <a:xfrm>
            <a:off x="2732090" y="3156758"/>
            <a:ext cx="6639428" cy="451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제목 입력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입력창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래픽 2" descr="사용자">
            <a:extLst>
              <a:ext uri="{FF2B5EF4-FFF2-40B4-BE49-F238E27FC236}">
                <a16:creationId xmlns:a16="http://schemas.microsoft.com/office/drawing/2014/main" id="{71A93BA0-2050-45B1-B0CE-A1E3493F9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16554" y="1755550"/>
            <a:ext cx="287061" cy="287061"/>
          </a:xfrm>
          <a:prstGeom prst="rect">
            <a:avLst/>
          </a:prstGeom>
        </p:spPr>
      </p:pic>
      <p:pic>
        <p:nvPicPr>
          <p:cNvPr id="4" name="그래픽 3" descr="하트 두 개">
            <a:extLst>
              <a:ext uri="{FF2B5EF4-FFF2-40B4-BE49-F238E27FC236}">
                <a16:creationId xmlns:a16="http://schemas.microsoft.com/office/drawing/2014/main" id="{02C02A98-96DB-47A8-A61D-4C476D56B3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20868" y="1741197"/>
            <a:ext cx="301414" cy="30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435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164</Words>
  <Application>Microsoft Office PowerPoint</Application>
  <PresentationFormat>와이드스크린</PresentationFormat>
  <Paragraphs>93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전자제품 중고 거래 사이트 Admin 화면 설계</vt:lpstr>
      <vt:lpstr>관리자 마이페이지</vt:lpstr>
      <vt:lpstr>게시글 관리</vt:lpstr>
      <vt:lpstr>회원 관리</vt:lpstr>
      <vt:lpstr>공지사항 관리</vt:lpstr>
      <vt:lpstr>공지사항 작성</vt:lpstr>
      <vt:lpstr>공지사항 수정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자동차 중고 거래 사이트 Admin 화면 설계</dc:title>
  <dc:creator>kim doyong</dc:creator>
  <cp:lastModifiedBy>kim doyong</cp:lastModifiedBy>
  <cp:revision>4</cp:revision>
  <dcterms:created xsi:type="dcterms:W3CDTF">2020-07-10T09:26:19Z</dcterms:created>
  <dcterms:modified xsi:type="dcterms:W3CDTF">2020-11-02T07:15:04Z</dcterms:modified>
</cp:coreProperties>
</file>