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0" r:id="rId5"/>
    <p:sldId id="266" r:id="rId6"/>
    <p:sldId id="269" r:id="rId7"/>
    <p:sldId id="270" r:id="rId8"/>
    <p:sldId id="262" r:id="rId9"/>
    <p:sldId id="261" r:id="rId10"/>
    <p:sldId id="271" r:id="rId11"/>
    <p:sldId id="267" r:id="rId12"/>
    <p:sldId id="263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November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2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November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5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7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November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2A0F5-EDF7-43F6-981E-26AB95470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3922908" cy="2967606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000" dirty="0"/>
              <a:t>전자제품 중고 거래 사이트</a:t>
            </a:r>
            <a:br>
              <a:rPr lang="en-US" altLang="ko-KR" sz="4000" dirty="0"/>
            </a:br>
            <a:r>
              <a:rPr lang="en-US" altLang="ko-KR" sz="4000" dirty="0"/>
              <a:t>Front</a:t>
            </a:r>
            <a:br>
              <a:rPr lang="en-US" altLang="ko-KR" sz="4000" dirty="0"/>
            </a:br>
            <a:r>
              <a:rPr lang="ko-KR" altLang="en-US" sz="4000" dirty="0"/>
              <a:t>화면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0EBCE-0F81-4B61-BF1A-0F4302F54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6"/>
            <a:ext cx="3922908" cy="53705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1605079-</a:t>
            </a:r>
            <a:r>
              <a:rPr lang="ko-KR" altLang="en-US" dirty="0" err="1"/>
              <a:t>김두용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7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45FA-B7BA-4433-8142-7BD8044B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3611445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찜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697F7-CEC0-48FE-92FE-1D8274A84FD0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149D6A-14D2-4A26-9C0E-70B3C21C037B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0F487-B06F-40CB-82DA-30995F1FCE2D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19EF13-B67D-4717-81BF-CD0E2C6AF13A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E50C10-4BB1-47E9-A22B-4C794F6A5DC3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80D289-DCB4-4B84-B3A8-04FD4CF940CD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1BBB5-7404-46F3-A90E-BC76AD29520E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CB2C9-C606-45BA-A880-B4B0B24DC5E8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ED7C7-06F2-4420-ABB6-A9D09F61E4ED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78C8E-A47C-4B1D-A8B2-502EA9A37B6B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692AB-3808-4040-96C0-3313901F73B9}"/>
              </a:ext>
            </a:extLst>
          </p:cNvPr>
          <p:cNvSpPr/>
          <p:nvPr/>
        </p:nvSpPr>
        <p:spPr>
          <a:xfrm>
            <a:off x="496386" y="3035549"/>
            <a:ext cx="11199222" cy="3822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167BAC-D166-4719-9061-07783261D1DA}"/>
              </a:ext>
            </a:extLst>
          </p:cNvPr>
          <p:cNvSpPr/>
          <p:nvPr/>
        </p:nvSpPr>
        <p:spPr>
          <a:xfrm>
            <a:off x="1828800" y="3026839"/>
            <a:ext cx="8446008" cy="3822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55926B-15CA-4366-A2CF-9B4CB3DF783A}"/>
              </a:ext>
            </a:extLst>
          </p:cNvPr>
          <p:cNvSpPr/>
          <p:nvPr/>
        </p:nvSpPr>
        <p:spPr>
          <a:xfrm>
            <a:off x="2368728" y="3461849"/>
            <a:ext cx="7454537" cy="3365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찜 누른 상품 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47349-8C88-46E5-A583-C1D5A007825D}"/>
              </a:ext>
            </a:extLst>
          </p:cNvPr>
          <p:cNvSpPr txBox="1"/>
          <p:nvPr/>
        </p:nvSpPr>
        <p:spPr>
          <a:xfrm>
            <a:off x="2226346" y="3092517"/>
            <a:ext cx="153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찜 목록</a:t>
            </a:r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34E4648E-6453-44C3-9E4B-8A9AFD096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20" name="그래픽 19" descr="하트 두 개">
            <a:extLst>
              <a:ext uri="{FF2B5EF4-FFF2-40B4-BE49-F238E27FC236}">
                <a16:creationId xmlns:a16="http://schemas.microsoft.com/office/drawing/2014/main" id="{43C1A6B6-F63E-4B67-8C50-9C99FE311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7495B7-F331-46E9-96F4-931ADFAD7015}"/>
              </a:ext>
            </a:extLst>
          </p:cNvPr>
          <p:cNvCxnSpPr>
            <a:cxnSpLocks/>
          </p:cNvCxnSpPr>
          <p:nvPr/>
        </p:nvCxnSpPr>
        <p:spPr>
          <a:xfrm>
            <a:off x="2368728" y="3885414"/>
            <a:ext cx="7454537" cy="27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E79043-AD72-46DB-A2F4-7A2601B27858}"/>
              </a:ext>
            </a:extLst>
          </p:cNvPr>
          <p:cNvSpPr txBox="1"/>
          <p:nvPr/>
        </p:nvSpPr>
        <p:spPr>
          <a:xfrm>
            <a:off x="2430392" y="3487195"/>
            <a:ext cx="14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EBFE3E-2558-49B4-8BC5-76DA8F0833DD}"/>
              </a:ext>
            </a:extLst>
          </p:cNvPr>
          <p:cNvSpPr txBox="1"/>
          <p:nvPr/>
        </p:nvSpPr>
        <p:spPr>
          <a:xfrm>
            <a:off x="4021046" y="3501639"/>
            <a:ext cx="17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제목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C13B9-049E-444E-A411-B4D4F07A25AF}"/>
              </a:ext>
            </a:extLst>
          </p:cNvPr>
          <p:cNvSpPr txBox="1"/>
          <p:nvPr/>
        </p:nvSpPr>
        <p:spPr>
          <a:xfrm>
            <a:off x="5747657" y="3487712"/>
            <a:ext cx="15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작성일자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790FA-0145-4239-B036-84C306FC2D2A}"/>
              </a:ext>
            </a:extLst>
          </p:cNvPr>
          <p:cNvSpPr txBox="1"/>
          <p:nvPr/>
        </p:nvSpPr>
        <p:spPr>
          <a:xfrm>
            <a:off x="7262124" y="3497381"/>
            <a:ext cx="9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작성자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4DD046-298B-4378-8C3F-A0B44FE8C7FD}"/>
              </a:ext>
            </a:extLst>
          </p:cNvPr>
          <p:cNvCxnSpPr>
            <a:cxnSpLocks/>
          </p:cNvCxnSpPr>
          <p:nvPr/>
        </p:nvCxnSpPr>
        <p:spPr>
          <a:xfrm>
            <a:off x="3962620" y="3448020"/>
            <a:ext cx="0" cy="83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0875021-33CF-437D-BBC8-3FAA8D4FBA44}"/>
              </a:ext>
            </a:extLst>
          </p:cNvPr>
          <p:cNvCxnSpPr>
            <a:cxnSpLocks/>
          </p:cNvCxnSpPr>
          <p:nvPr/>
        </p:nvCxnSpPr>
        <p:spPr>
          <a:xfrm>
            <a:off x="5774290" y="3468895"/>
            <a:ext cx="0" cy="83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DD0F4A0-11A1-4A1B-9F90-3EFC894EEE25}"/>
              </a:ext>
            </a:extLst>
          </p:cNvPr>
          <p:cNvCxnSpPr>
            <a:cxnSpLocks/>
          </p:cNvCxnSpPr>
          <p:nvPr/>
        </p:nvCxnSpPr>
        <p:spPr>
          <a:xfrm>
            <a:off x="7154967" y="3487195"/>
            <a:ext cx="0" cy="83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A3CB45-7201-4FAC-8A12-A903727145B6}"/>
              </a:ext>
            </a:extLst>
          </p:cNvPr>
          <p:cNvCxnSpPr>
            <a:cxnSpLocks/>
          </p:cNvCxnSpPr>
          <p:nvPr/>
        </p:nvCxnSpPr>
        <p:spPr>
          <a:xfrm>
            <a:off x="8209100" y="3487195"/>
            <a:ext cx="0" cy="83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20D3B08-01DB-4993-8C28-3717EB35589D}"/>
              </a:ext>
            </a:extLst>
          </p:cNvPr>
          <p:cNvCxnSpPr>
            <a:cxnSpLocks/>
          </p:cNvCxnSpPr>
          <p:nvPr/>
        </p:nvCxnSpPr>
        <p:spPr>
          <a:xfrm flipV="1">
            <a:off x="2368728" y="4294884"/>
            <a:ext cx="7454537" cy="208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638CEA-976E-4C0C-8982-7235295C34B3}"/>
              </a:ext>
            </a:extLst>
          </p:cNvPr>
          <p:cNvSpPr txBox="1"/>
          <p:nvPr/>
        </p:nvSpPr>
        <p:spPr>
          <a:xfrm>
            <a:off x="2438546" y="3929193"/>
            <a:ext cx="14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000001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CC628A-3C38-4CEA-9D40-5533ACA7A211}"/>
              </a:ext>
            </a:extLst>
          </p:cNvPr>
          <p:cNvSpPr txBox="1"/>
          <p:nvPr/>
        </p:nvSpPr>
        <p:spPr>
          <a:xfrm>
            <a:off x="3989254" y="3908374"/>
            <a:ext cx="17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OOO</a:t>
            </a:r>
            <a:r>
              <a:rPr lang="ko-KR" altLang="en-US" dirty="0"/>
              <a:t>팝니다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842312-8184-42D4-811A-9618EB67ED0D}"/>
              </a:ext>
            </a:extLst>
          </p:cNvPr>
          <p:cNvSpPr txBox="1"/>
          <p:nvPr/>
        </p:nvSpPr>
        <p:spPr>
          <a:xfrm>
            <a:off x="5720109" y="3894447"/>
            <a:ext cx="15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20-11-02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887FC-3718-4BE9-8C92-724A6DC81AB6}"/>
              </a:ext>
            </a:extLst>
          </p:cNvPr>
          <p:cNvSpPr txBox="1"/>
          <p:nvPr/>
        </p:nvSpPr>
        <p:spPr>
          <a:xfrm>
            <a:off x="7242730" y="3912366"/>
            <a:ext cx="9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55B9E7-9291-45C8-A2D4-09C3DAFA2A3D}"/>
              </a:ext>
            </a:extLst>
          </p:cNvPr>
          <p:cNvSpPr txBox="1"/>
          <p:nvPr/>
        </p:nvSpPr>
        <p:spPr>
          <a:xfrm>
            <a:off x="8228493" y="3487404"/>
            <a:ext cx="15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삭제</a:t>
            </a:r>
          </a:p>
        </p:txBody>
      </p:sp>
      <p:pic>
        <p:nvPicPr>
          <p:cNvPr id="36" name="그래픽 35" descr="쓰레기">
            <a:extLst>
              <a:ext uri="{FF2B5EF4-FFF2-40B4-BE49-F238E27FC236}">
                <a16:creationId xmlns:a16="http://schemas.microsoft.com/office/drawing/2014/main" id="{5A4A37F2-2BE6-4185-8FD8-A3C33ED69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4817" y="3979160"/>
            <a:ext cx="262117" cy="2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3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45FA-B7BA-4433-8142-7BD8044B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4560679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상품 목록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1C5E74-10B0-423D-AE5B-51C712C78A9B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96DC-4176-4743-98CE-6AA22DF713DB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E3A488-D7E2-4EFE-BD33-842B7E705532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B42AFB-499B-4CE1-BD0D-A2963673C47A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BE3C1B-04DB-4E44-A540-CF7E30E3D933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90BCC1-08B0-4C5A-9831-59F92614A83A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E6789-6565-4706-AA52-BEF9A0B0FD4C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D096-A28D-4A76-83CD-04648E45BE1A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8FFC7-0723-4CCD-9EBA-49078C93FDD4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C149D-A010-45AB-B4B2-CC5FBD77096D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619439-15BD-409D-8229-95D2012DDBD6}"/>
              </a:ext>
            </a:extLst>
          </p:cNvPr>
          <p:cNvSpPr/>
          <p:nvPr/>
        </p:nvSpPr>
        <p:spPr>
          <a:xfrm>
            <a:off x="496386" y="3035549"/>
            <a:ext cx="11199222" cy="3822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30019C-CFCD-44F1-9985-E7CAF50BF93F}"/>
              </a:ext>
            </a:extLst>
          </p:cNvPr>
          <p:cNvSpPr/>
          <p:nvPr/>
        </p:nvSpPr>
        <p:spPr>
          <a:xfrm>
            <a:off x="1828800" y="3078115"/>
            <a:ext cx="8446008" cy="3822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5C2CAB-DC0E-4F00-B45B-B95EEF20DA32}"/>
              </a:ext>
            </a:extLst>
          </p:cNvPr>
          <p:cNvSpPr/>
          <p:nvPr/>
        </p:nvSpPr>
        <p:spPr>
          <a:xfrm>
            <a:off x="2037806" y="3880281"/>
            <a:ext cx="1393371" cy="289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상세 검색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323F30-2571-4D57-B0AE-8BF1577B8272}"/>
              </a:ext>
            </a:extLst>
          </p:cNvPr>
          <p:cNvSpPr txBox="1"/>
          <p:nvPr/>
        </p:nvSpPr>
        <p:spPr>
          <a:xfrm>
            <a:off x="5172891" y="3244334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1D92EB-1029-4F8F-8EFD-63C47EED59DD}"/>
              </a:ext>
            </a:extLst>
          </p:cNvPr>
          <p:cNvSpPr/>
          <p:nvPr/>
        </p:nvSpPr>
        <p:spPr>
          <a:xfrm>
            <a:off x="3884021" y="3758666"/>
            <a:ext cx="1602377" cy="11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미리보기</a:t>
            </a:r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47143D-68FB-47A8-95C1-F741DF354944}"/>
              </a:ext>
            </a:extLst>
          </p:cNvPr>
          <p:cNvSpPr/>
          <p:nvPr/>
        </p:nvSpPr>
        <p:spPr>
          <a:xfrm>
            <a:off x="3884020" y="5294643"/>
            <a:ext cx="1602377" cy="11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미리보기</a:t>
            </a:r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A68407-C317-4C4E-A3A6-2DFA232FF02F}"/>
              </a:ext>
            </a:extLst>
          </p:cNvPr>
          <p:cNvSpPr/>
          <p:nvPr/>
        </p:nvSpPr>
        <p:spPr>
          <a:xfrm>
            <a:off x="6095997" y="3758666"/>
            <a:ext cx="1602377" cy="11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미리보기</a:t>
            </a:r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DC9E13-8AFE-4037-B7D0-02CD55D5B090}"/>
              </a:ext>
            </a:extLst>
          </p:cNvPr>
          <p:cNvSpPr/>
          <p:nvPr/>
        </p:nvSpPr>
        <p:spPr>
          <a:xfrm>
            <a:off x="8311454" y="3758666"/>
            <a:ext cx="1602377" cy="11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미리보기</a:t>
            </a:r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E0F79C-1FBD-4A37-8EAE-9EF755D83880}"/>
              </a:ext>
            </a:extLst>
          </p:cNvPr>
          <p:cNvSpPr/>
          <p:nvPr/>
        </p:nvSpPr>
        <p:spPr>
          <a:xfrm>
            <a:off x="8329522" y="5293531"/>
            <a:ext cx="1602377" cy="11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미리보기</a:t>
            </a:r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097821-305C-42FC-A5CB-DD19CD97F1F0}"/>
              </a:ext>
            </a:extLst>
          </p:cNvPr>
          <p:cNvSpPr/>
          <p:nvPr/>
        </p:nvSpPr>
        <p:spPr>
          <a:xfrm>
            <a:off x="6104704" y="5294643"/>
            <a:ext cx="1602377" cy="11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미리보기</a:t>
            </a:r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E6CD2AFB-E216-4BEB-A3A0-CBA5FA47E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14" name="그래픽 13" descr="하트 두 개">
            <a:extLst>
              <a:ext uri="{FF2B5EF4-FFF2-40B4-BE49-F238E27FC236}">
                <a16:creationId xmlns:a16="http://schemas.microsoft.com/office/drawing/2014/main" id="{F4750B22-5592-4333-BCD1-481A9409A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92CC53-D5A9-470A-9BCF-BC9BB93D64F3}"/>
              </a:ext>
            </a:extLst>
          </p:cNvPr>
          <p:cNvSpPr/>
          <p:nvPr/>
        </p:nvSpPr>
        <p:spPr>
          <a:xfrm>
            <a:off x="3884019" y="4919394"/>
            <a:ext cx="1602377" cy="274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9297D-A274-48E3-BA88-DFCC03222A60}"/>
              </a:ext>
            </a:extLst>
          </p:cNvPr>
          <p:cNvSpPr/>
          <p:nvPr/>
        </p:nvSpPr>
        <p:spPr>
          <a:xfrm>
            <a:off x="6084166" y="4919393"/>
            <a:ext cx="1602377" cy="274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FCF16D-AFB4-41BA-B8CD-AAE867222116}"/>
              </a:ext>
            </a:extLst>
          </p:cNvPr>
          <p:cNvSpPr/>
          <p:nvPr/>
        </p:nvSpPr>
        <p:spPr>
          <a:xfrm>
            <a:off x="8311454" y="4919394"/>
            <a:ext cx="1602377" cy="274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5C7052-CF8E-4703-AB3A-4E2A8E977537}"/>
              </a:ext>
            </a:extLst>
          </p:cNvPr>
          <p:cNvSpPr/>
          <p:nvPr/>
        </p:nvSpPr>
        <p:spPr>
          <a:xfrm>
            <a:off x="3880245" y="6443414"/>
            <a:ext cx="1602377" cy="274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BB981-6A8E-4CC6-8392-00D92C3A0360}"/>
              </a:ext>
            </a:extLst>
          </p:cNvPr>
          <p:cNvSpPr/>
          <p:nvPr/>
        </p:nvSpPr>
        <p:spPr>
          <a:xfrm>
            <a:off x="6102234" y="6443414"/>
            <a:ext cx="1602377" cy="274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44A3A1-6838-455D-A54E-0F80BA52F66A}"/>
              </a:ext>
            </a:extLst>
          </p:cNvPr>
          <p:cNvSpPr/>
          <p:nvPr/>
        </p:nvSpPr>
        <p:spPr>
          <a:xfrm>
            <a:off x="8329522" y="6443415"/>
            <a:ext cx="1602377" cy="274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62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45FA-B7BA-4433-8142-7BD8044B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3611445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상품 상세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1C5E74-10B0-423D-AE5B-51C712C78A9B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096DC-4176-4743-98CE-6AA22DF713DB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E3A488-D7E2-4EFE-BD33-842B7E705532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B42AFB-499B-4CE1-BD0D-A2963673C47A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BE3C1B-04DB-4E44-A540-CF7E30E3D933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90BCC1-08B0-4C5A-9831-59F92614A83A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E6789-6565-4706-AA52-BEF9A0B0FD4C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D096-A28D-4A76-83CD-04648E45BE1A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8FFC7-0723-4CCD-9EBA-49078C93FDD4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C149D-A010-45AB-B4B2-CC5FBD77096D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B1BF44-493B-493A-90C8-828AF97C3C3D}"/>
              </a:ext>
            </a:extLst>
          </p:cNvPr>
          <p:cNvSpPr/>
          <p:nvPr/>
        </p:nvSpPr>
        <p:spPr>
          <a:xfrm>
            <a:off x="496386" y="3061674"/>
            <a:ext cx="11199222" cy="3822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AE58A8-7C70-4F1B-86DB-8AE5F475849C}"/>
              </a:ext>
            </a:extLst>
          </p:cNvPr>
          <p:cNvSpPr/>
          <p:nvPr/>
        </p:nvSpPr>
        <p:spPr>
          <a:xfrm>
            <a:off x="1828800" y="3078115"/>
            <a:ext cx="8446008" cy="38060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BCC258-832D-40DC-B4D0-65E6C105E18B}"/>
              </a:ext>
            </a:extLst>
          </p:cNvPr>
          <p:cNvSpPr/>
          <p:nvPr/>
        </p:nvSpPr>
        <p:spPr>
          <a:xfrm>
            <a:off x="2226729" y="3183176"/>
            <a:ext cx="1735891" cy="159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스크린샷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257A30-4F5C-4AC5-BADC-B4086B8F3D9C}"/>
              </a:ext>
            </a:extLst>
          </p:cNvPr>
          <p:cNvSpPr/>
          <p:nvPr/>
        </p:nvSpPr>
        <p:spPr>
          <a:xfrm>
            <a:off x="2226346" y="5446354"/>
            <a:ext cx="7657500" cy="1420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상세설명</a:t>
            </a:r>
          </a:p>
        </p:txBody>
      </p:sp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4B5B8E17-5A2E-4DC4-86AE-F618C5A56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14" name="그래픽 13" descr="하트 두 개">
            <a:extLst>
              <a:ext uri="{FF2B5EF4-FFF2-40B4-BE49-F238E27FC236}">
                <a16:creationId xmlns:a16="http://schemas.microsoft.com/office/drawing/2014/main" id="{6AE00412-C68F-405B-8DD2-E475178FF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9D93AE-414A-4016-9517-B5AE831216BF}"/>
              </a:ext>
            </a:extLst>
          </p:cNvPr>
          <p:cNvSpPr/>
          <p:nvPr/>
        </p:nvSpPr>
        <p:spPr>
          <a:xfrm>
            <a:off x="2278567" y="4839164"/>
            <a:ext cx="480739" cy="4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C2D0C4-B940-44EF-BD77-A9018E838F41}"/>
              </a:ext>
            </a:extLst>
          </p:cNvPr>
          <p:cNvSpPr/>
          <p:nvPr/>
        </p:nvSpPr>
        <p:spPr>
          <a:xfrm>
            <a:off x="2851192" y="4839164"/>
            <a:ext cx="480739" cy="4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569199-3727-451D-BEA7-931B419DB4A0}"/>
              </a:ext>
            </a:extLst>
          </p:cNvPr>
          <p:cNvSpPr/>
          <p:nvPr/>
        </p:nvSpPr>
        <p:spPr>
          <a:xfrm>
            <a:off x="3423817" y="4839164"/>
            <a:ext cx="480739" cy="4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D3AA6B-C120-4F79-917F-ACFAAE442982}"/>
              </a:ext>
            </a:extLst>
          </p:cNvPr>
          <p:cNvSpPr/>
          <p:nvPr/>
        </p:nvSpPr>
        <p:spPr>
          <a:xfrm>
            <a:off x="4519968" y="3263229"/>
            <a:ext cx="2014194" cy="29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843773-67DB-4406-86BF-5AA2000A07F0}"/>
              </a:ext>
            </a:extLst>
          </p:cNvPr>
          <p:cNvSpPr/>
          <p:nvPr/>
        </p:nvSpPr>
        <p:spPr>
          <a:xfrm>
            <a:off x="4519968" y="3669560"/>
            <a:ext cx="1313504" cy="29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가격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6F1CE1-4771-40CB-8875-B7E0DB778719}"/>
              </a:ext>
            </a:extLst>
          </p:cNvPr>
          <p:cNvSpPr/>
          <p:nvPr/>
        </p:nvSpPr>
        <p:spPr>
          <a:xfrm>
            <a:off x="4519968" y="4028149"/>
            <a:ext cx="1099921" cy="29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작성일자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89E6E5-C627-42FF-8615-DA0F13E5F4D1}"/>
              </a:ext>
            </a:extLst>
          </p:cNvPr>
          <p:cNvSpPr/>
          <p:nvPr/>
        </p:nvSpPr>
        <p:spPr>
          <a:xfrm>
            <a:off x="5674649" y="4028149"/>
            <a:ext cx="859514" cy="29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판매자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7FFE49-6535-47C3-B42A-F9525DCEA493}"/>
              </a:ext>
            </a:extLst>
          </p:cNvPr>
          <p:cNvSpPr/>
          <p:nvPr/>
        </p:nvSpPr>
        <p:spPr>
          <a:xfrm>
            <a:off x="4519968" y="4788499"/>
            <a:ext cx="480739" cy="445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찜</a:t>
            </a:r>
            <a:endParaRPr lang="ko-KR" altLang="en-US" sz="15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902A2B-9727-4F60-AC2A-E7052E93F629}"/>
              </a:ext>
            </a:extLst>
          </p:cNvPr>
          <p:cNvSpPr/>
          <p:nvPr/>
        </p:nvSpPr>
        <p:spPr>
          <a:xfrm>
            <a:off x="4519967" y="4398429"/>
            <a:ext cx="1373575" cy="29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판매자 연락처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3073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45FA-B7BA-4433-8142-7BD8044B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3611445" cy="1325563"/>
          </a:xfrm>
        </p:spPr>
        <p:txBody>
          <a:bodyPr/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836AD8-28FD-4117-9BF5-676797C4E7FA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3E23-07A4-4AC2-AD30-0F38EF4FDF77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7317F-047C-4FE4-A462-EBF3AB16919A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FDE867-7452-4D60-9097-A5A698FCE83E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C53FAD-5EF3-4D5E-9883-D2A0C497E138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5D7B2C-707E-4B00-9BCC-0895689C8872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EDC5C-88DF-45B9-8E6D-0E8EE41BD8E9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6B18F-41D3-4820-853D-A624EF3211D0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F67F8-6557-411C-8D14-53ADAD9E5C75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057A6-EE8A-4FD9-BB54-75B846C07F13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0DAF36-4804-4917-A07C-2CBE710B1335}"/>
              </a:ext>
            </a:extLst>
          </p:cNvPr>
          <p:cNvSpPr/>
          <p:nvPr/>
        </p:nvSpPr>
        <p:spPr>
          <a:xfrm>
            <a:off x="496386" y="3026840"/>
            <a:ext cx="11199222" cy="3574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B15547-9EFC-4423-A1E1-EFD742D1985F}"/>
              </a:ext>
            </a:extLst>
          </p:cNvPr>
          <p:cNvSpPr/>
          <p:nvPr/>
        </p:nvSpPr>
        <p:spPr>
          <a:xfrm>
            <a:off x="496386" y="3035549"/>
            <a:ext cx="11199222" cy="3822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631CD-41A2-4EAF-8BC7-FE6722545165}"/>
              </a:ext>
            </a:extLst>
          </p:cNvPr>
          <p:cNvSpPr/>
          <p:nvPr/>
        </p:nvSpPr>
        <p:spPr>
          <a:xfrm>
            <a:off x="1828800" y="3026839"/>
            <a:ext cx="8446008" cy="3822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402384-AFF9-44B7-9901-D0FA70B2B474}"/>
              </a:ext>
            </a:extLst>
          </p:cNvPr>
          <p:cNvSpPr/>
          <p:nvPr/>
        </p:nvSpPr>
        <p:spPr>
          <a:xfrm>
            <a:off x="3070756" y="3779132"/>
            <a:ext cx="1922626" cy="33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가격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19BFE2-F99E-4609-8677-13AC68737A68}"/>
              </a:ext>
            </a:extLst>
          </p:cNvPr>
          <p:cNvSpPr/>
          <p:nvPr/>
        </p:nvSpPr>
        <p:spPr>
          <a:xfrm>
            <a:off x="5032860" y="3780138"/>
            <a:ext cx="3357958" cy="33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연락처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92A31-3F20-45D3-A788-3E96701336DE}"/>
              </a:ext>
            </a:extLst>
          </p:cNvPr>
          <p:cNvSpPr/>
          <p:nvPr/>
        </p:nvSpPr>
        <p:spPr>
          <a:xfrm>
            <a:off x="3450866" y="4187309"/>
            <a:ext cx="4743900" cy="1128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세부사항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C614F9-6CFF-47D1-A7AD-7245298057D4}"/>
              </a:ext>
            </a:extLst>
          </p:cNvPr>
          <p:cNvSpPr/>
          <p:nvPr/>
        </p:nvSpPr>
        <p:spPr>
          <a:xfrm>
            <a:off x="3450866" y="5874093"/>
            <a:ext cx="3522428" cy="45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미리보기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28578C-75B6-4EBC-9BEC-D913A5F32B6F}"/>
              </a:ext>
            </a:extLst>
          </p:cNvPr>
          <p:cNvSpPr/>
          <p:nvPr/>
        </p:nvSpPr>
        <p:spPr>
          <a:xfrm>
            <a:off x="7050724" y="5869392"/>
            <a:ext cx="1144042" cy="45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706C58-9A45-4109-A4FF-80D637917C2B}"/>
              </a:ext>
            </a:extLst>
          </p:cNvPr>
          <p:cNvSpPr/>
          <p:nvPr/>
        </p:nvSpPr>
        <p:spPr>
          <a:xfrm>
            <a:off x="5316781" y="6369837"/>
            <a:ext cx="1470045" cy="45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상품 등록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버튼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C4DFE3-47A4-4AF0-889D-3B5FAEC5CF21}"/>
              </a:ext>
            </a:extLst>
          </p:cNvPr>
          <p:cNvSpPr/>
          <p:nvPr/>
        </p:nvSpPr>
        <p:spPr>
          <a:xfrm>
            <a:off x="2732090" y="3156758"/>
            <a:ext cx="6639428" cy="45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래픽 23" descr="사용자">
            <a:extLst>
              <a:ext uri="{FF2B5EF4-FFF2-40B4-BE49-F238E27FC236}">
                <a16:creationId xmlns:a16="http://schemas.microsoft.com/office/drawing/2014/main" id="{FA2A0912-29A6-47BD-A822-3F459480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26" name="그래픽 25" descr="하트 두 개">
            <a:extLst>
              <a:ext uri="{FF2B5EF4-FFF2-40B4-BE49-F238E27FC236}">
                <a16:creationId xmlns:a16="http://schemas.microsoft.com/office/drawing/2014/main" id="{E2490ECB-003A-4E02-A306-38952C246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BAD260-0C3F-4E69-9BF9-6805F0DF9B91}"/>
              </a:ext>
            </a:extLst>
          </p:cNvPr>
          <p:cNvSpPr/>
          <p:nvPr/>
        </p:nvSpPr>
        <p:spPr>
          <a:xfrm>
            <a:off x="3450866" y="5363870"/>
            <a:ext cx="4756691" cy="45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ㅁ가전제품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ㅁ</a:t>
            </a:r>
            <a:r>
              <a:rPr lang="ko-KR" altLang="en-US" dirty="0">
                <a:solidFill>
                  <a:schemeClr val="tx1"/>
                </a:solidFill>
              </a:rPr>
              <a:t> 게임기 </a:t>
            </a:r>
            <a:r>
              <a:rPr lang="ko-KR" altLang="en-US" dirty="0" err="1">
                <a:solidFill>
                  <a:schemeClr val="tx1"/>
                </a:solidFill>
              </a:rPr>
              <a:t>ㅁ데스크탑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3CFDE3-D5ED-4C80-8C36-B0B12D82FBA4}"/>
              </a:ext>
            </a:extLst>
          </p:cNvPr>
          <p:cNvSpPr/>
          <p:nvPr/>
        </p:nvSpPr>
        <p:spPr>
          <a:xfrm>
            <a:off x="8816554" y="4287308"/>
            <a:ext cx="1294257" cy="127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 체크박스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728819-C1F8-4DFF-A017-87B43BE7E47B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8207557" y="4924023"/>
            <a:ext cx="608997" cy="6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1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45FA-B7BA-4433-8142-7BD8044B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3997467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공지사항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2193EE-5940-4333-ACFB-249822882955}"/>
              </a:ext>
            </a:extLst>
          </p:cNvPr>
          <p:cNvSpPr/>
          <p:nvPr/>
        </p:nvSpPr>
        <p:spPr>
          <a:xfrm>
            <a:off x="496388" y="2373699"/>
            <a:ext cx="11199221" cy="4145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6CFF46-09AC-4116-B8B6-FE976F51EBFA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070808-E82E-4801-AF27-C9BA6C4F22BB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199471-B0AE-4F08-86F2-D89967C16E23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4E96DCD-C22F-4321-80FB-7C1965187614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7F193A-C2E6-4B78-9829-1A1900B7C75B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76D250-3F70-44B2-822C-76F74134BD11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B43EDF-C999-45C4-BE11-6CAC7874FDD1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F6A649-FAE3-4056-A4D3-0E886573A08F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94F5A6-CE80-42BF-83A2-C7E5C5E90079}"/>
              </a:ext>
            </a:extLst>
          </p:cNvPr>
          <p:cNvSpPr txBox="1"/>
          <p:nvPr/>
        </p:nvSpPr>
        <p:spPr>
          <a:xfrm>
            <a:off x="6597619" y="2528177"/>
            <a:ext cx="12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19AA59-77B3-4FCC-BADB-26932121A416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A2B3A7-42B0-48F4-9F3F-54534FF01916}"/>
              </a:ext>
            </a:extLst>
          </p:cNvPr>
          <p:cNvSpPr/>
          <p:nvPr/>
        </p:nvSpPr>
        <p:spPr>
          <a:xfrm>
            <a:off x="1403287" y="3026840"/>
            <a:ext cx="9316016" cy="3536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E82899-4237-4D8C-B78B-4088D7552DBB}"/>
              </a:ext>
            </a:extLst>
          </p:cNvPr>
          <p:cNvSpPr/>
          <p:nvPr/>
        </p:nvSpPr>
        <p:spPr>
          <a:xfrm>
            <a:off x="1516550" y="3653247"/>
            <a:ext cx="9081833" cy="2883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8435DF-4B88-4CBA-9200-A580659EC8A5}"/>
              </a:ext>
            </a:extLst>
          </p:cNvPr>
          <p:cNvCxnSpPr/>
          <p:nvPr/>
        </p:nvCxnSpPr>
        <p:spPr>
          <a:xfrm>
            <a:off x="1472697" y="4040777"/>
            <a:ext cx="91778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DC1670A-70DD-4E84-B963-8D1F4F0D0CBB}"/>
              </a:ext>
            </a:extLst>
          </p:cNvPr>
          <p:cNvCxnSpPr/>
          <p:nvPr/>
        </p:nvCxnSpPr>
        <p:spPr>
          <a:xfrm>
            <a:off x="2946005" y="367127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F1178D-FC4A-4091-9158-0D06FB8ECC8D}"/>
              </a:ext>
            </a:extLst>
          </p:cNvPr>
          <p:cNvCxnSpPr/>
          <p:nvPr/>
        </p:nvCxnSpPr>
        <p:spPr>
          <a:xfrm>
            <a:off x="7846995" y="363522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776102A-E4CE-49E5-9E49-E45781E75418}"/>
              </a:ext>
            </a:extLst>
          </p:cNvPr>
          <p:cNvSpPr txBox="1"/>
          <p:nvPr/>
        </p:nvSpPr>
        <p:spPr>
          <a:xfrm>
            <a:off x="1520378" y="367998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번호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87325-F643-4B84-9F36-12FFBC5FA902}"/>
              </a:ext>
            </a:extLst>
          </p:cNvPr>
          <p:cNvSpPr txBox="1"/>
          <p:nvPr/>
        </p:nvSpPr>
        <p:spPr>
          <a:xfrm>
            <a:off x="2943179" y="3695615"/>
            <a:ext cx="439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제목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E4FDB6-4907-4392-B9A2-8CFB02F47338}"/>
              </a:ext>
            </a:extLst>
          </p:cNvPr>
          <p:cNvSpPr txBox="1"/>
          <p:nvPr/>
        </p:nvSpPr>
        <p:spPr>
          <a:xfrm>
            <a:off x="7813283" y="3673205"/>
            <a:ext cx="15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작성일자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FFD8D49-DF45-4B21-8B26-02DD6767E39A}"/>
              </a:ext>
            </a:extLst>
          </p:cNvPr>
          <p:cNvCxnSpPr/>
          <p:nvPr/>
        </p:nvCxnSpPr>
        <p:spPr>
          <a:xfrm>
            <a:off x="1472697" y="4376057"/>
            <a:ext cx="91778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0B97F-6052-49A3-895F-114E327CA8BF}"/>
              </a:ext>
            </a:extLst>
          </p:cNvPr>
          <p:cNvSpPr txBox="1"/>
          <p:nvPr/>
        </p:nvSpPr>
        <p:spPr>
          <a:xfrm>
            <a:off x="1520372" y="4027848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3D562C-040B-45EE-BE99-11B93311EC59}"/>
              </a:ext>
            </a:extLst>
          </p:cNvPr>
          <p:cNvSpPr txBox="1"/>
          <p:nvPr/>
        </p:nvSpPr>
        <p:spPr>
          <a:xfrm>
            <a:off x="2963692" y="4027848"/>
            <a:ext cx="439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FAD373-5DE8-41E2-B901-151151054A0B}"/>
              </a:ext>
            </a:extLst>
          </p:cNvPr>
          <p:cNvSpPr txBox="1"/>
          <p:nvPr/>
        </p:nvSpPr>
        <p:spPr>
          <a:xfrm>
            <a:off x="7725624" y="4036837"/>
            <a:ext cx="172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2020-09-30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2D794F-F836-47F8-91A7-2A2C756C7AE5}"/>
              </a:ext>
            </a:extLst>
          </p:cNvPr>
          <p:cNvSpPr txBox="1"/>
          <p:nvPr/>
        </p:nvSpPr>
        <p:spPr>
          <a:xfrm>
            <a:off x="1642292" y="315886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</a:t>
            </a: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1B37E476-A164-40EF-82F6-9C796046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4" name="그래픽 3" descr="하트 두 개">
            <a:extLst>
              <a:ext uri="{FF2B5EF4-FFF2-40B4-BE49-F238E27FC236}">
                <a16:creationId xmlns:a16="http://schemas.microsoft.com/office/drawing/2014/main" id="{649B2184-CCD9-4618-BF1B-8B3ACB4B3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C394AF9-B6FA-409C-A984-1852B9FE3D95}"/>
              </a:ext>
            </a:extLst>
          </p:cNvPr>
          <p:cNvCxnSpPr/>
          <p:nvPr/>
        </p:nvCxnSpPr>
        <p:spPr>
          <a:xfrm>
            <a:off x="9335906" y="363522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A7EA3A-99EA-48E2-9F85-5AD20D856908}"/>
              </a:ext>
            </a:extLst>
          </p:cNvPr>
          <p:cNvSpPr txBox="1"/>
          <p:nvPr/>
        </p:nvSpPr>
        <p:spPr>
          <a:xfrm>
            <a:off x="9506057" y="3679980"/>
            <a:ext cx="9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17F10D-B48C-4FFC-B92E-8B3104F74DE2}"/>
              </a:ext>
            </a:extLst>
          </p:cNvPr>
          <p:cNvSpPr txBox="1"/>
          <p:nvPr/>
        </p:nvSpPr>
        <p:spPr>
          <a:xfrm>
            <a:off x="9506057" y="4002407"/>
            <a:ext cx="9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63999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A9B6-2A54-454E-BAB8-9D2A647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233DFD-DA78-4A66-9C19-C8CC957D06ED}"/>
              </a:ext>
            </a:extLst>
          </p:cNvPr>
          <p:cNvSpPr/>
          <p:nvPr/>
        </p:nvSpPr>
        <p:spPr>
          <a:xfrm>
            <a:off x="496388" y="2373699"/>
            <a:ext cx="11199221" cy="4145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7992C4-B0B9-403B-85D9-81EAB6392266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5D55FD-1768-4F25-B80F-35219B118B65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E744BA-D7AD-4327-B9C9-6B0740BFD6C0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5EF76F-1968-4D50-9F92-3E0A63E995C2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4705BD-E382-4578-930E-284A9751DFAE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83AA09-81AE-49B0-AC24-FB8A700D336C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6502F-2559-43D4-9F59-4502EFA08159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1E86A-D8AE-4B14-B35C-2A7E8C4D7A67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FCB8B-88C6-448B-9680-50A03B4EF541}"/>
              </a:ext>
            </a:extLst>
          </p:cNvPr>
          <p:cNvSpPr txBox="1"/>
          <p:nvPr/>
        </p:nvSpPr>
        <p:spPr>
          <a:xfrm>
            <a:off x="6597619" y="2528177"/>
            <a:ext cx="12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0555D-84EF-45A4-AC9A-D61C7EC4B40E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1EAD89-BFD0-4549-BA13-6E54DF963D89}"/>
              </a:ext>
            </a:extLst>
          </p:cNvPr>
          <p:cNvSpPr/>
          <p:nvPr/>
        </p:nvSpPr>
        <p:spPr>
          <a:xfrm>
            <a:off x="1403287" y="3026840"/>
            <a:ext cx="9316016" cy="3536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7BBFE8-17E3-4475-BCAE-126503E46B4D}"/>
              </a:ext>
            </a:extLst>
          </p:cNvPr>
          <p:cNvSpPr/>
          <p:nvPr/>
        </p:nvSpPr>
        <p:spPr>
          <a:xfrm>
            <a:off x="1525608" y="3653913"/>
            <a:ext cx="9081833" cy="2883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31345A6-F34B-4656-8341-A398B1A9BA34}"/>
              </a:ext>
            </a:extLst>
          </p:cNvPr>
          <p:cNvCxnSpPr>
            <a:cxnSpLocks/>
          </p:cNvCxnSpPr>
          <p:nvPr/>
        </p:nvCxnSpPr>
        <p:spPr>
          <a:xfrm>
            <a:off x="1472697" y="4040777"/>
            <a:ext cx="1464599" cy="85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84180E-E089-4A67-9F8C-7640B4CC7BF5}"/>
              </a:ext>
            </a:extLst>
          </p:cNvPr>
          <p:cNvCxnSpPr>
            <a:cxnSpLocks/>
          </p:cNvCxnSpPr>
          <p:nvPr/>
        </p:nvCxnSpPr>
        <p:spPr>
          <a:xfrm>
            <a:off x="2946005" y="3671272"/>
            <a:ext cx="1" cy="725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ED7A1B-5A21-4C9C-BAE8-463C7CC03FC9}"/>
              </a:ext>
            </a:extLst>
          </p:cNvPr>
          <p:cNvCxnSpPr>
            <a:cxnSpLocks/>
          </p:cNvCxnSpPr>
          <p:nvPr/>
        </p:nvCxnSpPr>
        <p:spPr>
          <a:xfrm>
            <a:off x="8421189" y="3680765"/>
            <a:ext cx="0" cy="737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739BB7-C0CF-4964-ABB7-1D28F44E198A}"/>
              </a:ext>
            </a:extLst>
          </p:cNvPr>
          <p:cNvSpPr txBox="1"/>
          <p:nvPr/>
        </p:nvSpPr>
        <p:spPr>
          <a:xfrm>
            <a:off x="1520378" y="367998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8A1DD8-D1EC-483C-8B28-797B9177F5DE}"/>
              </a:ext>
            </a:extLst>
          </p:cNvPr>
          <p:cNvSpPr txBox="1"/>
          <p:nvPr/>
        </p:nvSpPr>
        <p:spPr>
          <a:xfrm>
            <a:off x="8421189" y="3679980"/>
            <a:ext cx="19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작성일자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F4138A2-9DAD-426B-9F28-B62D30343FB5}"/>
              </a:ext>
            </a:extLst>
          </p:cNvPr>
          <p:cNvCxnSpPr/>
          <p:nvPr/>
        </p:nvCxnSpPr>
        <p:spPr>
          <a:xfrm>
            <a:off x="1472697" y="4376057"/>
            <a:ext cx="91778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A06DDB-92FF-4238-9895-ACE4BEC6E34D}"/>
              </a:ext>
            </a:extLst>
          </p:cNvPr>
          <p:cNvSpPr txBox="1"/>
          <p:nvPr/>
        </p:nvSpPr>
        <p:spPr>
          <a:xfrm>
            <a:off x="1520372" y="4027848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51CB80-EF87-48E3-B347-EE7105912866}"/>
              </a:ext>
            </a:extLst>
          </p:cNvPr>
          <p:cNvSpPr txBox="1"/>
          <p:nvPr/>
        </p:nvSpPr>
        <p:spPr>
          <a:xfrm>
            <a:off x="2930602" y="3789039"/>
            <a:ext cx="54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151E0-3128-478F-B0B1-838A61A20556}"/>
              </a:ext>
            </a:extLst>
          </p:cNvPr>
          <p:cNvSpPr txBox="1"/>
          <p:nvPr/>
        </p:nvSpPr>
        <p:spPr>
          <a:xfrm>
            <a:off x="8479735" y="4055601"/>
            <a:ext cx="19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2020-09-30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DBE9EC-A419-4BD0-8884-2EE9E46A888F}"/>
              </a:ext>
            </a:extLst>
          </p:cNvPr>
          <p:cNvSpPr txBox="1"/>
          <p:nvPr/>
        </p:nvSpPr>
        <p:spPr>
          <a:xfrm>
            <a:off x="1642292" y="315886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D0F2CD0-AE50-43EC-9148-6B4CC95449F0}"/>
              </a:ext>
            </a:extLst>
          </p:cNvPr>
          <p:cNvCxnSpPr>
            <a:cxnSpLocks/>
          </p:cNvCxnSpPr>
          <p:nvPr/>
        </p:nvCxnSpPr>
        <p:spPr>
          <a:xfrm>
            <a:off x="8421189" y="4055601"/>
            <a:ext cx="2177194" cy="93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7E49221D-F4E7-4695-8EC2-4C7433289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21" name="그래픽 20" descr="하트 두 개">
            <a:extLst>
              <a:ext uri="{FF2B5EF4-FFF2-40B4-BE49-F238E27FC236}">
                <a16:creationId xmlns:a16="http://schemas.microsoft.com/office/drawing/2014/main" id="{A2896316-474B-477B-8353-A0AFBB9AC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3226F-CC56-4989-8F6A-03804121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3185B5-3216-4BC4-A9DB-0BB51139FE0F}"/>
              </a:ext>
            </a:extLst>
          </p:cNvPr>
          <p:cNvSpPr/>
          <p:nvPr/>
        </p:nvSpPr>
        <p:spPr>
          <a:xfrm>
            <a:off x="496388" y="2373699"/>
            <a:ext cx="11199221" cy="4145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등록된 상품 사진 슬라이드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4FCAC2-9079-4C21-A095-CEAB2AA455A5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243152-2DC4-4DDF-ACD7-F1EFDD3863CE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B04FDD-A39D-4477-9C5F-F8FBFB5FAA40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16DBC-C553-4DE9-AB87-AEAEAAEE061A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D7B30D-958F-40CE-A289-EADE0A3F7C07}"/>
              </a:ext>
            </a:extLst>
          </p:cNvPr>
          <p:cNvSpPr/>
          <p:nvPr/>
        </p:nvSpPr>
        <p:spPr>
          <a:xfrm>
            <a:off x="7280366" y="764161"/>
            <a:ext cx="1140823" cy="51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찜 목록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95F6B5-7D6D-4900-9994-41F2A82871CE}"/>
              </a:ext>
            </a:extLst>
          </p:cNvPr>
          <p:cNvCxnSpPr>
            <a:cxnSpLocks/>
          </p:cNvCxnSpPr>
          <p:nvPr/>
        </p:nvCxnSpPr>
        <p:spPr>
          <a:xfrm>
            <a:off x="8196288" y="1349467"/>
            <a:ext cx="224901" cy="26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0DEE73-80D1-4BF3-8AB0-AE0BEE9AA1F0}"/>
              </a:ext>
            </a:extLst>
          </p:cNvPr>
          <p:cNvSpPr/>
          <p:nvPr/>
        </p:nvSpPr>
        <p:spPr>
          <a:xfrm>
            <a:off x="9103936" y="764161"/>
            <a:ext cx="1598898" cy="51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마이페이지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AFBDE55-48FE-4AE9-A9B1-68D9EAD12C2C}"/>
              </a:ext>
            </a:extLst>
          </p:cNvPr>
          <p:cNvCxnSpPr/>
          <p:nvPr/>
        </p:nvCxnSpPr>
        <p:spPr>
          <a:xfrm flipH="1">
            <a:off x="9170126" y="1349467"/>
            <a:ext cx="252548" cy="26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162C2-34F5-45FD-91A3-65FD4B1D1E3F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사이트명</a:t>
            </a:r>
            <a:endParaRPr lang="en-US" altLang="ko-KR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F52EF7-CBD2-4C92-B842-2F4317A47F53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B9225-0331-4279-BC03-FFE269687C9C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92012-152A-499D-8067-08B8E9F9BB48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EEF8E3-AD80-40D7-A700-5DD9CDCF8DC8}"/>
              </a:ext>
            </a:extLst>
          </p:cNvPr>
          <p:cNvSpPr txBox="1"/>
          <p:nvPr/>
        </p:nvSpPr>
        <p:spPr>
          <a:xfrm>
            <a:off x="3731625" y="713624"/>
            <a:ext cx="2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검색시</a:t>
            </a:r>
            <a:r>
              <a:rPr lang="ko-KR" altLang="en-US" dirty="0"/>
              <a:t> 상품 목록 페이지로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678D52-A018-4BE3-AD0F-42719806E9C2}"/>
              </a:ext>
            </a:extLst>
          </p:cNvPr>
          <p:cNvCxnSpPr>
            <a:cxnSpLocks/>
          </p:cNvCxnSpPr>
          <p:nvPr/>
        </p:nvCxnSpPr>
        <p:spPr>
          <a:xfrm>
            <a:off x="5318105" y="1125384"/>
            <a:ext cx="0" cy="40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9BE081-30A0-4F84-9A7F-BE3CF856D254}"/>
              </a:ext>
            </a:extLst>
          </p:cNvPr>
          <p:cNvSpPr txBox="1"/>
          <p:nvPr/>
        </p:nvSpPr>
        <p:spPr>
          <a:xfrm>
            <a:off x="6597619" y="2528177"/>
            <a:ext cx="12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957B64-1C50-43F4-B882-36F705F81D5E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pic>
        <p:nvPicPr>
          <p:cNvPr id="4" name="그래픽 3" descr="하트 두 개">
            <a:extLst>
              <a:ext uri="{FF2B5EF4-FFF2-40B4-BE49-F238E27FC236}">
                <a16:creationId xmlns:a16="http://schemas.microsoft.com/office/drawing/2014/main" id="{B142B20B-FAD8-49F1-9595-6C5CF4CA8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D49F4D80-7EE2-4C77-A2F0-907A045F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0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E2A2B-54A2-4388-AD62-414DC49B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5" y="365125"/>
            <a:ext cx="2444496" cy="1325563"/>
          </a:xfrm>
        </p:spPr>
        <p:txBody>
          <a:bodyPr/>
          <a:lstStyle/>
          <a:p>
            <a:r>
              <a:rPr lang="ko-KR" altLang="en-US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37C37F-8EB1-436F-AA4E-315EE0CC8A5E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476F93-C480-4CFC-BC0E-94981842B7A8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41E15-D21A-4049-88B2-243D42B85C26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23A587-0694-4A55-85DD-D5AB1F7F181A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E771D-AA1C-4708-A865-96D195F14A9C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6B648-207C-4705-A319-CFBCD3592D2F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2293F-BAAF-4CE2-902B-91FCA407C4CA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1D05E-89CA-4931-ADDE-F1DC9A88D9E0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D69EC-8CD1-4825-82CC-FA7453182E31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85D2D-4DDD-4CE0-A173-56A4BF54EE22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FAF86F-1D1F-478F-BCFE-FAB5FBA813CB}"/>
              </a:ext>
            </a:extLst>
          </p:cNvPr>
          <p:cNvSpPr/>
          <p:nvPr/>
        </p:nvSpPr>
        <p:spPr>
          <a:xfrm>
            <a:off x="496386" y="3026840"/>
            <a:ext cx="11199222" cy="3574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694EBB-5EB8-47F1-B270-AE9EDA0CDA06}"/>
              </a:ext>
            </a:extLst>
          </p:cNvPr>
          <p:cNvSpPr/>
          <p:nvPr/>
        </p:nvSpPr>
        <p:spPr>
          <a:xfrm>
            <a:off x="3836125" y="3706109"/>
            <a:ext cx="3823063" cy="169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69984E-CE51-4B6B-A5E6-407870218CCE}"/>
              </a:ext>
            </a:extLst>
          </p:cNvPr>
          <p:cNvSpPr/>
          <p:nvPr/>
        </p:nvSpPr>
        <p:spPr>
          <a:xfrm>
            <a:off x="4397829" y="4171405"/>
            <a:ext cx="2342606" cy="313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C02D6-39A2-4718-87ED-655DE6598359}"/>
              </a:ext>
            </a:extLst>
          </p:cNvPr>
          <p:cNvSpPr/>
          <p:nvPr/>
        </p:nvSpPr>
        <p:spPr>
          <a:xfrm>
            <a:off x="4397829" y="4528799"/>
            <a:ext cx="2342606" cy="313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F9ABFC-1856-4EFC-BE8C-9812264815A8}"/>
              </a:ext>
            </a:extLst>
          </p:cNvPr>
          <p:cNvSpPr/>
          <p:nvPr/>
        </p:nvSpPr>
        <p:spPr>
          <a:xfrm>
            <a:off x="6858875" y="4171405"/>
            <a:ext cx="592183" cy="69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LogIn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289CB2-5A29-4998-B4E0-E764D44C7453}"/>
              </a:ext>
            </a:extLst>
          </p:cNvPr>
          <p:cNvSpPr txBox="1"/>
          <p:nvPr/>
        </p:nvSpPr>
        <p:spPr>
          <a:xfrm>
            <a:off x="4373340" y="4940517"/>
            <a:ext cx="1484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/</a:t>
            </a:r>
            <a:r>
              <a:rPr lang="ko-KR" altLang="en-US" sz="1000" dirty="0"/>
              <a:t>비밀번호 찾기</a:t>
            </a:r>
            <a:endParaRPr lang="en-US" altLang="ko-KR" sz="1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C7E9CD-5A95-4A5A-B81E-74DE9C08B7E7}"/>
              </a:ext>
            </a:extLst>
          </p:cNvPr>
          <p:cNvCxnSpPr>
            <a:cxnSpLocks/>
          </p:cNvCxnSpPr>
          <p:nvPr/>
        </p:nvCxnSpPr>
        <p:spPr>
          <a:xfrm>
            <a:off x="5810743" y="4940517"/>
            <a:ext cx="0" cy="259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1DA161-9980-4572-898C-87729DC91E67}"/>
              </a:ext>
            </a:extLst>
          </p:cNvPr>
          <p:cNvSpPr txBox="1"/>
          <p:nvPr/>
        </p:nvSpPr>
        <p:spPr>
          <a:xfrm>
            <a:off x="5857933" y="4947338"/>
            <a:ext cx="753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 가입</a:t>
            </a:r>
            <a:endParaRPr lang="en-US" altLang="ko-KR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0212A1-DCBC-4FFC-8BE3-47F7FE06CA6F}"/>
              </a:ext>
            </a:extLst>
          </p:cNvPr>
          <p:cNvSpPr/>
          <p:nvPr/>
        </p:nvSpPr>
        <p:spPr>
          <a:xfrm>
            <a:off x="7872549" y="365125"/>
            <a:ext cx="1541417" cy="662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팝업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22857B-C987-40FD-8855-B0D400B949F8}"/>
              </a:ext>
            </a:extLst>
          </p:cNvPr>
          <p:cNvCxnSpPr/>
          <p:nvPr/>
        </p:nvCxnSpPr>
        <p:spPr>
          <a:xfrm flipH="1">
            <a:off x="7297783" y="914400"/>
            <a:ext cx="1123406" cy="29658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CD8E02D0-E90B-4C8B-A016-C18C3BA0C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17" name="그래픽 16" descr="하트 두 개">
            <a:extLst>
              <a:ext uri="{FF2B5EF4-FFF2-40B4-BE49-F238E27FC236}">
                <a16:creationId xmlns:a16="http://schemas.microsoft.com/office/drawing/2014/main" id="{1FD0AD3F-38A6-4F0F-986A-A6EF946E5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37B770-FFA7-44C5-BE4C-89457889F507}"/>
              </a:ext>
            </a:extLst>
          </p:cNvPr>
          <p:cNvSpPr/>
          <p:nvPr/>
        </p:nvSpPr>
        <p:spPr>
          <a:xfrm>
            <a:off x="7167329" y="5090070"/>
            <a:ext cx="437953" cy="259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닫기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8E4A-2C8A-4F1C-9E6F-05D4C8ED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3062805" cy="1325563"/>
          </a:xfrm>
        </p:spPr>
        <p:txBody>
          <a:bodyPr/>
          <a:lstStyle/>
          <a:p>
            <a:r>
              <a:rPr lang="ko-KR" altLang="en-US"/>
              <a:t>회원가입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C3B9F4-70D8-40FE-85EF-03B0DB1A474A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4835A9-2FB6-4F55-9E69-19217E5AB06E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DB1E55-9558-49C7-90E4-485108BCE210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41206B-3F09-4995-A638-E6C3EB5F97EE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A4A13A-6F8B-4779-8BDE-F36D60E79861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0AAE2B-0283-4AC2-96CE-CAA14B1DBE4B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65054-992B-4EF5-860A-196947268684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D8D33-C128-4FE8-B007-DA138CF760D7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1898E-E601-4EE6-8B7D-E76432734E1B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9808E-2FDD-4579-A83C-71F5C2A57F77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F59C7B-BD9F-4237-9DCD-2E3EB7A33854}"/>
              </a:ext>
            </a:extLst>
          </p:cNvPr>
          <p:cNvSpPr/>
          <p:nvPr/>
        </p:nvSpPr>
        <p:spPr>
          <a:xfrm>
            <a:off x="496386" y="3026840"/>
            <a:ext cx="11199222" cy="383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5820F9-84E2-4CD3-9906-20C1EF60B145}"/>
              </a:ext>
            </a:extLst>
          </p:cNvPr>
          <p:cNvSpPr/>
          <p:nvPr/>
        </p:nvSpPr>
        <p:spPr>
          <a:xfrm>
            <a:off x="1872996" y="3026840"/>
            <a:ext cx="8446008" cy="38311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D4BFF-5DEC-49F8-8AC0-6AC6D2942F5A}"/>
              </a:ext>
            </a:extLst>
          </p:cNvPr>
          <p:cNvSpPr txBox="1"/>
          <p:nvPr/>
        </p:nvSpPr>
        <p:spPr>
          <a:xfrm>
            <a:off x="2046513" y="3207446"/>
            <a:ext cx="17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 회원 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B3E5A-430A-492C-8C3D-4084A7B596C6}"/>
              </a:ext>
            </a:extLst>
          </p:cNvPr>
          <p:cNvSpPr txBox="1"/>
          <p:nvPr/>
        </p:nvSpPr>
        <p:spPr>
          <a:xfrm>
            <a:off x="4661397" y="3729410"/>
            <a:ext cx="666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성명</a:t>
            </a:r>
            <a:endParaRPr lang="en-US" altLang="ko-KR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8A41D-9591-4798-8A5C-B50F4461AD02}"/>
              </a:ext>
            </a:extLst>
          </p:cNvPr>
          <p:cNvSpPr txBox="1"/>
          <p:nvPr/>
        </p:nvSpPr>
        <p:spPr>
          <a:xfrm>
            <a:off x="4501812" y="4142738"/>
            <a:ext cx="1090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사용할 </a:t>
            </a:r>
            <a:r>
              <a:rPr lang="en-US" altLang="ko-KR" sz="1500" dirty="0"/>
              <a:t>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D98B5-51C0-4EAC-BBD8-CD53B32FB490}"/>
              </a:ext>
            </a:extLst>
          </p:cNvPr>
          <p:cNvSpPr txBox="1"/>
          <p:nvPr/>
        </p:nvSpPr>
        <p:spPr>
          <a:xfrm>
            <a:off x="4086631" y="4489370"/>
            <a:ext cx="1815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사용할 </a:t>
            </a:r>
            <a:r>
              <a:rPr lang="en-US" altLang="ko-KR" sz="1500" dirty="0"/>
              <a:t>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58DEB-08CA-4CC3-9A2F-6770FFF12F56}"/>
              </a:ext>
            </a:extLst>
          </p:cNvPr>
          <p:cNvSpPr txBox="1"/>
          <p:nvPr/>
        </p:nvSpPr>
        <p:spPr>
          <a:xfrm>
            <a:off x="4184602" y="4894300"/>
            <a:ext cx="1619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PASSWORD </a:t>
            </a:r>
            <a:r>
              <a:rPr lang="ko-KR" altLang="en-US" sz="1500" dirty="0"/>
              <a:t>확인</a:t>
            </a:r>
            <a:endParaRPr lang="en-US" altLang="ko-KR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151F0-C107-437C-8642-4AE9346D972A}"/>
              </a:ext>
            </a:extLst>
          </p:cNvPr>
          <p:cNvSpPr txBox="1"/>
          <p:nvPr/>
        </p:nvSpPr>
        <p:spPr>
          <a:xfrm>
            <a:off x="4501812" y="5832264"/>
            <a:ext cx="9853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전화번호</a:t>
            </a:r>
            <a:endParaRPr lang="en-US" altLang="ko-KR" sz="1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178650-158C-4108-8C2B-B0C94B1B3AB2}"/>
              </a:ext>
            </a:extLst>
          </p:cNvPr>
          <p:cNvSpPr/>
          <p:nvPr/>
        </p:nvSpPr>
        <p:spPr>
          <a:xfrm>
            <a:off x="6297087" y="3729410"/>
            <a:ext cx="1619793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입력란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A28C46-4DAA-44E3-BEE8-01005F3FBC9A}"/>
              </a:ext>
            </a:extLst>
          </p:cNvPr>
          <p:cNvSpPr/>
          <p:nvPr/>
        </p:nvSpPr>
        <p:spPr>
          <a:xfrm>
            <a:off x="6297088" y="4142738"/>
            <a:ext cx="1619792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입력란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E57AD3-642B-4A0B-9451-3139CD372564}"/>
              </a:ext>
            </a:extLst>
          </p:cNvPr>
          <p:cNvSpPr/>
          <p:nvPr/>
        </p:nvSpPr>
        <p:spPr>
          <a:xfrm>
            <a:off x="6297087" y="4512125"/>
            <a:ext cx="1619795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27CD6D-E8AF-412D-AA95-97AEF8D9E3FE}"/>
              </a:ext>
            </a:extLst>
          </p:cNvPr>
          <p:cNvSpPr/>
          <p:nvPr/>
        </p:nvSpPr>
        <p:spPr>
          <a:xfrm>
            <a:off x="6297087" y="4925453"/>
            <a:ext cx="1619795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E96387-D601-418E-8F1B-3FD62E95527F}"/>
              </a:ext>
            </a:extLst>
          </p:cNvPr>
          <p:cNvSpPr/>
          <p:nvPr/>
        </p:nvSpPr>
        <p:spPr>
          <a:xfrm>
            <a:off x="6297086" y="5813625"/>
            <a:ext cx="1619795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F0D0EF1-344B-4E40-B3F2-0D5FDA3B1DCF}"/>
              </a:ext>
            </a:extLst>
          </p:cNvPr>
          <p:cNvSpPr/>
          <p:nvPr/>
        </p:nvSpPr>
        <p:spPr>
          <a:xfrm>
            <a:off x="5303520" y="6305006"/>
            <a:ext cx="1294099" cy="4208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가입완료</a:t>
            </a: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82EB6626-5898-4C0D-A825-B642E856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15" name="그래픽 14" descr="하트 두 개">
            <a:extLst>
              <a:ext uri="{FF2B5EF4-FFF2-40B4-BE49-F238E27FC236}">
                <a16:creationId xmlns:a16="http://schemas.microsoft.com/office/drawing/2014/main" id="{EC5E374C-0D94-4A70-9326-75AF712ED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AF95CD1-C3E8-4239-B333-4AE953939B9B}"/>
              </a:ext>
            </a:extLst>
          </p:cNvPr>
          <p:cNvSpPr txBox="1"/>
          <p:nvPr/>
        </p:nvSpPr>
        <p:spPr>
          <a:xfrm>
            <a:off x="4554497" y="5365066"/>
            <a:ext cx="9853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이메일</a:t>
            </a:r>
            <a:endParaRPr lang="en-US" altLang="ko-KR" sz="1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611E07-BCA5-4D40-9E07-4E91E1003026}"/>
              </a:ext>
            </a:extLst>
          </p:cNvPr>
          <p:cNvSpPr/>
          <p:nvPr/>
        </p:nvSpPr>
        <p:spPr>
          <a:xfrm>
            <a:off x="6297085" y="5365066"/>
            <a:ext cx="1619795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15399A1-EF06-4BA8-9AE1-DFC9DBC79383}"/>
              </a:ext>
            </a:extLst>
          </p:cNvPr>
          <p:cNvSpPr/>
          <p:nvPr/>
        </p:nvSpPr>
        <p:spPr>
          <a:xfrm>
            <a:off x="8047511" y="4158256"/>
            <a:ext cx="481348" cy="30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체크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9D89F1-6ADA-4759-B764-08921CEADBC8}"/>
              </a:ext>
            </a:extLst>
          </p:cNvPr>
          <p:cNvSpPr/>
          <p:nvPr/>
        </p:nvSpPr>
        <p:spPr>
          <a:xfrm>
            <a:off x="8886363" y="3476377"/>
            <a:ext cx="1365611" cy="62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중복체크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B62100-E2EF-4856-8B4C-4FF6A7A8E406}"/>
              </a:ext>
            </a:extLst>
          </p:cNvPr>
          <p:cNvCxnSpPr>
            <a:cxnSpLocks/>
            <a:stCxn id="20" idx="1"/>
            <a:endCxn id="42" idx="3"/>
          </p:cNvCxnSpPr>
          <p:nvPr/>
        </p:nvCxnSpPr>
        <p:spPr>
          <a:xfrm flipH="1">
            <a:off x="8528859" y="3790996"/>
            <a:ext cx="357504" cy="52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6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3DDD-F144-4C02-B1BB-0653E177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6650736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 번호 찾기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59A33D-83B0-405B-A112-F262387DE7B7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501A5F-5EFA-4030-A85F-6AB30205F95F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346A43-629A-4A92-A1ED-0AE6ADBDE839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3804D-B3C4-4006-A5EF-C4AF27EE2286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B44F61-05B6-48DA-A6E4-8E934AF6EB66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69AC74-B089-4BAB-9DC3-B30FF84ADD00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1DFE8-780F-41F5-A02F-52666F618D43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65613-BCBC-4BDD-B2EA-0F22140127DF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B137A-7D7F-4CA4-8E77-901157768643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DE858-E678-4989-8F6B-33B9E86B4F0E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AC398-BDDC-46C5-BC41-524F2B44EDAE}"/>
              </a:ext>
            </a:extLst>
          </p:cNvPr>
          <p:cNvSpPr/>
          <p:nvPr/>
        </p:nvSpPr>
        <p:spPr>
          <a:xfrm>
            <a:off x="496386" y="3026840"/>
            <a:ext cx="11199222" cy="3574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F60041-940E-459D-BA2E-18D1A6F22A5D}"/>
              </a:ext>
            </a:extLst>
          </p:cNvPr>
          <p:cNvSpPr/>
          <p:nvPr/>
        </p:nvSpPr>
        <p:spPr>
          <a:xfrm>
            <a:off x="6615036" y="3672500"/>
            <a:ext cx="3978942" cy="18872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D751EA-8EA9-4ACD-BA0C-C48CD76A8442}"/>
              </a:ext>
            </a:extLst>
          </p:cNvPr>
          <p:cNvSpPr/>
          <p:nvPr/>
        </p:nvSpPr>
        <p:spPr>
          <a:xfrm>
            <a:off x="1249243" y="3672500"/>
            <a:ext cx="3978942" cy="18872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1CE53-01BB-4CF1-B87B-8D1935AAFF5B}"/>
              </a:ext>
            </a:extLst>
          </p:cNvPr>
          <p:cNvSpPr txBox="1"/>
          <p:nvPr/>
        </p:nvSpPr>
        <p:spPr>
          <a:xfrm>
            <a:off x="2741353" y="3872798"/>
            <a:ext cx="7106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ID</a:t>
            </a:r>
            <a:r>
              <a:rPr lang="ko-KR" altLang="en-US" sz="1300" dirty="0"/>
              <a:t>찾기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9347D5-037A-456F-BD6F-52B36FDEC1FC}"/>
              </a:ext>
            </a:extLst>
          </p:cNvPr>
          <p:cNvSpPr txBox="1"/>
          <p:nvPr/>
        </p:nvSpPr>
        <p:spPr>
          <a:xfrm>
            <a:off x="7892581" y="3885248"/>
            <a:ext cx="14238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PASSWORD</a:t>
            </a:r>
            <a:r>
              <a:rPr lang="ko-KR" altLang="en-US" sz="1300" dirty="0"/>
              <a:t>찾기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6EA7AB3-11BD-467F-836D-26A0D3E01C8E}"/>
              </a:ext>
            </a:extLst>
          </p:cNvPr>
          <p:cNvSpPr/>
          <p:nvPr/>
        </p:nvSpPr>
        <p:spPr>
          <a:xfrm>
            <a:off x="1943742" y="4616147"/>
            <a:ext cx="2281645" cy="368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가입시 사용한 이메일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2B44FA-1ECC-44D8-9779-49528AB24AF5}"/>
              </a:ext>
            </a:extLst>
          </p:cNvPr>
          <p:cNvSpPr/>
          <p:nvPr/>
        </p:nvSpPr>
        <p:spPr>
          <a:xfrm>
            <a:off x="7463683" y="4177636"/>
            <a:ext cx="2281645" cy="368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101A99-0118-46ED-9283-28C1FF1755BE}"/>
              </a:ext>
            </a:extLst>
          </p:cNvPr>
          <p:cNvSpPr/>
          <p:nvPr/>
        </p:nvSpPr>
        <p:spPr>
          <a:xfrm>
            <a:off x="7463683" y="4616147"/>
            <a:ext cx="2281645" cy="368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가입시 사용한 이메일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2596B1-0E51-45AC-A780-960D53988FB5}"/>
              </a:ext>
            </a:extLst>
          </p:cNvPr>
          <p:cNvSpPr/>
          <p:nvPr/>
        </p:nvSpPr>
        <p:spPr>
          <a:xfrm>
            <a:off x="9858103" y="4177636"/>
            <a:ext cx="574766" cy="806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B57D2C-8462-487B-AAF7-0EA0C912C532}"/>
              </a:ext>
            </a:extLst>
          </p:cNvPr>
          <p:cNvSpPr/>
          <p:nvPr/>
        </p:nvSpPr>
        <p:spPr>
          <a:xfrm>
            <a:off x="4471416" y="4177636"/>
            <a:ext cx="574766" cy="806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C86D0B99-3EAC-4792-8DAD-E3E25FBB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15" name="그래픽 14" descr="하트 두 개">
            <a:extLst>
              <a:ext uri="{FF2B5EF4-FFF2-40B4-BE49-F238E27FC236}">
                <a16:creationId xmlns:a16="http://schemas.microsoft.com/office/drawing/2014/main" id="{546F1B49-C7BB-4EAE-9CC8-50B56B730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E9A5F66-7C0A-4367-83BA-5AC4DD6CACEC}"/>
              </a:ext>
            </a:extLst>
          </p:cNvPr>
          <p:cNvSpPr/>
          <p:nvPr/>
        </p:nvSpPr>
        <p:spPr>
          <a:xfrm>
            <a:off x="1921683" y="4168983"/>
            <a:ext cx="2281645" cy="368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성명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0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3DDD-F144-4C02-B1BB-0653E177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66507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아이디 찾기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59A33D-83B0-405B-A112-F262387DE7B7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501A5F-5EFA-4030-A85F-6AB30205F95F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346A43-629A-4A92-A1ED-0AE6ADBDE839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3804D-B3C4-4006-A5EF-C4AF27EE2286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B44F61-05B6-48DA-A6E4-8E934AF6EB66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69AC74-B089-4BAB-9DC3-B30FF84ADD00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1DFE8-780F-41F5-A02F-52666F618D43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65613-BCBC-4BDD-B2EA-0F22140127DF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B137A-7D7F-4CA4-8E77-901157768643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DE858-E678-4989-8F6B-33B9E86B4F0E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AC398-BDDC-46C5-BC41-524F2B44EDAE}"/>
              </a:ext>
            </a:extLst>
          </p:cNvPr>
          <p:cNvSpPr/>
          <p:nvPr/>
        </p:nvSpPr>
        <p:spPr>
          <a:xfrm>
            <a:off x="496386" y="3026840"/>
            <a:ext cx="11199222" cy="3574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D751EA-8EA9-4ACD-BA0C-C48CD76A8442}"/>
              </a:ext>
            </a:extLst>
          </p:cNvPr>
          <p:cNvSpPr/>
          <p:nvPr/>
        </p:nvSpPr>
        <p:spPr>
          <a:xfrm>
            <a:off x="3733373" y="3706109"/>
            <a:ext cx="3978942" cy="18872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1CE53-01BB-4CF1-B87B-8D1935AAFF5B}"/>
              </a:ext>
            </a:extLst>
          </p:cNvPr>
          <p:cNvSpPr txBox="1"/>
          <p:nvPr/>
        </p:nvSpPr>
        <p:spPr>
          <a:xfrm>
            <a:off x="5392345" y="3904783"/>
            <a:ext cx="7106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ID</a:t>
            </a:r>
            <a:r>
              <a:rPr lang="ko-KR" altLang="en-US" sz="1300" dirty="0"/>
              <a:t>찾기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B57D2C-8462-487B-AAF7-0EA0C912C532}"/>
              </a:ext>
            </a:extLst>
          </p:cNvPr>
          <p:cNvSpPr/>
          <p:nvPr/>
        </p:nvSpPr>
        <p:spPr>
          <a:xfrm>
            <a:off x="4782402" y="4980621"/>
            <a:ext cx="1880883" cy="383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페이지로</a:t>
            </a: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C86D0B99-3EAC-4792-8DAD-E3E25FBB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15" name="그래픽 14" descr="하트 두 개">
            <a:extLst>
              <a:ext uri="{FF2B5EF4-FFF2-40B4-BE49-F238E27FC236}">
                <a16:creationId xmlns:a16="http://schemas.microsoft.com/office/drawing/2014/main" id="{546F1B49-C7BB-4EAE-9CC8-50B56B730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A2F40A-67D4-4AF1-9A60-3FEFBD8DA093}"/>
              </a:ext>
            </a:extLst>
          </p:cNvPr>
          <p:cNvSpPr txBox="1"/>
          <p:nvPr/>
        </p:nvSpPr>
        <p:spPr>
          <a:xfrm>
            <a:off x="4519968" y="4348599"/>
            <a:ext cx="24687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회원님의 </a:t>
            </a:r>
            <a:r>
              <a:rPr lang="en-US" altLang="ko-KR" sz="1300" dirty="0"/>
              <a:t>ID</a:t>
            </a:r>
            <a:r>
              <a:rPr lang="ko-KR" altLang="en-US" sz="1300" dirty="0"/>
              <a:t>는 </a:t>
            </a:r>
            <a:r>
              <a:rPr lang="en-US" altLang="ko-KR" sz="1300" dirty="0"/>
              <a:t>OOO123</a:t>
            </a:r>
            <a:r>
              <a:rPr lang="ko-KR" altLang="en-US" sz="1300" dirty="0"/>
              <a:t>입니다</a:t>
            </a:r>
          </a:p>
        </p:txBody>
      </p:sp>
    </p:spTree>
    <p:extLst>
      <p:ext uri="{BB962C8B-B14F-4D97-AF65-F5344CB8AC3E}">
        <p14:creationId xmlns:p14="http://schemas.microsoft.com/office/powerpoint/2010/main" val="110359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3DDD-F144-4C02-B1BB-0653E177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66507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비밀 번호 찾기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59A33D-83B0-405B-A112-F262387DE7B7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501A5F-5EFA-4030-A85F-6AB30205F95F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346A43-629A-4A92-A1ED-0AE6ADBDE839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3804D-B3C4-4006-A5EF-C4AF27EE2286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B44F61-05B6-48DA-A6E4-8E934AF6EB66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69AC74-B089-4BAB-9DC3-B30FF84ADD00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1DFE8-780F-41F5-A02F-52666F618D43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65613-BCBC-4BDD-B2EA-0F22140127DF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B137A-7D7F-4CA4-8E77-901157768643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DE858-E678-4989-8F6B-33B9E86B4F0E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AC398-BDDC-46C5-BC41-524F2B44EDAE}"/>
              </a:ext>
            </a:extLst>
          </p:cNvPr>
          <p:cNvSpPr/>
          <p:nvPr/>
        </p:nvSpPr>
        <p:spPr>
          <a:xfrm>
            <a:off x="496386" y="3026840"/>
            <a:ext cx="11199222" cy="3574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F60041-940E-459D-BA2E-18D1A6F22A5D}"/>
              </a:ext>
            </a:extLst>
          </p:cNvPr>
          <p:cNvSpPr/>
          <p:nvPr/>
        </p:nvSpPr>
        <p:spPr>
          <a:xfrm>
            <a:off x="3813647" y="3706109"/>
            <a:ext cx="3978942" cy="18872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9347D5-037A-456F-BD6F-52B36FDEC1FC}"/>
              </a:ext>
            </a:extLst>
          </p:cNvPr>
          <p:cNvSpPr txBox="1"/>
          <p:nvPr/>
        </p:nvSpPr>
        <p:spPr>
          <a:xfrm>
            <a:off x="4900910" y="3918857"/>
            <a:ext cx="18044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새로운 비밀번호 입력</a:t>
            </a:r>
            <a:endParaRPr lang="ko-KR" altLang="en-US" sz="13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101A99-0118-46ED-9283-28C1FF1755BE}"/>
              </a:ext>
            </a:extLst>
          </p:cNvPr>
          <p:cNvSpPr/>
          <p:nvPr/>
        </p:nvSpPr>
        <p:spPr>
          <a:xfrm>
            <a:off x="4606834" y="4513623"/>
            <a:ext cx="2281645" cy="368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입력창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2596B1-0E51-45AC-A780-960D53988FB5}"/>
              </a:ext>
            </a:extLst>
          </p:cNvPr>
          <p:cNvSpPr/>
          <p:nvPr/>
        </p:nvSpPr>
        <p:spPr>
          <a:xfrm>
            <a:off x="7056714" y="4211245"/>
            <a:ext cx="574766" cy="806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C86D0B99-3EAC-4792-8DAD-E3E25FBB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15" name="그래픽 14" descr="하트 두 개">
            <a:extLst>
              <a:ext uri="{FF2B5EF4-FFF2-40B4-BE49-F238E27FC236}">
                <a16:creationId xmlns:a16="http://schemas.microsoft.com/office/drawing/2014/main" id="{546F1B49-C7BB-4EAE-9CC8-50B56B730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8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45FA-B7BA-4433-8142-7BD8044B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3611445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가입완료 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97E1AB-7742-411E-B920-4DEA51790E8B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656C5-E12E-47FC-9BD6-C78A94FE3EB8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97CB5D-BAA3-4B08-9074-E338E2A89F54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5599A7-D4F9-44A3-BA7C-26BE82818735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A42F0C-BEAD-4F09-AF8E-6DC51DB81E90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71B61E-53D2-4E49-B18B-BDCB446590E5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3D0A6-7574-401C-9DAC-E72B162D9F96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B11DE-E622-4813-95E9-4EF955A25F42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7860C-B0FF-4EC1-BC5C-0D9174AE445C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7F11D-FBD5-4BC9-AE68-9924473254D3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FBED1-8777-4625-B843-A59EB465DE41}"/>
              </a:ext>
            </a:extLst>
          </p:cNvPr>
          <p:cNvSpPr/>
          <p:nvPr/>
        </p:nvSpPr>
        <p:spPr>
          <a:xfrm>
            <a:off x="496386" y="3026840"/>
            <a:ext cx="11199222" cy="383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E2302-8899-46EE-8980-0C448BEB7590}"/>
              </a:ext>
            </a:extLst>
          </p:cNvPr>
          <p:cNvSpPr/>
          <p:nvPr/>
        </p:nvSpPr>
        <p:spPr>
          <a:xfrm>
            <a:off x="1872993" y="3026840"/>
            <a:ext cx="8446008" cy="38311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A5D05-D79F-4549-8C63-1C1D736CA896}"/>
              </a:ext>
            </a:extLst>
          </p:cNvPr>
          <p:cNvSpPr txBox="1"/>
          <p:nvPr/>
        </p:nvSpPr>
        <p:spPr>
          <a:xfrm>
            <a:off x="5077316" y="3662986"/>
            <a:ext cx="187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가입완료 문구</a:t>
            </a:r>
            <a:endParaRPr lang="ko-KR" altLang="en-US" sz="2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7420F0-F4E8-45C1-B0A1-88F3D4525804}"/>
              </a:ext>
            </a:extLst>
          </p:cNvPr>
          <p:cNvSpPr/>
          <p:nvPr/>
        </p:nvSpPr>
        <p:spPr>
          <a:xfrm>
            <a:off x="4942333" y="5120302"/>
            <a:ext cx="2142308" cy="6444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페이지로</a:t>
            </a:r>
          </a:p>
        </p:txBody>
      </p:sp>
      <p:pic>
        <p:nvPicPr>
          <p:cNvPr id="16" name="그래픽 15" descr="사용자">
            <a:extLst>
              <a:ext uri="{FF2B5EF4-FFF2-40B4-BE49-F238E27FC236}">
                <a16:creationId xmlns:a16="http://schemas.microsoft.com/office/drawing/2014/main" id="{6B5D6F1A-63EF-4722-A3BC-63BECEA18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20" name="그래픽 19" descr="하트 두 개">
            <a:extLst>
              <a:ext uri="{FF2B5EF4-FFF2-40B4-BE49-F238E27FC236}">
                <a16:creationId xmlns:a16="http://schemas.microsoft.com/office/drawing/2014/main" id="{BED2BF7D-B22D-456A-85C4-6EA54CD8D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4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45FA-B7BA-4433-8142-7BD8044B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3611445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697F7-CEC0-48FE-92FE-1D8274A84FD0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149D6A-14D2-4A26-9C0E-70B3C21C037B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0F487-B06F-40CB-82DA-30995F1FCE2D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19EF13-B67D-4717-81BF-CD0E2C6AF13A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E50C10-4BB1-47E9-A22B-4C794F6A5DC3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80D289-DCB4-4B84-B3A8-04FD4CF940CD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1BBB5-7404-46F3-A90E-BC76AD29520E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CB2C9-C606-45BA-A880-B4B0B24DC5E8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ED7C7-06F2-4420-ABB6-A9D09F61E4ED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78C8E-A47C-4B1D-A8B2-502EA9A37B6B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692AB-3808-4040-96C0-3313901F73B9}"/>
              </a:ext>
            </a:extLst>
          </p:cNvPr>
          <p:cNvSpPr/>
          <p:nvPr/>
        </p:nvSpPr>
        <p:spPr>
          <a:xfrm>
            <a:off x="496386" y="3035549"/>
            <a:ext cx="11199222" cy="3822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167BAC-D166-4719-9061-07783261D1DA}"/>
              </a:ext>
            </a:extLst>
          </p:cNvPr>
          <p:cNvSpPr/>
          <p:nvPr/>
        </p:nvSpPr>
        <p:spPr>
          <a:xfrm>
            <a:off x="1828800" y="3026839"/>
            <a:ext cx="8446008" cy="3822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55926B-15CA-4366-A2CF-9B4CB3DF783A}"/>
              </a:ext>
            </a:extLst>
          </p:cNvPr>
          <p:cNvSpPr/>
          <p:nvPr/>
        </p:nvSpPr>
        <p:spPr>
          <a:xfrm>
            <a:off x="2368728" y="3461849"/>
            <a:ext cx="7454537" cy="3365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작성한 게시글 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47349-8C88-46E5-A583-C1D5A007825D}"/>
              </a:ext>
            </a:extLst>
          </p:cNvPr>
          <p:cNvSpPr txBox="1"/>
          <p:nvPr/>
        </p:nvSpPr>
        <p:spPr>
          <a:xfrm>
            <a:off x="2226346" y="3092517"/>
            <a:ext cx="17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작성한 게시글</a:t>
            </a:r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34E4648E-6453-44C3-9E4B-8A9AFD096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20" name="그래픽 19" descr="하트 두 개">
            <a:extLst>
              <a:ext uri="{FF2B5EF4-FFF2-40B4-BE49-F238E27FC236}">
                <a16:creationId xmlns:a16="http://schemas.microsoft.com/office/drawing/2014/main" id="{43C1A6B6-F63E-4B67-8C50-9C99FE311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9A153B8-6581-403E-A56C-1DAC6CC73D98}"/>
              </a:ext>
            </a:extLst>
          </p:cNvPr>
          <p:cNvCxnSpPr>
            <a:cxnSpLocks/>
          </p:cNvCxnSpPr>
          <p:nvPr/>
        </p:nvCxnSpPr>
        <p:spPr>
          <a:xfrm>
            <a:off x="2368728" y="3885414"/>
            <a:ext cx="7454537" cy="27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61A48D-2F9F-41C3-9B58-35ED87368611}"/>
              </a:ext>
            </a:extLst>
          </p:cNvPr>
          <p:cNvSpPr txBox="1"/>
          <p:nvPr/>
        </p:nvSpPr>
        <p:spPr>
          <a:xfrm>
            <a:off x="2430392" y="3487195"/>
            <a:ext cx="14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번호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21C2B1-76D2-4943-892C-4636FAD68107}"/>
              </a:ext>
            </a:extLst>
          </p:cNvPr>
          <p:cNvSpPr txBox="1"/>
          <p:nvPr/>
        </p:nvSpPr>
        <p:spPr>
          <a:xfrm>
            <a:off x="4021046" y="3501639"/>
            <a:ext cx="17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E442-451C-45FA-8C63-569D2301FF16}"/>
              </a:ext>
            </a:extLst>
          </p:cNvPr>
          <p:cNvSpPr txBox="1"/>
          <p:nvPr/>
        </p:nvSpPr>
        <p:spPr>
          <a:xfrm>
            <a:off x="5747657" y="3487712"/>
            <a:ext cx="15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작성일자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CB0D74-D3D2-4A0D-9929-258D74E293E4}"/>
              </a:ext>
            </a:extLst>
          </p:cNvPr>
          <p:cNvSpPr txBox="1"/>
          <p:nvPr/>
        </p:nvSpPr>
        <p:spPr>
          <a:xfrm>
            <a:off x="7262124" y="3497381"/>
            <a:ext cx="9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C38240F-8AA3-4381-978B-505F2EE9A0AE}"/>
              </a:ext>
            </a:extLst>
          </p:cNvPr>
          <p:cNvCxnSpPr>
            <a:cxnSpLocks/>
          </p:cNvCxnSpPr>
          <p:nvPr/>
        </p:nvCxnSpPr>
        <p:spPr>
          <a:xfrm>
            <a:off x="3962620" y="3448020"/>
            <a:ext cx="0" cy="83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B0CD0A-CE3E-46F0-8241-247464A025F3}"/>
              </a:ext>
            </a:extLst>
          </p:cNvPr>
          <p:cNvCxnSpPr>
            <a:cxnSpLocks/>
          </p:cNvCxnSpPr>
          <p:nvPr/>
        </p:nvCxnSpPr>
        <p:spPr>
          <a:xfrm>
            <a:off x="5774290" y="3468895"/>
            <a:ext cx="0" cy="83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C6E202-BA64-4EFB-8D6E-6BD6DE08A5EA}"/>
              </a:ext>
            </a:extLst>
          </p:cNvPr>
          <p:cNvCxnSpPr>
            <a:cxnSpLocks/>
          </p:cNvCxnSpPr>
          <p:nvPr/>
        </p:nvCxnSpPr>
        <p:spPr>
          <a:xfrm>
            <a:off x="7154967" y="3487195"/>
            <a:ext cx="0" cy="83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A0FE93D-B16A-4C22-9B38-E52A54CD03A8}"/>
              </a:ext>
            </a:extLst>
          </p:cNvPr>
          <p:cNvCxnSpPr>
            <a:cxnSpLocks/>
          </p:cNvCxnSpPr>
          <p:nvPr/>
        </p:nvCxnSpPr>
        <p:spPr>
          <a:xfrm>
            <a:off x="8209100" y="3487195"/>
            <a:ext cx="0" cy="83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87B970A-D489-4555-B5B3-F6BDDDAD2B07}"/>
              </a:ext>
            </a:extLst>
          </p:cNvPr>
          <p:cNvCxnSpPr>
            <a:cxnSpLocks/>
          </p:cNvCxnSpPr>
          <p:nvPr/>
        </p:nvCxnSpPr>
        <p:spPr>
          <a:xfrm flipV="1">
            <a:off x="2368728" y="4294884"/>
            <a:ext cx="7454537" cy="208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B25C88-EA50-4A0A-8B3B-E819DEC2B755}"/>
              </a:ext>
            </a:extLst>
          </p:cNvPr>
          <p:cNvSpPr txBox="1"/>
          <p:nvPr/>
        </p:nvSpPr>
        <p:spPr>
          <a:xfrm>
            <a:off x="2438546" y="3929193"/>
            <a:ext cx="14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000001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D31EF-5D19-4D85-A700-92FCFA1EF226}"/>
              </a:ext>
            </a:extLst>
          </p:cNvPr>
          <p:cNvSpPr txBox="1"/>
          <p:nvPr/>
        </p:nvSpPr>
        <p:spPr>
          <a:xfrm>
            <a:off x="3989254" y="3908374"/>
            <a:ext cx="17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OOO</a:t>
            </a:r>
            <a:r>
              <a:rPr lang="ko-KR" altLang="en-US" dirty="0"/>
              <a:t>팝니다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B5866B-F1CE-4DEA-92A2-9C6AD7D04AE9}"/>
              </a:ext>
            </a:extLst>
          </p:cNvPr>
          <p:cNvSpPr txBox="1"/>
          <p:nvPr/>
        </p:nvSpPr>
        <p:spPr>
          <a:xfrm>
            <a:off x="5720109" y="3894447"/>
            <a:ext cx="15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20-11-02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976FAA-BABC-4589-AB43-2405CE206EEE}"/>
              </a:ext>
            </a:extLst>
          </p:cNvPr>
          <p:cNvSpPr txBox="1"/>
          <p:nvPr/>
        </p:nvSpPr>
        <p:spPr>
          <a:xfrm>
            <a:off x="7242730" y="3912366"/>
            <a:ext cx="9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5FCBF-DE1F-47D0-8093-710D027A6889}"/>
              </a:ext>
            </a:extLst>
          </p:cNvPr>
          <p:cNvSpPr txBox="1"/>
          <p:nvPr/>
        </p:nvSpPr>
        <p:spPr>
          <a:xfrm>
            <a:off x="8228493" y="3487404"/>
            <a:ext cx="15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pic>
        <p:nvPicPr>
          <p:cNvPr id="50" name="그래픽 49" descr="연필">
            <a:extLst>
              <a:ext uri="{FF2B5EF4-FFF2-40B4-BE49-F238E27FC236}">
                <a16:creationId xmlns:a16="http://schemas.microsoft.com/office/drawing/2014/main" id="{AA1877EC-4692-483E-B044-DDA24544E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7499" y="3969548"/>
            <a:ext cx="229565" cy="229565"/>
          </a:xfrm>
          <a:prstGeom prst="rect">
            <a:avLst/>
          </a:prstGeom>
        </p:spPr>
      </p:pic>
      <p:pic>
        <p:nvPicPr>
          <p:cNvPr id="52" name="그래픽 51" descr="쓰레기">
            <a:extLst>
              <a:ext uri="{FF2B5EF4-FFF2-40B4-BE49-F238E27FC236}">
                <a16:creationId xmlns:a16="http://schemas.microsoft.com/office/drawing/2014/main" id="{D171689C-BB91-4CEC-AF12-CC3EDAB03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2638" y="3951368"/>
            <a:ext cx="262117" cy="2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391</Words>
  <Application>Microsoft Office PowerPoint</Application>
  <PresentationFormat>와이드스크린</PresentationFormat>
  <Paragraphs>215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Dante (Headings)2</vt:lpstr>
      <vt:lpstr>Helvetica Neue Medium</vt:lpstr>
      <vt:lpstr>Arial</vt:lpstr>
      <vt:lpstr>Dante</vt:lpstr>
      <vt:lpstr>Wingdings 2</vt:lpstr>
      <vt:lpstr>OffsetVTI</vt:lpstr>
      <vt:lpstr>전자제품 중고 거래 사이트 Front 화면 설계</vt:lpstr>
      <vt:lpstr>메인화면</vt:lpstr>
      <vt:lpstr>로그인</vt:lpstr>
      <vt:lpstr>회원가입</vt:lpstr>
      <vt:lpstr>아이디/비밀 번호 찾기</vt:lpstr>
      <vt:lpstr>아이디 찾기 결과</vt:lpstr>
      <vt:lpstr>비밀 번호 찾기 결과</vt:lpstr>
      <vt:lpstr>가입완료 창</vt:lpstr>
      <vt:lpstr>마이페이지</vt:lpstr>
      <vt:lpstr>찜 목록</vt:lpstr>
      <vt:lpstr>상품 목록</vt:lpstr>
      <vt:lpstr>상품 상세</vt:lpstr>
      <vt:lpstr>상품등록</vt:lpstr>
      <vt:lpstr>공지사항(목록)</vt:lpstr>
      <vt:lpstr>공지사항(내용)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중고 거래 사이트 Front 화면 설계</dc:title>
  <dc:creator>kim doyong</dc:creator>
  <cp:lastModifiedBy>kim doyong</cp:lastModifiedBy>
  <cp:revision>36</cp:revision>
  <dcterms:created xsi:type="dcterms:W3CDTF">2020-06-28T10:05:28Z</dcterms:created>
  <dcterms:modified xsi:type="dcterms:W3CDTF">2020-11-24T08:10:06Z</dcterms:modified>
</cp:coreProperties>
</file>