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2498-803B-4A21-9286-72E49125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DF404-A880-4DD4-A848-4D94C04B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04C93-DCC5-4E3E-B30D-A731FB67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58D1A-7229-4EA1-ACE2-6B1793D6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4A5FA-8F7E-4350-A0C3-1D22CF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08333-6313-4A6C-83B1-89DF360B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A0A14-66B3-4D87-B9D1-DE8D769F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FC7A3-2ECE-412B-8D50-40B8490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BB65A-4D6B-498C-9E43-7F5504CA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43AD6-C755-444E-BE0D-D688134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1A8DA3-CBB0-426E-AED9-CF3A678E1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CFBA99-6144-4B09-9951-504645F6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B50E1-E0FC-4E18-8ABF-586787A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8CF72-D224-4703-95A7-EFC0547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907F1-7A27-4A2D-AD78-FED1D8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09E7-899C-4F10-9BA1-EF98DB5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B3FE3-7D39-46FB-BB43-C53D506A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DC3-9DB2-46BD-A950-4CBA8641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AEC7D-F771-4E0B-9F87-043053EB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9E904-2483-43EF-B939-42C8961C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908E3-E8F4-4E84-ABD6-B8ACAC15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808AA-028D-43C2-A4B2-7AA9D936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9E22A-0C79-42F5-8144-4D3D894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ABBF4-86F0-4E74-AA05-A31D900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3EC15-0621-4147-A36D-5949E72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59C9F-188E-46BE-8E8F-0D1BBB72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FA38C-B4C8-4599-9375-30EACE1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DBAEF-0F59-4AD9-89D2-A321BB99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DC3BE-8E2A-4D6A-9BED-0C8F709F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1BF45-2439-4090-AE18-FA0E8FE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9BB93-B61F-4735-8D24-4470CC5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96A3-89D9-4779-AA7B-3E54C397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CFA16-327B-4649-811B-63552DA1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173F6-E75A-48B8-A5C7-CD7D00BF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E3BCC6-8CBB-4EB7-88AE-D23142AC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1DCC4-6C52-433E-A7A3-8EDD95A3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3D7643-07EA-4117-A6F4-0077942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AA1D7-B5FD-4F29-AA2D-4ACA0EEC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112312-9367-4FA7-819F-70EAD71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D90F4-6D11-46B4-A7D3-55936E8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673132-0DA3-41AC-99DB-AB03926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E364E-4C13-42B1-BD61-493FBFB6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FA898-D780-41B5-9F30-19CF88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D1FFDA-F4EA-48E4-819B-45BE4CB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A4792-9524-43CC-A06C-067CFC01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0A112-E774-4A9C-9D5D-AB352158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95658-C434-4597-9532-94635623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C4D75-BAB7-4B0A-968F-3FE0A1CA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DB2A0-219B-4138-8A67-A46BD2B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231F8-B74D-4DD0-AEE5-24B5FE0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878DF-7718-495B-B65A-C5EAA21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9EB4C-AE3F-459C-9927-56F6E9C9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743C-F04E-45B0-B87F-A72699C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B89F40-7308-4FB5-8ABD-CE016158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E1385-9332-4F23-A91C-D6406CA0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12281-AC70-4D73-9E60-01ECABD7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C4B78-2E6F-4C4F-8C0F-3590EE13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81039-3B44-4AA5-A986-C9B81D1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9F07-7469-4BE5-93BA-9B1AFEEF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D7FDE-CB0B-4134-A76C-3FA67715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38255-1308-4C02-BC5C-6F9E92C9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3EDF-54D2-4BED-A161-BD3C25EC7F04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22A69-E6C0-4CDC-A19C-E0345C55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38FA8-47C8-4AEA-89C3-C891D98B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C427C67C-9755-411A-B4A4-CBF5A36B2542}"/>
              </a:ext>
            </a:extLst>
          </p:cNvPr>
          <p:cNvCxnSpPr/>
          <p:nvPr/>
        </p:nvCxnSpPr>
        <p:spPr>
          <a:xfrm>
            <a:off x="1489966" y="2221672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3FF333-69B6-471C-B074-78C7C1DD4B9D}"/>
              </a:ext>
            </a:extLst>
          </p:cNvPr>
          <p:cNvSpPr txBox="1"/>
          <p:nvPr/>
        </p:nvSpPr>
        <p:spPr>
          <a:xfrm>
            <a:off x="4158680" y="1730795"/>
            <a:ext cx="414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4, 5, 6, 7, 8, 9, 10, 11, 12, 13, 14, 15}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49DBC-5D0B-41B9-B60A-AA360B385B13}"/>
              </a:ext>
            </a:extLst>
          </p:cNvPr>
          <p:cNvSpPr txBox="1"/>
          <p:nvPr/>
        </p:nvSpPr>
        <p:spPr>
          <a:xfrm>
            <a:off x="2185202" y="2341508"/>
            <a:ext cx="166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5, 6, 9, 13, 14, 15}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C766-9A38-4A6F-907E-2FC9D5088F61}"/>
              </a:ext>
            </a:extLst>
          </p:cNvPr>
          <p:cNvSpPr txBox="1"/>
          <p:nvPr/>
        </p:nvSpPr>
        <p:spPr>
          <a:xfrm>
            <a:off x="8895134" y="2334029"/>
            <a:ext cx="174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4, 7, 8, 10, 11, 12}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C00CF2-8B61-4219-9D8C-487ADFD8445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19940" y="2038572"/>
            <a:ext cx="3210002" cy="30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961F0EC-294B-44FC-98C8-C76804A49B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29942" y="2038572"/>
            <a:ext cx="3538201" cy="29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547B55-5C82-4B29-9A1C-060A1DC7C0D1}"/>
              </a:ext>
            </a:extLst>
          </p:cNvPr>
          <p:cNvSpPr txBox="1"/>
          <p:nvPr/>
        </p:nvSpPr>
        <p:spPr>
          <a:xfrm>
            <a:off x="1220927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6, 13,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A6E5F-77E0-4F86-B903-94495F6FAA38}"/>
              </a:ext>
            </a:extLst>
          </p:cNvPr>
          <p:cNvSpPr txBox="1"/>
          <p:nvPr/>
        </p:nvSpPr>
        <p:spPr>
          <a:xfrm>
            <a:off x="3742457" y="2936360"/>
            <a:ext cx="7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{5, 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F697DE5-7515-41FF-AB82-27C62987374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63581" y="2618507"/>
            <a:ext cx="1356359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0ECA0E2-71A9-4CDD-9E63-D42D0B5E7B2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19940" y="2618507"/>
            <a:ext cx="1100747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BA227B-BFED-4F1F-9ECE-914208AFF0DA}"/>
              </a:ext>
            </a:extLst>
          </p:cNvPr>
          <p:cNvSpPr txBox="1"/>
          <p:nvPr/>
        </p:nvSpPr>
        <p:spPr>
          <a:xfrm>
            <a:off x="8194963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 7, 10,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D1187-CBD0-4117-8F9F-36B005582520}"/>
              </a:ext>
            </a:extLst>
          </p:cNvPr>
          <p:cNvSpPr txBox="1"/>
          <p:nvPr/>
        </p:nvSpPr>
        <p:spPr>
          <a:xfrm>
            <a:off x="10587645" y="2921695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4,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B413CF-E06F-4EC6-825E-2ED8C2F96D3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637617" y="2611028"/>
            <a:ext cx="1130526" cy="32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C5D70A3-C1B3-4BB3-AE1F-5A3C96122F2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768143" y="2611028"/>
            <a:ext cx="1262156" cy="31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4F7FF6-ED8E-4CB4-99CE-5030A1493B6B}"/>
              </a:ext>
            </a:extLst>
          </p:cNvPr>
          <p:cNvSpPr txBox="1"/>
          <p:nvPr/>
        </p:nvSpPr>
        <p:spPr>
          <a:xfrm>
            <a:off x="733247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55EE6C-F073-4746-8AA2-F35D0BF50774}"/>
              </a:ext>
            </a:extLst>
          </p:cNvPr>
          <p:cNvSpPr txBox="1"/>
          <p:nvPr/>
        </p:nvSpPr>
        <p:spPr>
          <a:xfrm>
            <a:off x="1914174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{6, 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24FE63C-381C-4F49-A63E-F6075259C081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1031642" y="3182581"/>
            <a:ext cx="631939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A34CAB3-2E53-401F-93E0-955D751044A3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1663581" y="3182581"/>
            <a:ext cx="548988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72A33D-B4CF-467B-8396-76B800945868}"/>
              </a:ext>
            </a:extLst>
          </p:cNvPr>
          <p:cNvSpPr txBox="1"/>
          <p:nvPr/>
        </p:nvSpPr>
        <p:spPr>
          <a:xfrm>
            <a:off x="3352622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8CF1F-6249-4F28-B95F-CABC47A72D2F}"/>
              </a:ext>
            </a:extLst>
          </p:cNvPr>
          <p:cNvSpPr txBox="1"/>
          <p:nvPr/>
        </p:nvSpPr>
        <p:spPr>
          <a:xfrm>
            <a:off x="4365129" y="3521020"/>
            <a:ext cx="38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F81B464-2345-47DB-A90C-B34E47579FF4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3651017" y="3182581"/>
            <a:ext cx="469670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E2FD1750-F1DD-49D9-9E09-72BB354C433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4120687" y="3182581"/>
            <a:ext cx="437458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CA5CB3-EDD6-42D7-975F-5AFA72DAE839}"/>
              </a:ext>
            </a:extLst>
          </p:cNvPr>
          <p:cNvSpPr txBox="1"/>
          <p:nvPr/>
        </p:nvSpPr>
        <p:spPr>
          <a:xfrm>
            <a:off x="6990482" y="3521020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679C8EC-5901-414E-A69A-B0A879F460F6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 flipH="1">
            <a:off x="7288877" y="3182581"/>
            <a:ext cx="1348740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D4D25B-0248-4740-8181-34DA9A66462E}"/>
              </a:ext>
            </a:extLst>
          </p:cNvPr>
          <p:cNvSpPr txBox="1"/>
          <p:nvPr/>
        </p:nvSpPr>
        <p:spPr>
          <a:xfrm>
            <a:off x="8560550" y="3525756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45732F77-F3AF-42A9-AFEA-D4E6B8D0B865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8637617" y="3182581"/>
            <a:ext cx="221328" cy="3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B3AB67-E666-4DA1-A69C-D0657E04A6FC}"/>
              </a:ext>
            </a:extLst>
          </p:cNvPr>
          <p:cNvSpPr txBox="1"/>
          <p:nvPr/>
        </p:nvSpPr>
        <p:spPr>
          <a:xfrm>
            <a:off x="9508282" y="3521020"/>
            <a:ext cx="51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70F120-49D8-4245-BE28-C21A914BF81E}"/>
              </a:ext>
            </a:extLst>
          </p:cNvPr>
          <p:cNvSpPr txBox="1"/>
          <p:nvPr/>
        </p:nvSpPr>
        <p:spPr>
          <a:xfrm>
            <a:off x="11092645" y="3521020"/>
            <a:ext cx="718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46248A9-E610-488D-B244-25C5F3811E9E}"/>
              </a:ext>
            </a:extLst>
          </p:cNvPr>
          <p:cNvCxnSpPr>
            <a:cxnSpLocks/>
            <a:stCxn id="26" idx="2"/>
            <a:endCxn id="62" idx="0"/>
          </p:cNvCxnSpPr>
          <p:nvPr/>
        </p:nvCxnSpPr>
        <p:spPr>
          <a:xfrm flipH="1">
            <a:off x="9768144" y="3167916"/>
            <a:ext cx="1262155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6403B20-CA37-4058-ACD8-96851B1BD73F}"/>
              </a:ext>
            </a:extLst>
          </p:cNvPr>
          <p:cNvCxnSpPr>
            <a:cxnSpLocks/>
            <a:stCxn id="26" idx="2"/>
            <a:endCxn id="63" idx="0"/>
          </p:cNvCxnSpPr>
          <p:nvPr/>
        </p:nvCxnSpPr>
        <p:spPr>
          <a:xfrm>
            <a:off x="11030299" y="3167916"/>
            <a:ext cx="421479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3DA2C6F-4699-48B3-895E-54B226A03E95}"/>
              </a:ext>
            </a:extLst>
          </p:cNvPr>
          <p:cNvSpPr txBox="1"/>
          <p:nvPr/>
        </p:nvSpPr>
        <p:spPr>
          <a:xfrm>
            <a:off x="530448" y="4081518"/>
            <a:ext cx="40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D6DD2-3686-4B0C-88A0-990A79960E41}"/>
              </a:ext>
            </a:extLst>
          </p:cNvPr>
          <p:cNvSpPr txBox="1"/>
          <p:nvPr/>
        </p:nvSpPr>
        <p:spPr>
          <a:xfrm>
            <a:off x="951887" y="4081517"/>
            <a:ext cx="538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3E9D0BE-ECFF-413F-AAB0-BC75CEE85DC0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 flipH="1">
            <a:off x="733247" y="3767242"/>
            <a:ext cx="298395" cy="3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FEDBF89-F514-4530-AC2F-B1FC27715BEC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>
            <a:off x="1031642" y="3767242"/>
            <a:ext cx="189285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B34529-43B1-418D-8218-1120ACBC2F87}"/>
              </a:ext>
            </a:extLst>
          </p:cNvPr>
          <p:cNvSpPr txBox="1"/>
          <p:nvPr/>
        </p:nvSpPr>
        <p:spPr>
          <a:xfrm>
            <a:off x="1663581" y="4066857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4949BA3-A69D-4BEE-8443-4E894E3ED5B4}"/>
              </a:ext>
            </a:extLst>
          </p:cNvPr>
          <p:cNvCxnSpPr>
            <a:cxnSpLocks/>
            <a:stCxn id="37" idx="2"/>
            <a:endCxn id="78" idx="0"/>
          </p:cNvCxnSpPr>
          <p:nvPr/>
        </p:nvCxnSpPr>
        <p:spPr>
          <a:xfrm flipH="1">
            <a:off x="1884908" y="3767242"/>
            <a:ext cx="327661" cy="29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1F9C76-805E-4953-9715-930C3E4DB763}"/>
              </a:ext>
            </a:extLst>
          </p:cNvPr>
          <p:cNvSpPr txBox="1"/>
          <p:nvPr/>
        </p:nvSpPr>
        <p:spPr>
          <a:xfrm>
            <a:off x="2212568" y="406605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60412A0-BDA9-41A2-86B5-713CD14DEFAB}"/>
              </a:ext>
            </a:extLst>
          </p:cNvPr>
          <p:cNvCxnSpPr>
            <a:cxnSpLocks/>
            <a:stCxn id="37" idx="2"/>
            <a:endCxn id="82" idx="0"/>
          </p:cNvCxnSpPr>
          <p:nvPr/>
        </p:nvCxnSpPr>
        <p:spPr>
          <a:xfrm>
            <a:off x="2212569" y="3767242"/>
            <a:ext cx="221326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C971781-1243-46BD-AC12-6A83EC2C6E41}"/>
              </a:ext>
            </a:extLst>
          </p:cNvPr>
          <p:cNvSpPr txBox="1"/>
          <p:nvPr/>
        </p:nvSpPr>
        <p:spPr>
          <a:xfrm>
            <a:off x="2898322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0E89946-BC41-4839-A7E0-9719EB25DE39}"/>
              </a:ext>
            </a:extLst>
          </p:cNvPr>
          <p:cNvCxnSpPr>
            <a:cxnSpLocks/>
            <a:stCxn id="44" idx="2"/>
            <a:endCxn id="86" idx="0"/>
          </p:cNvCxnSpPr>
          <p:nvPr/>
        </p:nvCxnSpPr>
        <p:spPr>
          <a:xfrm flipH="1">
            <a:off x="3180458" y="3767242"/>
            <a:ext cx="470559" cy="31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425271-AB2F-481A-9A21-7481A14AC7B4}"/>
              </a:ext>
            </a:extLst>
          </p:cNvPr>
          <p:cNvSpPr txBox="1"/>
          <p:nvPr/>
        </p:nvSpPr>
        <p:spPr>
          <a:xfrm>
            <a:off x="3742457" y="4057705"/>
            <a:ext cx="42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14B064E0-22B3-4840-BAA6-158DD835A78F}"/>
              </a:ext>
            </a:extLst>
          </p:cNvPr>
          <p:cNvCxnSpPr>
            <a:cxnSpLocks/>
            <a:stCxn id="44" idx="2"/>
            <a:endCxn id="90" idx="0"/>
          </p:cNvCxnSpPr>
          <p:nvPr/>
        </p:nvCxnSpPr>
        <p:spPr>
          <a:xfrm>
            <a:off x="3651017" y="3767242"/>
            <a:ext cx="304294" cy="29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4A345B8-81FE-4C0A-A320-8ABDC46AF84A}"/>
              </a:ext>
            </a:extLst>
          </p:cNvPr>
          <p:cNvSpPr txBox="1"/>
          <p:nvPr/>
        </p:nvSpPr>
        <p:spPr>
          <a:xfrm>
            <a:off x="2433895" y="461108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E4BA351A-A6F0-455D-B925-1602ABFC4ACA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2655222" y="4327737"/>
            <a:ext cx="525236" cy="28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1396B-834B-486F-B451-126CBF90C2C2}"/>
              </a:ext>
            </a:extLst>
          </p:cNvPr>
          <p:cNvSpPr txBox="1"/>
          <p:nvPr/>
        </p:nvSpPr>
        <p:spPr>
          <a:xfrm>
            <a:off x="3019940" y="4611080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3AC11BAC-18D6-48CE-A7E4-24B2C3CA47BC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>
            <a:off x="3180458" y="4327737"/>
            <a:ext cx="60809" cy="28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55D784F-4F50-4DE4-8F38-0F63DF67617B}"/>
              </a:ext>
            </a:extLst>
          </p:cNvPr>
          <p:cNvSpPr txBox="1"/>
          <p:nvPr/>
        </p:nvSpPr>
        <p:spPr>
          <a:xfrm>
            <a:off x="6295506" y="4065662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51BD58A6-F927-4A25-9175-26429020C96D}"/>
              </a:ext>
            </a:extLst>
          </p:cNvPr>
          <p:cNvCxnSpPr>
            <a:cxnSpLocks/>
            <a:stCxn id="53" idx="2"/>
            <a:endCxn id="108" idx="0"/>
          </p:cNvCxnSpPr>
          <p:nvPr/>
        </p:nvCxnSpPr>
        <p:spPr>
          <a:xfrm flipH="1">
            <a:off x="6628558" y="3767241"/>
            <a:ext cx="660319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3254E4-335B-4FFD-B8E6-2108D47D00D3}"/>
              </a:ext>
            </a:extLst>
          </p:cNvPr>
          <p:cNvSpPr txBox="1"/>
          <p:nvPr/>
        </p:nvSpPr>
        <p:spPr>
          <a:xfrm>
            <a:off x="7398975" y="406566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F1B9AFA2-D831-4650-87A2-C11F887ACFE9}"/>
              </a:ext>
            </a:extLst>
          </p:cNvPr>
          <p:cNvCxnSpPr>
            <a:cxnSpLocks/>
            <a:stCxn id="53" idx="2"/>
            <a:endCxn id="112" idx="0"/>
          </p:cNvCxnSpPr>
          <p:nvPr/>
        </p:nvCxnSpPr>
        <p:spPr>
          <a:xfrm>
            <a:off x="7288877" y="3767241"/>
            <a:ext cx="392234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3089A-6671-4A10-92BD-DC6571DBE0D6}"/>
              </a:ext>
            </a:extLst>
          </p:cNvPr>
          <p:cNvSpPr txBox="1"/>
          <p:nvPr/>
        </p:nvSpPr>
        <p:spPr>
          <a:xfrm>
            <a:off x="424812" y="1978943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1762CAA-7609-4902-9BCC-26946903D757}"/>
              </a:ext>
            </a:extLst>
          </p:cNvPr>
          <p:cNvCxnSpPr/>
          <p:nvPr/>
        </p:nvCxnSpPr>
        <p:spPr>
          <a:xfrm>
            <a:off x="1489966" y="2756439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FF981C-03F5-43C5-A63B-C1963DB83B9E}"/>
              </a:ext>
            </a:extLst>
          </p:cNvPr>
          <p:cNvSpPr txBox="1"/>
          <p:nvPr/>
        </p:nvSpPr>
        <p:spPr>
          <a:xfrm>
            <a:off x="424812" y="251922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ED597BF2-9096-4CED-9EDA-BB2906301074}"/>
              </a:ext>
            </a:extLst>
          </p:cNvPr>
          <p:cNvCxnSpPr>
            <a:cxnSpLocks/>
          </p:cNvCxnSpPr>
          <p:nvPr/>
        </p:nvCxnSpPr>
        <p:spPr>
          <a:xfrm flipV="1">
            <a:off x="1024458" y="3241964"/>
            <a:ext cx="10563484" cy="1025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CF87EF7-94DF-48E4-ADDB-6F2EC0F45803}"/>
              </a:ext>
            </a:extLst>
          </p:cNvPr>
          <p:cNvSpPr txBox="1"/>
          <p:nvPr/>
        </p:nvSpPr>
        <p:spPr>
          <a:xfrm>
            <a:off x="424812" y="310446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9369A2-666E-48C9-B00E-57E2219172AB}"/>
              </a:ext>
            </a:extLst>
          </p:cNvPr>
          <p:cNvSpPr txBox="1"/>
          <p:nvPr/>
        </p:nvSpPr>
        <p:spPr>
          <a:xfrm>
            <a:off x="6617706" y="4547333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0884F4-6353-4EEF-9723-67A80D4DBAAB}"/>
              </a:ext>
            </a:extLst>
          </p:cNvPr>
          <p:cNvSpPr txBox="1"/>
          <p:nvPr/>
        </p:nvSpPr>
        <p:spPr>
          <a:xfrm>
            <a:off x="5937807" y="4547333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A19A3630-CB6F-4EDF-AE8D-7565FC260FA5}"/>
              </a:ext>
            </a:extLst>
          </p:cNvPr>
          <p:cNvCxnSpPr>
            <a:cxnSpLocks/>
            <a:stCxn id="108" idx="2"/>
            <a:endCxn id="133" idx="0"/>
          </p:cNvCxnSpPr>
          <p:nvPr/>
        </p:nvCxnSpPr>
        <p:spPr>
          <a:xfrm flipH="1">
            <a:off x="6219943" y="4311883"/>
            <a:ext cx="408615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8754A5C5-38E7-40EA-9ADE-9AA12AD87050}"/>
              </a:ext>
            </a:extLst>
          </p:cNvPr>
          <p:cNvCxnSpPr>
            <a:cxnSpLocks/>
            <a:stCxn id="108" idx="2"/>
            <a:endCxn id="132" idx="0"/>
          </p:cNvCxnSpPr>
          <p:nvPr/>
        </p:nvCxnSpPr>
        <p:spPr>
          <a:xfrm>
            <a:off x="6628558" y="4311883"/>
            <a:ext cx="322200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EC8FFC6E-5A83-4887-9540-EC14E26D310E}"/>
              </a:ext>
            </a:extLst>
          </p:cNvPr>
          <p:cNvCxnSpPr>
            <a:cxnSpLocks/>
            <a:stCxn id="132" idx="2"/>
            <a:endCxn id="149" idx="0"/>
          </p:cNvCxnSpPr>
          <p:nvPr/>
        </p:nvCxnSpPr>
        <p:spPr>
          <a:xfrm>
            <a:off x="6950758" y="4793554"/>
            <a:ext cx="462527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B280A86A-9FFD-44AF-AB44-01A9021B2E29}"/>
              </a:ext>
            </a:extLst>
          </p:cNvPr>
          <p:cNvCxnSpPr>
            <a:cxnSpLocks/>
            <a:stCxn id="132" idx="2"/>
            <a:endCxn id="146" idx="0"/>
          </p:cNvCxnSpPr>
          <p:nvPr/>
        </p:nvCxnSpPr>
        <p:spPr>
          <a:xfrm flipH="1">
            <a:off x="6617706" y="4793554"/>
            <a:ext cx="333052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FC18C-10CE-47C7-9B18-EE387D4C0296}"/>
              </a:ext>
            </a:extLst>
          </p:cNvPr>
          <p:cNvSpPr txBox="1"/>
          <p:nvPr/>
        </p:nvSpPr>
        <p:spPr>
          <a:xfrm>
            <a:off x="6406186" y="5076816"/>
            <a:ext cx="42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89E89A-3928-4E88-959D-BF9AC1299834}"/>
              </a:ext>
            </a:extLst>
          </p:cNvPr>
          <p:cNvSpPr txBox="1"/>
          <p:nvPr/>
        </p:nvSpPr>
        <p:spPr>
          <a:xfrm>
            <a:off x="7168341" y="5076816"/>
            <a:ext cx="489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E64AE704-8149-46F2-96E8-D0CB2750AA38}"/>
              </a:ext>
            </a:extLst>
          </p:cNvPr>
          <p:cNvCxnSpPr>
            <a:cxnSpLocks/>
            <a:stCxn id="57" idx="2"/>
            <a:endCxn id="162" idx="0"/>
          </p:cNvCxnSpPr>
          <p:nvPr/>
        </p:nvCxnSpPr>
        <p:spPr>
          <a:xfrm flipH="1">
            <a:off x="8359685" y="3771977"/>
            <a:ext cx="499260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F570AE93-751C-4C2A-B818-03A5C83C22F3}"/>
              </a:ext>
            </a:extLst>
          </p:cNvPr>
          <p:cNvCxnSpPr>
            <a:cxnSpLocks/>
            <a:stCxn id="57" idx="2"/>
            <a:endCxn id="159" idx="0"/>
          </p:cNvCxnSpPr>
          <p:nvPr/>
        </p:nvCxnSpPr>
        <p:spPr>
          <a:xfrm>
            <a:off x="8858945" y="3771977"/>
            <a:ext cx="451729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EFB59F-081D-4579-A18C-88B6D8670792}"/>
              </a:ext>
            </a:extLst>
          </p:cNvPr>
          <p:cNvSpPr txBox="1"/>
          <p:nvPr/>
        </p:nvSpPr>
        <p:spPr>
          <a:xfrm>
            <a:off x="9028538" y="4054891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2E0E08-4E4D-4C99-B870-4A20782823D7}"/>
              </a:ext>
            </a:extLst>
          </p:cNvPr>
          <p:cNvSpPr txBox="1"/>
          <p:nvPr/>
        </p:nvSpPr>
        <p:spPr>
          <a:xfrm>
            <a:off x="8026633" y="4054891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F49D3886-9E2C-4B51-BB48-4D33A90B1131}"/>
              </a:ext>
            </a:extLst>
          </p:cNvPr>
          <p:cNvCxnSpPr>
            <a:cxnSpLocks/>
            <a:stCxn id="162" idx="2"/>
            <a:endCxn id="171" idx="0"/>
          </p:cNvCxnSpPr>
          <p:nvPr/>
        </p:nvCxnSpPr>
        <p:spPr>
          <a:xfrm flipH="1">
            <a:off x="7940364" y="4301112"/>
            <a:ext cx="419321" cy="2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063AC20D-A23B-4E30-A662-8D6DBF3FB8DD}"/>
              </a:ext>
            </a:extLst>
          </p:cNvPr>
          <p:cNvCxnSpPr>
            <a:cxnSpLocks/>
            <a:stCxn id="162" idx="2"/>
            <a:endCxn id="174" idx="0"/>
          </p:cNvCxnSpPr>
          <p:nvPr/>
        </p:nvCxnSpPr>
        <p:spPr>
          <a:xfrm>
            <a:off x="8359685" y="4301112"/>
            <a:ext cx="276871" cy="24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A65C38A-BF96-4BC1-B565-C714B783021A}"/>
              </a:ext>
            </a:extLst>
          </p:cNvPr>
          <p:cNvSpPr txBox="1"/>
          <p:nvPr/>
        </p:nvSpPr>
        <p:spPr>
          <a:xfrm>
            <a:off x="7658228" y="454733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342142-CDE5-411E-BCA3-2A9FB9B53141}"/>
              </a:ext>
            </a:extLst>
          </p:cNvPr>
          <p:cNvSpPr txBox="1"/>
          <p:nvPr/>
        </p:nvSpPr>
        <p:spPr>
          <a:xfrm>
            <a:off x="8414167" y="4547331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6E9F66B-269D-48B1-8A28-8621C0065684}"/>
              </a:ext>
            </a:extLst>
          </p:cNvPr>
          <p:cNvSpPr txBox="1"/>
          <p:nvPr/>
        </p:nvSpPr>
        <p:spPr>
          <a:xfrm>
            <a:off x="10394030" y="4062468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A6F40493-ECB8-4B65-8306-B1444495FBD8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>
          <a:xfrm flipH="1">
            <a:off x="10616419" y="3767241"/>
            <a:ext cx="835359" cy="2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B4D4853-43E9-455A-BE73-2054BFCB609F}"/>
              </a:ext>
            </a:extLst>
          </p:cNvPr>
          <p:cNvSpPr txBox="1"/>
          <p:nvPr/>
        </p:nvSpPr>
        <p:spPr>
          <a:xfrm>
            <a:off x="11283010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4EBD8290-DED2-434C-933E-2BF1C798DFC8}"/>
              </a:ext>
            </a:extLst>
          </p:cNvPr>
          <p:cNvCxnSpPr>
            <a:cxnSpLocks/>
            <a:stCxn id="63" idx="2"/>
            <a:endCxn id="183" idx="0"/>
          </p:cNvCxnSpPr>
          <p:nvPr/>
        </p:nvCxnSpPr>
        <p:spPr>
          <a:xfrm>
            <a:off x="11451778" y="3767241"/>
            <a:ext cx="113368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Прямая со стрелкой 186">
            <a:extLst>
              <a:ext uri="{FF2B5EF4-FFF2-40B4-BE49-F238E27FC236}">
                <a16:creationId xmlns:a16="http://schemas.microsoft.com/office/drawing/2014/main" id="{1A5EAFA6-C15B-4897-898C-7266F4AFF6D1}"/>
              </a:ext>
            </a:extLst>
          </p:cNvPr>
          <p:cNvCxnSpPr>
            <a:cxnSpLocks/>
            <a:stCxn id="183" idx="2"/>
            <a:endCxn id="190" idx="0"/>
          </p:cNvCxnSpPr>
          <p:nvPr/>
        </p:nvCxnSpPr>
        <p:spPr>
          <a:xfrm flipH="1">
            <a:off x="11018650" y="4327737"/>
            <a:ext cx="546496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1BF5D96-A5BC-4C04-853F-395B32C6B206}"/>
              </a:ext>
            </a:extLst>
          </p:cNvPr>
          <p:cNvSpPr txBox="1"/>
          <p:nvPr/>
        </p:nvSpPr>
        <p:spPr>
          <a:xfrm>
            <a:off x="10796261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{11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5865C275-75EF-46C3-9175-CF5E64172174}"/>
              </a:ext>
            </a:extLst>
          </p:cNvPr>
          <p:cNvCxnSpPr>
            <a:cxnSpLocks/>
            <a:stCxn id="183" idx="2"/>
            <a:endCxn id="197" idx="0"/>
          </p:cNvCxnSpPr>
          <p:nvPr/>
        </p:nvCxnSpPr>
        <p:spPr>
          <a:xfrm>
            <a:off x="11565146" y="4327737"/>
            <a:ext cx="222389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14BB5AA-4483-4AC9-952F-11396D3A8640}"/>
              </a:ext>
            </a:extLst>
          </p:cNvPr>
          <p:cNvSpPr txBox="1"/>
          <p:nvPr/>
        </p:nvSpPr>
        <p:spPr>
          <a:xfrm>
            <a:off x="11565146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{8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C2FDC091-A25F-4B44-B47F-68A25AD245EE}"/>
              </a:ext>
            </a:extLst>
          </p:cNvPr>
          <p:cNvCxnSpPr>
            <a:cxnSpLocks/>
          </p:cNvCxnSpPr>
          <p:nvPr/>
        </p:nvCxnSpPr>
        <p:spPr>
          <a:xfrm flipV="1">
            <a:off x="707623" y="3839446"/>
            <a:ext cx="11021024" cy="733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A303F878-5AF3-45B8-A2F1-3FD2410F02C4}"/>
              </a:ext>
            </a:extLst>
          </p:cNvPr>
          <p:cNvCxnSpPr>
            <a:cxnSpLocks/>
          </p:cNvCxnSpPr>
          <p:nvPr/>
        </p:nvCxnSpPr>
        <p:spPr>
          <a:xfrm flipV="1">
            <a:off x="733247" y="4399861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FE28E25B-D59A-4415-8880-06EB933DDEAE}"/>
              </a:ext>
            </a:extLst>
          </p:cNvPr>
          <p:cNvCxnSpPr>
            <a:cxnSpLocks/>
          </p:cNvCxnSpPr>
          <p:nvPr/>
        </p:nvCxnSpPr>
        <p:spPr>
          <a:xfrm flipV="1">
            <a:off x="707623" y="4936345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A4AA4E4-ACF3-4ACC-854A-825F97D6AF63}"/>
              </a:ext>
            </a:extLst>
          </p:cNvPr>
          <p:cNvSpPr txBox="1"/>
          <p:nvPr/>
        </p:nvSpPr>
        <p:spPr>
          <a:xfrm>
            <a:off x="387784" y="3668780"/>
            <a:ext cx="41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P10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59485DA-AC53-4E29-A05C-F1B9292B0E0C}"/>
              </a:ext>
            </a:extLst>
          </p:cNvPr>
          <p:cNvSpPr txBox="1"/>
          <p:nvPr/>
        </p:nvSpPr>
        <p:spPr>
          <a:xfrm>
            <a:off x="424115" y="4259749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6896D5B-1EE1-417D-B738-FFF7A2D2DB56}"/>
              </a:ext>
            </a:extLst>
          </p:cNvPr>
          <p:cNvSpPr txBox="1"/>
          <p:nvPr/>
        </p:nvSpPr>
        <p:spPr>
          <a:xfrm>
            <a:off x="422559" y="4812074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42199EF-9D43-40D9-9F48-17EB5E877E7C}"/>
              </a:ext>
            </a:extLst>
          </p:cNvPr>
          <p:cNvSpPr txBox="1"/>
          <p:nvPr/>
        </p:nvSpPr>
        <p:spPr>
          <a:xfrm>
            <a:off x="4113536" y="198890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4545F58-9E77-4ABE-BD9A-F23E4A1CF7BA}"/>
              </a:ext>
            </a:extLst>
          </p:cNvPr>
          <p:cNvSpPr txBox="1"/>
          <p:nvPr/>
        </p:nvSpPr>
        <p:spPr>
          <a:xfrm>
            <a:off x="7974495" y="197543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A00FC55-85E1-4575-B868-C0438A332951}"/>
              </a:ext>
            </a:extLst>
          </p:cNvPr>
          <p:cNvSpPr txBox="1"/>
          <p:nvPr/>
        </p:nvSpPr>
        <p:spPr>
          <a:xfrm>
            <a:off x="2072350" y="255049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C76AC16-6127-4759-B0D6-84638A3120D7}"/>
              </a:ext>
            </a:extLst>
          </p:cNvPr>
          <p:cNvSpPr txBox="1"/>
          <p:nvPr/>
        </p:nvSpPr>
        <p:spPr>
          <a:xfrm>
            <a:off x="1193568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C86D2B1-49A8-4F37-A781-82DED0CC572E}"/>
              </a:ext>
            </a:extLst>
          </p:cNvPr>
          <p:cNvSpPr txBox="1"/>
          <p:nvPr/>
        </p:nvSpPr>
        <p:spPr>
          <a:xfrm>
            <a:off x="3741034" y="31219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F9ECD8-5465-42C3-AFEF-80CC95A774B5}"/>
              </a:ext>
            </a:extLst>
          </p:cNvPr>
          <p:cNvSpPr txBox="1"/>
          <p:nvPr/>
        </p:nvSpPr>
        <p:spPr>
          <a:xfrm>
            <a:off x="709403" y="371519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2CB4070-6406-4B8A-90E6-73FF74ABD8A4}"/>
              </a:ext>
            </a:extLst>
          </p:cNvPr>
          <p:cNvSpPr txBox="1"/>
          <p:nvPr/>
        </p:nvSpPr>
        <p:spPr>
          <a:xfrm>
            <a:off x="1884696" y="370295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74FD500-3FC3-4A46-9E14-77FE0C36C800}"/>
              </a:ext>
            </a:extLst>
          </p:cNvPr>
          <p:cNvSpPr txBox="1"/>
          <p:nvPr/>
        </p:nvSpPr>
        <p:spPr>
          <a:xfrm>
            <a:off x="3283507" y="368019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AF388F-7338-4568-8EDC-B5BCCBEAE9ED}"/>
              </a:ext>
            </a:extLst>
          </p:cNvPr>
          <p:cNvSpPr txBox="1"/>
          <p:nvPr/>
        </p:nvSpPr>
        <p:spPr>
          <a:xfrm>
            <a:off x="2777833" y="422135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9C81940-5A52-4762-BF70-D444C89B5E5B}"/>
              </a:ext>
            </a:extLst>
          </p:cNvPr>
          <p:cNvSpPr txBox="1"/>
          <p:nvPr/>
        </p:nvSpPr>
        <p:spPr>
          <a:xfrm>
            <a:off x="9066899" y="254392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8A53D9B-7D99-49C9-A2FE-3DDA3F56F2F7}"/>
              </a:ext>
            </a:extLst>
          </p:cNvPr>
          <p:cNvSpPr txBox="1"/>
          <p:nvPr/>
        </p:nvSpPr>
        <p:spPr>
          <a:xfrm>
            <a:off x="7536483" y="321247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B2029A2-7D0F-4419-A494-FF1DA47C521F}"/>
              </a:ext>
            </a:extLst>
          </p:cNvPr>
          <p:cNvSpPr txBox="1"/>
          <p:nvPr/>
        </p:nvSpPr>
        <p:spPr>
          <a:xfrm>
            <a:off x="9986357" y="321444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EE45E12-C0C9-4290-946A-8BA1CAD96987}"/>
              </a:ext>
            </a:extLst>
          </p:cNvPr>
          <p:cNvSpPr txBox="1"/>
          <p:nvPr/>
        </p:nvSpPr>
        <p:spPr>
          <a:xfrm>
            <a:off x="6783887" y="364143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FFDA2E0-38AA-479F-962B-E357E7424708}"/>
              </a:ext>
            </a:extLst>
          </p:cNvPr>
          <p:cNvSpPr txBox="1"/>
          <p:nvPr/>
        </p:nvSpPr>
        <p:spPr>
          <a:xfrm>
            <a:off x="8405289" y="36278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B65AE0-9F2A-4A9B-9D96-854EB033EB1C}"/>
              </a:ext>
            </a:extLst>
          </p:cNvPr>
          <p:cNvSpPr txBox="1"/>
          <p:nvPr/>
        </p:nvSpPr>
        <p:spPr>
          <a:xfrm>
            <a:off x="6229942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CA13D50-11EC-4E12-9873-84AAACAE5ACB}"/>
              </a:ext>
            </a:extLst>
          </p:cNvPr>
          <p:cNvSpPr txBox="1"/>
          <p:nvPr/>
        </p:nvSpPr>
        <p:spPr>
          <a:xfrm>
            <a:off x="6591854" y="474690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A99238E-34B7-4B18-911C-772D92A5F3C6}"/>
              </a:ext>
            </a:extLst>
          </p:cNvPr>
          <p:cNvSpPr txBox="1"/>
          <p:nvPr/>
        </p:nvSpPr>
        <p:spPr>
          <a:xfrm>
            <a:off x="7983829" y="420193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8F50FC-62CB-43AB-970F-E61E1F268088}"/>
              </a:ext>
            </a:extLst>
          </p:cNvPr>
          <p:cNvSpPr txBox="1"/>
          <p:nvPr/>
        </p:nvSpPr>
        <p:spPr>
          <a:xfrm>
            <a:off x="11092645" y="417249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20C93D5-4228-4B96-8E06-DF2765315426}"/>
              </a:ext>
            </a:extLst>
          </p:cNvPr>
          <p:cNvSpPr txBox="1"/>
          <p:nvPr/>
        </p:nvSpPr>
        <p:spPr>
          <a:xfrm>
            <a:off x="10863364" y="363447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C5009D9-B0CF-431A-9B2B-A414C2845BD0}"/>
              </a:ext>
            </a:extLst>
          </p:cNvPr>
          <p:cNvSpPr txBox="1"/>
          <p:nvPr/>
        </p:nvSpPr>
        <p:spPr>
          <a:xfrm>
            <a:off x="3611188" y="252617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C7368FB-6014-450F-A7CC-0B6391A141BE}"/>
              </a:ext>
            </a:extLst>
          </p:cNvPr>
          <p:cNvSpPr txBox="1"/>
          <p:nvPr/>
        </p:nvSpPr>
        <p:spPr>
          <a:xfrm>
            <a:off x="4297337" y="30848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962B81A-D244-483D-AB42-683733F0872F}"/>
              </a:ext>
            </a:extLst>
          </p:cNvPr>
          <p:cNvSpPr txBox="1"/>
          <p:nvPr/>
        </p:nvSpPr>
        <p:spPr>
          <a:xfrm>
            <a:off x="3785063" y="366963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AAA8F84-E8CF-4CB7-9EB3-7C3C25CC22F6}"/>
              </a:ext>
            </a:extLst>
          </p:cNvPr>
          <p:cNvSpPr txBox="1"/>
          <p:nvPr/>
        </p:nvSpPr>
        <p:spPr>
          <a:xfrm>
            <a:off x="2308366" y="368019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77A3DC8-24B3-4D50-BBBB-10273591D00D}"/>
              </a:ext>
            </a:extLst>
          </p:cNvPr>
          <p:cNvSpPr txBox="1"/>
          <p:nvPr/>
        </p:nvSpPr>
        <p:spPr>
          <a:xfrm>
            <a:off x="1884696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7AF378-C1A8-44A8-8FA1-9AAEC82688E9}"/>
              </a:ext>
            </a:extLst>
          </p:cNvPr>
          <p:cNvSpPr txBox="1"/>
          <p:nvPr/>
        </p:nvSpPr>
        <p:spPr>
          <a:xfrm>
            <a:off x="3190032" y="42433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CF1E04A-CBE3-4D12-906D-BB1CA6247466}"/>
              </a:ext>
            </a:extLst>
          </p:cNvPr>
          <p:cNvSpPr txBox="1"/>
          <p:nvPr/>
        </p:nvSpPr>
        <p:spPr>
          <a:xfrm>
            <a:off x="6702443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A0B3730-A9B1-49AC-9563-678629B43E46}"/>
              </a:ext>
            </a:extLst>
          </p:cNvPr>
          <p:cNvSpPr txBox="1"/>
          <p:nvPr/>
        </p:nvSpPr>
        <p:spPr>
          <a:xfrm>
            <a:off x="7387183" y="365751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2EC387-E256-4CB3-AEE5-1F7BCB86359B}"/>
              </a:ext>
            </a:extLst>
          </p:cNvPr>
          <p:cNvSpPr txBox="1"/>
          <p:nvPr/>
        </p:nvSpPr>
        <p:spPr>
          <a:xfrm>
            <a:off x="8420388" y="420109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3E1C66C-9B42-4B13-BC9E-5221FCBA0BCC}"/>
              </a:ext>
            </a:extLst>
          </p:cNvPr>
          <p:cNvSpPr txBox="1"/>
          <p:nvPr/>
        </p:nvSpPr>
        <p:spPr>
          <a:xfrm>
            <a:off x="8989945" y="363886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30FBD73-0DE6-46DF-AABD-5BAA5F74F617}"/>
              </a:ext>
            </a:extLst>
          </p:cNvPr>
          <p:cNvSpPr txBox="1"/>
          <p:nvPr/>
        </p:nvSpPr>
        <p:spPr>
          <a:xfrm>
            <a:off x="7091322" y="47019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C9E6656-972A-4FA8-AE37-73E9377830B3}"/>
              </a:ext>
            </a:extLst>
          </p:cNvPr>
          <p:cNvSpPr txBox="1"/>
          <p:nvPr/>
        </p:nvSpPr>
        <p:spPr>
          <a:xfrm>
            <a:off x="11153955" y="304996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E66210-A77E-4CC5-81CF-BDE3AE7F2744}"/>
              </a:ext>
            </a:extLst>
          </p:cNvPr>
          <p:cNvSpPr txBox="1"/>
          <p:nvPr/>
        </p:nvSpPr>
        <p:spPr>
          <a:xfrm>
            <a:off x="8739112" y="323394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20CD316-F5C6-4AD7-B0F9-E87D8A3EF02B}"/>
              </a:ext>
            </a:extLst>
          </p:cNvPr>
          <p:cNvSpPr txBox="1"/>
          <p:nvPr/>
        </p:nvSpPr>
        <p:spPr>
          <a:xfrm>
            <a:off x="10201417" y="253997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5124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242</Words>
  <Application>Microsoft Office PowerPoint</Application>
  <PresentationFormat>Широкоэкранный</PresentationFormat>
  <Paragraphs>76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Бронников Егор Игоревич</dc:creator>
  <cp:lastModifiedBy>Бронников Егор Игоревич</cp:lastModifiedBy>
  <cp:revision>25</cp:revision>
  <dcterms:created xsi:type="dcterms:W3CDTF">2022-03-03T14:35:17Z</dcterms:created>
  <dcterms:modified xsi:type="dcterms:W3CDTF">2022-03-04T06:13:41Z</dcterms:modified>
</cp:coreProperties>
</file>