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3" d="100"/>
          <a:sy n="223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11D9-99D3-644B-99C4-8FA153449BF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0A9D-4C2F-4B47-8187-09D090E8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osheadouglas:Desktop:Screen Shot 2016-11-10 at 11.52.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21" y="1284469"/>
            <a:ext cx="3310255" cy="321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osheadouglas:Desktop:Screen Shot 2016-11-10 at 11.53.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1" y="498819"/>
            <a:ext cx="6699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119714" y="2001808"/>
            <a:ext cx="211665" cy="193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9714" y="2226778"/>
            <a:ext cx="211665" cy="193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9714" y="2456590"/>
            <a:ext cx="211665" cy="193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25759" y="2679638"/>
            <a:ext cx="205619" cy="211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5762" y="2918875"/>
            <a:ext cx="198377" cy="177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Townsend</dc:creator>
  <cp:lastModifiedBy>Jim Townsend</cp:lastModifiedBy>
  <cp:revision>1</cp:revision>
  <dcterms:created xsi:type="dcterms:W3CDTF">2016-11-10T11:58:00Z</dcterms:created>
  <dcterms:modified xsi:type="dcterms:W3CDTF">2016-11-10T12:05:31Z</dcterms:modified>
</cp:coreProperties>
</file>