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25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3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A2C7-5AB4-7C43-9FDB-B56E186519EF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B4A7-C781-3D4E-A0AD-8744D9FE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Tabl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14" y="0"/>
            <a:ext cx="2261194" cy="6858000"/>
          </a:xfrm>
          <a:prstGeom prst="rect">
            <a:avLst/>
          </a:prstGeom>
        </p:spPr>
      </p:pic>
      <p:pic>
        <p:nvPicPr>
          <p:cNvPr id="5" name="Picture 4" descr="gTabl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61" y="0"/>
            <a:ext cx="2261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ntFina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717"/>
            <a:ext cx="9144000" cy="335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9" y="963780"/>
            <a:ext cx="428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Research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8725" y="1185131"/>
            <a:ext cx="6078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Scenario Design</a:t>
            </a:r>
            <a:endParaRPr lang="en-US" sz="500" dirty="0"/>
          </a:p>
        </p:txBody>
      </p:sp>
      <p:sp>
        <p:nvSpPr>
          <p:cNvPr id="7" name="TextBox 6"/>
          <p:cNvSpPr txBox="1"/>
          <p:nvPr/>
        </p:nvSpPr>
        <p:spPr>
          <a:xfrm>
            <a:off x="743705" y="1269769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System Design</a:t>
            </a:r>
            <a:endParaRPr lang="en-US" sz="500" dirty="0"/>
          </a:p>
        </p:txBody>
      </p:sp>
      <p:sp>
        <p:nvSpPr>
          <p:cNvPr id="9" name="TextBox 8"/>
          <p:cNvSpPr txBox="1"/>
          <p:nvPr/>
        </p:nvSpPr>
        <p:spPr>
          <a:xfrm>
            <a:off x="1124415" y="1353180"/>
            <a:ext cx="6976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Experiment Design</a:t>
            </a:r>
            <a:endParaRPr lang="en-US" sz="500" dirty="0"/>
          </a:p>
        </p:txBody>
      </p:sp>
      <p:sp>
        <p:nvSpPr>
          <p:cNvPr id="10" name="TextBox 9"/>
          <p:cNvSpPr txBox="1"/>
          <p:nvPr/>
        </p:nvSpPr>
        <p:spPr>
          <a:xfrm>
            <a:off x="1537231" y="1417121"/>
            <a:ext cx="10954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System Development</a:t>
            </a:r>
            <a:endParaRPr lang="en-US" sz="500" dirty="0"/>
          </a:p>
        </p:txBody>
      </p:sp>
      <p:sp>
        <p:nvSpPr>
          <p:cNvPr id="11" name="TextBox 10"/>
          <p:cNvSpPr txBox="1"/>
          <p:nvPr/>
        </p:nvSpPr>
        <p:spPr>
          <a:xfrm>
            <a:off x="2315527" y="1654159"/>
            <a:ext cx="570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FF0000"/>
                </a:solidFill>
              </a:rPr>
              <a:t>Mobile Computing Focus</a:t>
            </a:r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1451" y="1808047"/>
            <a:ext cx="910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FF0000"/>
                </a:solidFill>
              </a:rPr>
              <a:t>Christmas Day</a:t>
            </a:r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7424" y="1808047"/>
            <a:ext cx="10429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Start of dissertation introduction</a:t>
            </a:r>
            <a:endParaRPr lang="en-US" sz="500" dirty="0"/>
          </a:p>
        </p:txBody>
      </p:sp>
      <p:sp>
        <p:nvSpPr>
          <p:cNvPr id="14" name="TextBox 13"/>
          <p:cNvSpPr txBox="1"/>
          <p:nvPr/>
        </p:nvSpPr>
        <p:spPr>
          <a:xfrm>
            <a:off x="6073536" y="1955476"/>
            <a:ext cx="3690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Testing</a:t>
            </a:r>
            <a:endParaRPr lang="en-US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6485435" y="2040114"/>
            <a:ext cx="7027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System Revisions</a:t>
            </a:r>
            <a:endParaRPr lang="en-US" sz="5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6819" y="2192514"/>
            <a:ext cx="5368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Experiment</a:t>
            </a:r>
            <a:endParaRPr lang="en-US" sz="500" dirty="0"/>
          </a:p>
        </p:txBody>
      </p:sp>
      <p:sp>
        <p:nvSpPr>
          <p:cNvPr id="17" name="TextBox 16"/>
          <p:cNvSpPr txBox="1"/>
          <p:nvPr/>
        </p:nvSpPr>
        <p:spPr>
          <a:xfrm>
            <a:off x="7221096" y="2277152"/>
            <a:ext cx="5368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Data Analysis</a:t>
            </a:r>
            <a:endParaRPr lang="en-US" sz="500" dirty="0"/>
          </a:p>
        </p:txBody>
      </p:sp>
      <p:sp>
        <p:nvSpPr>
          <p:cNvPr id="18" name="TextBox 17"/>
          <p:cNvSpPr txBox="1"/>
          <p:nvPr/>
        </p:nvSpPr>
        <p:spPr>
          <a:xfrm>
            <a:off x="7587537" y="2361921"/>
            <a:ext cx="8991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Dissertation Conclusion </a:t>
            </a:r>
            <a:endParaRPr lang="en-US" sz="500" dirty="0"/>
          </a:p>
        </p:txBody>
      </p:sp>
      <p:sp>
        <p:nvSpPr>
          <p:cNvPr id="19" name="TextBox 18"/>
          <p:cNvSpPr txBox="1"/>
          <p:nvPr/>
        </p:nvSpPr>
        <p:spPr>
          <a:xfrm>
            <a:off x="7957544" y="2514321"/>
            <a:ext cx="8991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Evaluate Dissertation Draft</a:t>
            </a:r>
            <a:endParaRPr lang="en-US" sz="500" dirty="0"/>
          </a:p>
        </p:txBody>
      </p:sp>
      <p:sp>
        <p:nvSpPr>
          <p:cNvPr id="20" name="TextBox 19"/>
          <p:cNvSpPr txBox="1"/>
          <p:nvPr/>
        </p:nvSpPr>
        <p:spPr>
          <a:xfrm>
            <a:off x="8651691" y="2791704"/>
            <a:ext cx="49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Output Final Dissertation Piece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461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Townsend</dc:creator>
  <cp:lastModifiedBy>Jim Townsend</cp:lastModifiedBy>
  <cp:revision>3</cp:revision>
  <dcterms:created xsi:type="dcterms:W3CDTF">2016-10-27T07:30:42Z</dcterms:created>
  <dcterms:modified xsi:type="dcterms:W3CDTF">2016-10-27T08:08:33Z</dcterms:modified>
</cp:coreProperties>
</file>