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E041B-783F-40BA-AE30-694B421FDE33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6C2F-2325-4474-8FE9-8480DB9428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87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E041B-783F-40BA-AE30-694B421FDE33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6C2F-2325-4474-8FE9-8480DB9428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19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E041B-783F-40BA-AE30-694B421FDE33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6C2F-2325-4474-8FE9-8480DB9428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81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E041B-783F-40BA-AE30-694B421FDE33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6C2F-2325-4474-8FE9-8480DB9428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15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E041B-783F-40BA-AE30-694B421FDE33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6C2F-2325-4474-8FE9-8480DB9428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09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E041B-783F-40BA-AE30-694B421FDE33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6C2F-2325-4474-8FE9-8480DB9428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17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E041B-783F-40BA-AE30-694B421FDE33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6C2F-2325-4474-8FE9-8480DB9428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04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E041B-783F-40BA-AE30-694B421FDE33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6C2F-2325-4474-8FE9-8480DB9428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9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E041B-783F-40BA-AE30-694B421FDE33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6C2F-2325-4474-8FE9-8480DB9428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13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E041B-783F-40BA-AE30-694B421FDE33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6C2F-2325-4474-8FE9-8480DB9428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31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E041B-783F-40BA-AE30-694B421FDE33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6C2F-2325-4474-8FE9-8480DB9428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40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E041B-783F-40BA-AE30-694B421FDE33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A6C2F-2325-4474-8FE9-8480DB9428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6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1502923"/>
            <a:ext cx="3793787" cy="38521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4199106" y="1502923"/>
            <a:ext cx="3793787" cy="38521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8398212" y="1502923"/>
            <a:ext cx="3793787" cy="38521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057072" y="1507786"/>
            <a:ext cx="1" cy="38472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23224" y="1507786"/>
            <a:ext cx="1" cy="38472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40148" y="1507786"/>
            <a:ext cx="1" cy="384729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44783" y="4550758"/>
            <a:ext cx="390729" cy="4006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808205" y="5408576"/>
            <a:ext cx="217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Player starts in a stationary position.</a:t>
            </a:r>
            <a:endParaRPr lang="en-GB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324272" y="1507786"/>
            <a:ext cx="1" cy="38472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90424" y="1507786"/>
            <a:ext cx="1" cy="38472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107348" y="1507786"/>
            <a:ext cx="1" cy="384729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01444" y="3228688"/>
            <a:ext cx="390729" cy="4006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9640110" y="1502923"/>
            <a:ext cx="1" cy="38472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206262" y="1502923"/>
            <a:ext cx="1" cy="38472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423186" y="1502923"/>
            <a:ext cx="1" cy="384729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228631" y="1507786"/>
            <a:ext cx="390729" cy="4006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534071" y="2725122"/>
            <a:ext cx="0" cy="77391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4676570" y="1977554"/>
            <a:ext cx="4056" cy="14523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978533" y="5408576"/>
            <a:ext cx="2257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As a player moves forward, the world moves in the opposite direction.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9334498" y="5408576"/>
            <a:ext cx="2177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When player stops moving, so does the world.</a:t>
            </a:r>
          </a:p>
        </p:txBody>
      </p:sp>
    </p:spTree>
    <p:extLst>
      <p:ext uri="{BB962C8B-B14F-4D97-AF65-F5344CB8AC3E}">
        <p14:creationId xmlns:p14="http://schemas.microsoft.com/office/powerpoint/2010/main" val="179920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1502923"/>
            <a:ext cx="3793787" cy="38521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4199106" y="1502923"/>
            <a:ext cx="3793787" cy="38521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8398212" y="1502923"/>
            <a:ext cx="3793787" cy="38521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057072" y="1507786"/>
            <a:ext cx="1" cy="38472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23224" y="1507786"/>
            <a:ext cx="1" cy="38472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40148" y="1507786"/>
            <a:ext cx="1" cy="384729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44783" y="4550758"/>
            <a:ext cx="390729" cy="4006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808205" y="5408576"/>
            <a:ext cx="217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Player starts in a stationary position.</a:t>
            </a:r>
            <a:endParaRPr lang="en-GB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888956" y="1502923"/>
            <a:ext cx="1" cy="38472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55108" y="1502923"/>
            <a:ext cx="1" cy="38472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672032" y="1502923"/>
            <a:ext cx="1" cy="384729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01444" y="3228688"/>
            <a:ext cx="390729" cy="4006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9640110" y="1502923"/>
            <a:ext cx="1" cy="38472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206262" y="1502923"/>
            <a:ext cx="1" cy="38472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423186" y="1502923"/>
            <a:ext cx="1" cy="384729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228631" y="1498060"/>
            <a:ext cx="390729" cy="4006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6770451" y="2703723"/>
            <a:ext cx="1142187" cy="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4676570" y="1977554"/>
            <a:ext cx="4056" cy="14523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978533" y="5408576"/>
            <a:ext cx="2257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As a player moves forward, the world shifts to the left.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9327202" y="5408576"/>
            <a:ext cx="2177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When player stops moving, so does the world.</a:t>
            </a:r>
          </a:p>
        </p:txBody>
      </p:sp>
    </p:spTree>
    <p:extLst>
      <p:ext uri="{BB962C8B-B14F-4D97-AF65-F5344CB8AC3E}">
        <p14:creationId xmlns:p14="http://schemas.microsoft.com/office/powerpoint/2010/main" val="24093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1502923"/>
            <a:ext cx="3793787" cy="38521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4212887" y="1498060"/>
            <a:ext cx="3793787" cy="38521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8398212" y="1502923"/>
            <a:ext cx="3793787" cy="38521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057072" y="1507786"/>
            <a:ext cx="1" cy="38472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23224" y="1507786"/>
            <a:ext cx="1" cy="38472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40148" y="1507786"/>
            <a:ext cx="1" cy="384729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44783" y="3223824"/>
            <a:ext cx="390729" cy="4006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808205" y="5408576"/>
            <a:ext cx="217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Player starts in the middle of the map.</a:t>
            </a:r>
            <a:endParaRPr lang="en-GB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212887" y="2641864"/>
            <a:ext cx="2666189" cy="270348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95963" y="1498060"/>
            <a:ext cx="3010711" cy="264592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337724" y="1750979"/>
            <a:ext cx="3439538" cy="3346315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00633" y="3223825"/>
            <a:ext cx="390729" cy="4006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8398211" y="4143983"/>
            <a:ext cx="3793788" cy="1742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98210" y="2700961"/>
            <a:ext cx="379379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1"/>
            <a:endCxn id="7" idx="3"/>
          </p:cNvCxnSpPr>
          <p:nvPr/>
        </p:nvCxnSpPr>
        <p:spPr>
          <a:xfrm>
            <a:off x="8398212" y="3429000"/>
            <a:ext cx="3793787" cy="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220526" y="3223823"/>
            <a:ext cx="390729" cy="4006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4978533" y="5408576"/>
            <a:ext cx="2257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As a player rotates to the left, the world shifts in the opposite direction.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9327202" y="5408576"/>
            <a:ext cx="2177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When player stops moving, so does the world.</a:t>
            </a:r>
          </a:p>
        </p:txBody>
      </p:sp>
      <p:sp>
        <p:nvSpPr>
          <p:cNvPr id="18" name="Curved Left Arrow 17"/>
          <p:cNvSpPr/>
          <p:nvPr/>
        </p:nvSpPr>
        <p:spPr>
          <a:xfrm rot="16200000">
            <a:off x="6850292" y="1701847"/>
            <a:ext cx="782269" cy="1215958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9" name="Curved Left Arrow 38"/>
          <p:cNvSpPr/>
          <p:nvPr/>
        </p:nvSpPr>
        <p:spPr>
          <a:xfrm rot="5400000">
            <a:off x="4509576" y="3944566"/>
            <a:ext cx="782269" cy="1215958"/>
          </a:xfrm>
          <a:prstGeom prst="curved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06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1502923"/>
            <a:ext cx="3793787" cy="38521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4199106" y="1502923"/>
            <a:ext cx="3793787" cy="38521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8398212" y="1502923"/>
            <a:ext cx="3793787" cy="38521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057072" y="1507786"/>
            <a:ext cx="1" cy="38472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23224" y="1507786"/>
            <a:ext cx="1" cy="38472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40148" y="1507786"/>
            <a:ext cx="1" cy="384729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44783" y="4550758"/>
            <a:ext cx="390729" cy="4006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808205" y="5408576"/>
            <a:ext cx="217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Player starts in a stationary position.</a:t>
            </a:r>
            <a:endParaRPr lang="en-GB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8398212" y="2552181"/>
            <a:ext cx="2665204" cy="27980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327202" y="1502923"/>
            <a:ext cx="2864797" cy="29290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567351" y="1708096"/>
            <a:ext cx="3403329" cy="3463825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978533" y="5408576"/>
            <a:ext cx="2257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When the player hits a barrier, the world rotates to the left.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9327202" y="5408576"/>
            <a:ext cx="2177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The world rotates again if the player hits another collider.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042889" y="3429000"/>
            <a:ext cx="1580335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042888" y="2703723"/>
            <a:ext cx="1580335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57072" y="1977554"/>
            <a:ext cx="1580335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034860" y="1488334"/>
            <a:ext cx="619351" cy="383999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541770" y="1502923"/>
            <a:ext cx="609078" cy="38472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385623" y="3249896"/>
            <a:ext cx="1455905" cy="28685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304853" y="2696496"/>
            <a:ext cx="1426115" cy="27356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217702" y="2101792"/>
            <a:ext cx="1427374" cy="31486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765258" y="1502923"/>
            <a:ext cx="617911" cy="384729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01444" y="3226257"/>
            <a:ext cx="390729" cy="4006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8725404" y="1973422"/>
            <a:ext cx="1005410" cy="903863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9109697" y="2277386"/>
            <a:ext cx="1044599" cy="94887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9512264" y="2731004"/>
            <a:ext cx="1010212" cy="90049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36633" y="2566819"/>
            <a:ext cx="390729" cy="4006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67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128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Lincoln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Computing</dc:creator>
  <cp:lastModifiedBy>Computing</cp:lastModifiedBy>
  <cp:revision>9</cp:revision>
  <dcterms:created xsi:type="dcterms:W3CDTF">2017-04-08T18:45:46Z</dcterms:created>
  <dcterms:modified xsi:type="dcterms:W3CDTF">2017-04-08T19:47:09Z</dcterms:modified>
</cp:coreProperties>
</file>