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91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9283-AFD8-D01A-6630-C683D7988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36513-1750-D759-9E6D-47DBDC1B3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7440F-3C45-82A5-EE80-B624249E7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642A-8AA8-4B5A-AB58-959292F61D03}" type="datetimeFigureOut">
              <a:rPr lang="es-ES" smtClean="0"/>
              <a:t>04/05/2022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FF262-3221-FCFD-5EFE-403FE7EB7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E4E52-A1AE-E133-5EF3-61368F7B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6ACC-17BF-4C35-8739-888C3146D98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632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95B4B-3332-F951-E951-3A0D75766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852DB-699D-580B-8713-671320AE9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9AE7F-83F1-2121-8D62-45D805ED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642A-8AA8-4B5A-AB58-959292F61D03}" type="datetimeFigureOut">
              <a:rPr lang="es-ES" smtClean="0"/>
              <a:t>04/05/2022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AA796-B2C8-9C60-18F0-C0C684220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2B447-DE2F-4C57-025B-4B60AE9DF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6ACC-17BF-4C35-8739-888C3146D98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6558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E3DA7-FCE0-EB88-A7B0-EF9D4A3EBD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75B674-8CAC-0CDF-834C-11F1BA37F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63962-2B37-7161-C410-ABABA7F9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642A-8AA8-4B5A-AB58-959292F61D03}" type="datetimeFigureOut">
              <a:rPr lang="es-ES" smtClean="0"/>
              <a:t>04/05/2022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665B-0BC7-B340-730F-05125D255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57A2B-6AE1-F729-67D8-1522DB548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6ACC-17BF-4C35-8739-888C3146D98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4603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C7D97-170E-DB2F-C4DE-4649F5890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E480A-2B3C-6F89-ACC4-50D445D72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DB063-6185-D5E9-52A2-3B2531555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642A-8AA8-4B5A-AB58-959292F61D03}" type="datetimeFigureOut">
              <a:rPr lang="es-ES" smtClean="0"/>
              <a:t>04/05/2022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4AAC3-30E0-D226-BCB6-5098A396C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633CA-220F-15DE-A35F-9FA05F3E6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6ACC-17BF-4C35-8739-888C3146D98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4089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0C873-BC75-BA30-46DF-CC60F22E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B279F-2A25-EF62-64B4-4CA5D73FC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001C9-1EAF-C89E-1D19-C3241EACC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642A-8AA8-4B5A-AB58-959292F61D03}" type="datetimeFigureOut">
              <a:rPr lang="es-ES" smtClean="0"/>
              <a:t>04/05/2022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13BDD-00C3-45FD-16F5-5D71A7611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0149C-12BD-8C37-6B56-DC687A07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6ACC-17BF-4C35-8739-888C3146D98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733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74DE7-E146-2D2C-D765-75C1D84A0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8D8C3-791D-1F8A-9C3B-1AD511215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364DD-8ECA-AB39-B611-B2C438244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DA288-63A0-3664-215C-E720350C8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642A-8AA8-4B5A-AB58-959292F61D03}" type="datetimeFigureOut">
              <a:rPr lang="es-ES" smtClean="0"/>
              <a:t>04/05/2022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41EF5-3902-5F23-B066-D0A8BDA7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D879F-339B-1E9A-9A44-F62138745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6ACC-17BF-4C35-8739-888C3146D98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073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C3B4A-9816-52D2-2B69-88630B841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B5740-F3BF-3408-0F11-7D8647F0E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0E2CE-3327-A259-FFCA-9970A66AD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F89513-F696-7801-300D-1DE639E0E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D7832-7483-1C82-7EEC-CE57AE6A79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EB1483-5B38-D6C6-E4D4-57B5BE92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642A-8AA8-4B5A-AB58-959292F61D03}" type="datetimeFigureOut">
              <a:rPr lang="es-ES" smtClean="0"/>
              <a:t>04/05/2022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CAA164-4C3D-C0A8-9324-32268678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945920-1C87-6FEF-E2B2-2D8FF3378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6ACC-17BF-4C35-8739-888C3146D98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4068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8739B-6482-F406-0586-D01E6C59B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705E12-58DF-8858-974F-1368F0BE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642A-8AA8-4B5A-AB58-959292F61D03}" type="datetimeFigureOut">
              <a:rPr lang="es-ES" smtClean="0"/>
              <a:t>04/05/2022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CABCE-8596-8B3F-5CEF-A12585605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D392B5-9F6E-3757-36BB-213005C8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6ACC-17BF-4C35-8739-888C3146D98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689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465364-A7C3-2678-17DA-D4AA98CF8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642A-8AA8-4B5A-AB58-959292F61D03}" type="datetimeFigureOut">
              <a:rPr lang="es-ES" smtClean="0"/>
              <a:t>04/05/2022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931F55-C2AE-1E7A-6E0E-BA431ADA0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44BD4-27E5-0D9B-811A-A56BB13E7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6ACC-17BF-4C35-8739-888C3146D98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866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29C3D-D18C-475A-A076-97CF2F1D8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8BD51-9187-14EA-99EF-E7AFD715B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E31A4-E25A-538D-6887-54D1949F0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0467A-EBA1-0FEF-4212-1320191A5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642A-8AA8-4B5A-AB58-959292F61D03}" type="datetimeFigureOut">
              <a:rPr lang="es-ES" smtClean="0"/>
              <a:t>04/05/2022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821815-47B1-F635-B258-600FBA076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DDB65-EF10-034E-2F73-FCC5BC224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6ACC-17BF-4C35-8739-888C3146D98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8143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2A282-53C3-FB3A-D2EC-BD5798AF8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06271F-20CF-8D61-A7AD-1DC3A699A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ECF13-FC96-C518-4EB9-E88BB8C11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50F2B-B768-0717-C4C1-F7E98997F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642A-8AA8-4B5A-AB58-959292F61D03}" type="datetimeFigureOut">
              <a:rPr lang="es-ES" smtClean="0"/>
              <a:t>04/05/2022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46D4F-4E3E-F660-28D0-654EB70A5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AA3CB-04D5-D1E5-52FE-FADD27A6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6ACC-17BF-4C35-8739-888C3146D98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6275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374EB6-B169-310D-44FD-F3F96026B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E6A6D-A1EA-B381-AB69-C406E3A00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873F2-C83E-DE02-5D7F-C964EA6DC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8642A-8AA8-4B5A-AB58-959292F61D03}" type="datetimeFigureOut">
              <a:rPr lang="es-ES" smtClean="0"/>
              <a:t>04/05/2022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27DD9-97A0-7A1C-F812-9B3E9D232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42E61-39F4-57DC-3F00-5958FF947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96ACC-17BF-4C35-8739-888C3146D98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813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BD8E675-4F11-612C-CC19-6C06B3431437}"/>
              </a:ext>
            </a:extLst>
          </p:cNvPr>
          <p:cNvSpPr/>
          <p:nvPr/>
        </p:nvSpPr>
        <p:spPr>
          <a:xfrm>
            <a:off x="473591" y="624225"/>
            <a:ext cx="3083648" cy="1460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SESIÓN</a:t>
            </a:r>
          </a:p>
          <a:p>
            <a:pPr algn="ctr"/>
            <a:r>
              <a:rPr lang="es-ES" dirty="0"/>
              <a:t>Guardo usuario, estado, mensaje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49E854-281B-104A-5CB2-4ABF67198051}"/>
              </a:ext>
            </a:extLst>
          </p:cNvPr>
          <p:cNvSpPr/>
          <p:nvPr/>
        </p:nvSpPr>
        <p:spPr>
          <a:xfrm>
            <a:off x="273205" y="2899316"/>
            <a:ext cx="3546088" cy="36799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567249-7E62-8D99-9667-529FEA868E64}"/>
              </a:ext>
            </a:extLst>
          </p:cNvPr>
          <p:cNvSpPr/>
          <p:nvPr/>
        </p:nvSpPr>
        <p:spPr>
          <a:xfrm>
            <a:off x="5178775" y="512695"/>
            <a:ext cx="3546088" cy="19514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Home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Pinta mensaje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B3CCCF-DFC8-07D3-CA61-5BF006683EE2}"/>
              </a:ext>
            </a:extLst>
          </p:cNvPr>
          <p:cNvSpPr/>
          <p:nvPr/>
        </p:nvSpPr>
        <p:spPr>
          <a:xfrm>
            <a:off x="535259" y="3166946"/>
            <a:ext cx="1326995" cy="4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Usuario y password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F0D80D3E-052A-645F-BEFE-135998731348}"/>
              </a:ext>
            </a:extLst>
          </p:cNvPr>
          <p:cNvSpPr/>
          <p:nvPr/>
        </p:nvSpPr>
        <p:spPr>
          <a:xfrm>
            <a:off x="1555596" y="3919653"/>
            <a:ext cx="1014761" cy="66349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Activo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93971E-9D4A-1FCB-9E53-0AF1A4ADFFA6}"/>
              </a:ext>
            </a:extLst>
          </p:cNvPr>
          <p:cNvSpPr/>
          <p:nvPr/>
        </p:nvSpPr>
        <p:spPr>
          <a:xfrm>
            <a:off x="618892" y="4761571"/>
            <a:ext cx="1326995" cy="4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Validar password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28782742-FAE0-F10D-15B6-923A3EFAF553}"/>
              </a:ext>
            </a:extLst>
          </p:cNvPr>
          <p:cNvSpPr/>
          <p:nvPr/>
        </p:nvSpPr>
        <p:spPr>
          <a:xfrm>
            <a:off x="1945887" y="5586762"/>
            <a:ext cx="1611352" cy="66349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Password Correcta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215CAE1-B5D0-90F6-A372-46398BE5157E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16200000" flipH="1">
            <a:off x="1488690" y="3345365"/>
            <a:ext cx="284355" cy="86422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4B63778-8B0E-8F49-26D5-76EEF43ECE2B}"/>
              </a:ext>
            </a:extLst>
          </p:cNvPr>
          <p:cNvCxnSpPr>
            <a:cxnSpLocks/>
            <a:stCxn id="8" idx="1"/>
            <a:endCxn id="9" idx="0"/>
          </p:cNvCxnSpPr>
          <p:nvPr/>
        </p:nvCxnSpPr>
        <p:spPr>
          <a:xfrm rot="10800000" flipV="1">
            <a:off x="1282390" y="4251401"/>
            <a:ext cx="273206" cy="51016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1F6C7BF-E326-FB12-647E-7536D0A107D1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 rot="16200000" flipH="1">
            <a:off x="1269844" y="5242468"/>
            <a:ext cx="688588" cy="66349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4194CD4-0D40-06B1-32DE-DD948D3E6097}"/>
              </a:ext>
            </a:extLst>
          </p:cNvPr>
          <p:cNvCxnSpPr>
            <a:cxnSpLocks/>
            <a:stCxn id="10" idx="3"/>
            <a:endCxn id="23" idx="1"/>
          </p:cNvCxnSpPr>
          <p:nvPr/>
        </p:nvCxnSpPr>
        <p:spPr>
          <a:xfrm flipV="1">
            <a:off x="3557239" y="4663217"/>
            <a:ext cx="1539017" cy="125529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3DB4F1B3-4F49-88B1-84E3-7B1F54806CF5}"/>
              </a:ext>
            </a:extLst>
          </p:cNvPr>
          <p:cNvSpPr/>
          <p:nvPr/>
        </p:nvSpPr>
        <p:spPr>
          <a:xfrm>
            <a:off x="5096256" y="4096512"/>
            <a:ext cx="2633472" cy="113341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Controlador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0F14ACC-82DB-1312-A251-7A0E02C7263C}"/>
              </a:ext>
            </a:extLst>
          </p:cNvPr>
          <p:cNvCxnSpPr>
            <a:cxnSpLocks/>
            <a:stCxn id="23" idx="0"/>
            <a:endCxn id="6" idx="2"/>
          </p:cNvCxnSpPr>
          <p:nvPr/>
        </p:nvCxnSpPr>
        <p:spPr>
          <a:xfrm rot="5400000" flipH="1" flipV="1">
            <a:off x="5866229" y="3010923"/>
            <a:ext cx="1632353" cy="53882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8AB221C6-7D83-ADD0-6980-7C177D520168}"/>
              </a:ext>
            </a:extLst>
          </p:cNvPr>
          <p:cNvSpPr/>
          <p:nvPr/>
        </p:nvSpPr>
        <p:spPr>
          <a:xfrm>
            <a:off x="3557239" y="1113597"/>
            <a:ext cx="1416280" cy="46024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Mensaje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D3DCAD5-B3D8-26AA-5FC9-2BD8CCE22485}"/>
              </a:ext>
            </a:extLst>
          </p:cNvPr>
          <p:cNvCxnSpPr>
            <a:cxnSpLocks/>
            <a:stCxn id="8" idx="3"/>
            <a:endCxn id="7" idx="3"/>
          </p:cNvCxnSpPr>
          <p:nvPr/>
        </p:nvCxnSpPr>
        <p:spPr>
          <a:xfrm flipH="1" flipV="1">
            <a:off x="1862254" y="3401122"/>
            <a:ext cx="708103" cy="850280"/>
          </a:xfrm>
          <a:prstGeom prst="bentConnector3">
            <a:avLst>
              <a:gd name="adj1" fmla="val -32283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0BE8BCDE-E999-95A9-8211-3C00F8CE8AF1}"/>
              </a:ext>
            </a:extLst>
          </p:cNvPr>
          <p:cNvCxnSpPr>
            <a:cxnSpLocks/>
            <a:stCxn id="10" idx="0"/>
            <a:endCxn id="7" idx="3"/>
          </p:cNvCxnSpPr>
          <p:nvPr/>
        </p:nvCxnSpPr>
        <p:spPr>
          <a:xfrm rot="16200000" flipV="1">
            <a:off x="1214089" y="4049287"/>
            <a:ext cx="2185640" cy="889309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F903FA3A-FC68-33B0-17A6-34D712B83AE9}"/>
              </a:ext>
            </a:extLst>
          </p:cNvPr>
          <p:cNvSpPr/>
          <p:nvPr/>
        </p:nvSpPr>
        <p:spPr>
          <a:xfrm>
            <a:off x="729513" y="6233534"/>
            <a:ext cx="2633472" cy="311009"/>
          </a:xfrm>
          <a:prstGeom prst="flowChartAlternate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Mensaje informando el error de validación</a:t>
            </a:r>
          </a:p>
        </p:txBody>
      </p:sp>
      <p:sp>
        <p:nvSpPr>
          <p:cNvPr id="44" name="Flowchart: Alternate Process 43">
            <a:extLst>
              <a:ext uri="{FF2B5EF4-FFF2-40B4-BE49-F238E27FC236}">
                <a16:creationId xmlns:a16="http://schemas.microsoft.com/office/drawing/2014/main" id="{7C62D67C-A878-4B7C-C9E5-24D4FD46BEE2}"/>
              </a:ext>
            </a:extLst>
          </p:cNvPr>
          <p:cNvSpPr/>
          <p:nvPr/>
        </p:nvSpPr>
        <p:spPr>
          <a:xfrm>
            <a:off x="5635083" y="1653948"/>
            <a:ext cx="2633472" cy="311009"/>
          </a:xfrm>
          <a:prstGeom prst="flowChartAlternate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Mensaje informando el error de validación</a:t>
            </a:r>
          </a:p>
        </p:txBody>
      </p:sp>
      <p:sp>
        <p:nvSpPr>
          <p:cNvPr id="45" name="Arrow: Up 44">
            <a:extLst>
              <a:ext uri="{FF2B5EF4-FFF2-40B4-BE49-F238E27FC236}">
                <a16:creationId xmlns:a16="http://schemas.microsoft.com/office/drawing/2014/main" id="{535365DC-8348-F73F-D29A-89B4AD39998F}"/>
              </a:ext>
            </a:extLst>
          </p:cNvPr>
          <p:cNvSpPr/>
          <p:nvPr/>
        </p:nvSpPr>
        <p:spPr>
          <a:xfrm>
            <a:off x="2062978" y="2083103"/>
            <a:ext cx="507379" cy="131801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5692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José Manuel Aroca Fernández</dc:creator>
  <cp:lastModifiedBy>José Manuel Aroca Fernández</cp:lastModifiedBy>
  <cp:revision>2</cp:revision>
  <dcterms:created xsi:type="dcterms:W3CDTF">2022-05-04T17:50:03Z</dcterms:created>
  <dcterms:modified xsi:type="dcterms:W3CDTF">2022-05-04T18:05:34Z</dcterms:modified>
</cp:coreProperties>
</file>