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5D12C-CBF2-40C9-B9DD-8F0743F4D153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6C398243-CFF8-4707-AA82-A3D608E34F9C}">
      <dgm:prSet phldrT="[Text]"/>
      <dgm:spPr/>
      <dgm:t>
        <a:bodyPr/>
        <a:lstStyle/>
        <a:p>
          <a:r>
            <a:rPr lang="es-ES" dirty="0"/>
            <a:t>View</a:t>
          </a:r>
        </a:p>
      </dgm:t>
    </dgm:pt>
    <dgm:pt modelId="{553BDFF7-60E3-445A-A360-028A65FFACEE}" type="parTrans" cxnId="{88D0EA0A-B0F4-4F7A-97E4-0AAD7FC2401A}">
      <dgm:prSet/>
      <dgm:spPr/>
      <dgm:t>
        <a:bodyPr/>
        <a:lstStyle/>
        <a:p>
          <a:endParaRPr lang="es-ES"/>
        </a:p>
      </dgm:t>
    </dgm:pt>
    <dgm:pt modelId="{8BCCB091-A136-48C9-ABA7-FA3E45C1D1EA}" type="sibTrans" cxnId="{88D0EA0A-B0F4-4F7A-97E4-0AAD7FC2401A}">
      <dgm:prSet/>
      <dgm:spPr/>
      <dgm:t>
        <a:bodyPr/>
        <a:lstStyle/>
        <a:p>
          <a:endParaRPr lang="es-ES"/>
        </a:p>
      </dgm:t>
    </dgm:pt>
    <dgm:pt modelId="{89A00241-5BB8-4A77-9A60-8F10C7952BC7}">
      <dgm:prSet phldrT="[Text]"/>
      <dgm:spPr/>
      <dgm:t>
        <a:bodyPr/>
        <a:lstStyle/>
        <a:p>
          <a:r>
            <a:rPr lang="es-ES" dirty="0"/>
            <a:t>1 Empiezo</a:t>
          </a:r>
        </a:p>
      </dgm:t>
    </dgm:pt>
    <dgm:pt modelId="{F9593850-F129-458E-B938-E272A3A1536D}" type="parTrans" cxnId="{0688088E-75B6-4F53-BF59-3EEE28DC861C}">
      <dgm:prSet/>
      <dgm:spPr/>
      <dgm:t>
        <a:bodyPr/>
        <a:lstStyle/>
        <a:p>
          <a:endParaRPr lang="es-ES"/>
        </a:p>
      </dgm:t>
    </dgm:pt>
    <dgm:pt modelId="{9B6F3859-B3BA-4369-8B74-24756C400850}" type="sibTrans" cxnId="{0688088E-75B6-4F53-BF59-3EEE28DC861C}">
      <dgm:prSet/>
      <dgm:spPr/>
      <dgm:t>
        <a:bodyPr/>
        <a:lstStyle/>
        <a:p>
          <a:endParaRPr lang="es-ES"/>
        </a:p>
      </dgm:t>
    </dgm:pt>
    <dgm:pt modelId="{E57C48CD-4CC0-47F4-96AB-61CDF31327EF}">
      <dgm:prSet phldrT="[Text]"/>
      <dgm:spPr/>
      <dgm:t>
        <a:bodyPr/>
        <a:lstStyle/>
        <a:p>
          <a:r>
            <a:rPr lang="es-ES" dirty="0" err="1"/>
            <a:t>ViewModel</a:t>
          </a:r>
          <a:endParaRPr lang="es-ES" dirty="0"/>
        </a:p>
      </dgm:t>
    </dgm:pt>
    <dgm:pt modelId="{64C4A62E-C483-48C8-B5F3-2A6D706E5CD7}" type="parTrans" cxnId="{363E3D90-0CCF-4D5A-8076-00160DE36D96}">
      <dgm:prSet/>
      <dgm:spPr/>
      <dgm:t>
        <a:bodyPr/>
        <a:lstStyle/>
        <a:p>
          <a:endParaRPr lang="es-ES"/>
        </a:p>
      </dgm:t>
    </dgm:pt>
    <dgm:pt modelId="{6A292AC5-71EC-46D0-9959-E1491199A67E}" type="sibTrans" cxnId="{363E3D90-0CCF-4D5A-8076-00160DE36D96}">
      <dgm:prSet/>
      <dgm:spPr/>
      <dgm:t>
        <a:bodyPr/>
        <a:lstStyle/>
        <a:p>
          <a:endParaRPr lang="es-ES"/>
        </a:p>
      </dgm:t>
    </dgm:pt>
    <dgm:pt modelId="{BD14FA50-EBF4-48D6-846E-E9CD936C147E}">
      <dgm:prSet phldrT="[Text]"/>
      <dgm:spPr/>
      <dgm:t>
        <a:bodyPr/>
        <a:lstStyle/>
        <a:p>
          <a:r>
            <a:rPr lang="es-ES" dirty="0"/>
            <a:t>2 Uso para manejo de datos funciones y métodos del </a:t>
          </a:r>
          <a:r>
            <a:rPr lang="es-ES" dirty="0" err="1"/>
            <a:t>view</a:t>
          </a:r>
          <a:r>
            <a:rPr lang="es-ES" dirty="0"/>
            <a:t> </a:t>
          </a:r>
          <a:r>
            <a:rPr lang="es-ES" dirty="0" err="1"/>
            <a:t>model</a:t>
          </a:r>
          <a:endParaRPr lang="es-ES" dirty="0"/>
        </a:p>
      </dgm:t>
    </dgm:pt>
    <dgm:pt modelId="{B462A55D-17A6-4E1A-A482-67BA19C2B9D2}" type="parTrans" cxnId="{A2753BE9-5B7E-493F-AE1D-8A3D48D32D4D}">
      <dgm:prSet/>
      <dgm:spPr/>
      <dgm:t>
        <a:bodyPr/>
        <a:lstStyle/>
        <a:p>
          <a:endParaRPr lang="es-ES"/>
        </a:p>
      </dgm:t>
    </dgm:pt>
    <dgm:pt modelId="{89E07F10-1E7C-4EC7-9F2A-30F59FA84273}" type="sibTrans" cxnId="{A2753BE9-5B7E-493F-AE1D-8A3D48D32D4D}">
      <dgm:prSet/>
      <dgm:spPr/>
      <dgm:t>
        <a:bodyPr/>
        <a:lstStyle/>
        <a:p>
          <a:endParaRPr lang="es-ES"/>
        </a:p>
      </dgm:t>
    </dgm:pt>
    <dgm:pt modelId="{B21CB5A1-BB30-447F-A47F-31E0A3CF3252}">
      <dgm:prSet phldrT="[Text]"/>
      <dgm:spPr/>
      <dgm:t>
        <a:bodyPr/>
        <a:lstStyle/>
        <a:p>
          <a:r>
            <a:rPr lang="es-ES" dirty="0"/>
            <a:t>Services</a:t>
          </a:r>
        </a:p>
      </dgm:t>
    </dgm:pt>
    <dgm:pt modelId="{B683DA80-E0BD-4B7E-86A1-60C6CD261519}" type="parTrans" cxnId="{AC541EEB-9455-4494-9429-09CC3660CDFF}">
      <dgm:prSet/>
      <dgm:spPr/>
      <dgm:t>
        <a:bodyPr/>
        <a:lstStyle/>
        <a:p>
          <a:endParaRPr lang="es-ES"/>
        </a:p>
      </dgm:t>
    </dgm:pt>
    <dgm:pt modelId="{4D4FEB89-E2D6-4C95-A00D-347AFDFD13DB}" type="sibTrans" cxnId="{AC541EEB-9455-4494-9429-09CC3660CDFF}">
      <dgm:prSet/>
      <dgm:spPr/>
      <dgm:t>
        <a:bodyPr/>
        <a:lstStyle/>
        <a:p>
          <a:endParaRPr lang="es-ES"/>
        </a:p>
      </dgm:t>
    </dgm:pt>
    <dgm:pt modelId="{19A7B76A-06A3-4F16-A1E2-80027BB34191}">
      <dgm:prSet phldrT="[Text]"/>
      <dgm:spPr/>
      <dgm:t>
        <a:bodyPr/>
        <a:lstStyle/>
        <a:p>
          <a:r>
            <a:rPr lang="es-ES" dirty="0"/>
            <a:t>3 </a:t>
          </a:r>
          <a:r>
            <a:rPr lang="es-ES" dirty="0" err="1"/>
            <a:t>Metodos</a:t>
          </a:r>
          <a:r>
            <a:rPr lang="es-ES" dirty="0"/>
            <a:t> </a:t>
          </a:r>
          <a:r>
            <a:rPr lang="es-ES" dirty="0" err="1"/>
            <a:t>paa</a:t>
          </a:r>
          <a:r>
            <a:rPr lang="es-ES" dirty="0"/>
            <a:t> leer </a:t>
          </a:r>
          <a:r>
            <a:rPr lang="es-ES"/>
            <a:t>y guardar datos </a:t>
          </a:r>
          <a:r>
            <a:rPr lang="es-ES" dirty="0"/>
            <a:t>data store para altas bajas …</a:t>
          </a:r>
        </a:p>
      </dgm:t>
    </dgm:pt>
    <dgm:pt modelId="{D205F154-5775-49BA-9129-E5D2A8235F2B}" type="parTrans" cxnId="{0108CF6F-8A83-4C89-8ECB-CA076C495665}">
      <dgm:prSet/>
      <dgm:spPr/>
      <dgm:t>
        <a:bodyPr/>
        <a:lstStyle/>
        <a:p>
          <a:endParaRPr lang="es-ES"/>
        </a:p>
      </dgm:t>
    </dgm:pt>
    <dgm:pt modelId="{B80E23E5-4E3F-425A-935F-9BDE295200DF}" type="sibTrans" cxnId="{0108CF6F-8A83-4C89-8ECB-CA076C495665}">
      <dgm:prSet/>
      <dgm:spPr/>
      <dgm:t>
        <a:bodyPr/>
        <a:lstStyle/>
        <a:p>
          <a:endParaRPr lang="es-ES"/>
        </a:p>
      </dgm:t>
    </dgm:pt>
    <dgm:pt modelId="{F25F509D-E480-4C94-9233-1D143C54D0DF}">
      <dgm:prSet phldrT="[Text]"/>
      <dgm:spPr/>
      <dgm:t>
        <a:bodyPr/>
        <a:lstStyle/>
        <a:p>
          <a:r>
            <a:rPr lang="es-ES" dirty="0" err="1"/>
            <a:t>Model</a:t>
          </a:r>
          <a:endParaRPr lang="es-ES" dirty="0"/>
        </a:p>
      </dgm:t>
    </dgm:pt>
    <dgm:pt modelId="{825C95AB-74E0-4654-9D49-B9695D3CFE5C}" type="parTrans" cxnId="{742BD4E4-5DFE-434A-B1F4-10576FB76ED2}">
      <dgm:prSet/>
      <dgm:spPr/>
      <dgm:t>
        <a:bodyPr/>
        <a:lstStyle/>
        <a:p>
          <a:endParaRPr lang="es-ES"/>
        </a:p>
      </dgm:t>
    </dgm:pt>
    <dgm:pt modelId="{90C80ED0-BA35-47F1-B97B-899BBFB6ECAB}" type="sibTrans" cxnId="{742BD4E4-5DFE-434A-B1F4-10576FB76ED2}">
      <dgm:prSet/>
      <dgm:spPr/>
      <dgm:t>
        <a:bodyPr/>
        <a:lstStyle/>
        <a:p>
          <a:endParaRPr lang="es-ES"/>
        </a:p>
      </dgm:t>
    </dgm:pt>
    <dgm:pt modelId="{CDD703C3-053A-4BF7-BAC2-18A627F6317C}">
      <dgm:prSet phldrT="[Text]"/>
      <dgm:spPr/>
      <dgm:t>
        <a:bodyPr/>
        <a:lstStyle/>
        <a:p>
          <a:r>
            <a:rPr lang="es-ES" dirty="0" err="1"/>
            <a:t>MiVista.xaml</a:t>
          </a:r>
          <a:endParaRPr lang="es-ES" dirty="0"/>
        </a:p>
      </dgm:t>
    </dgm:pt>
    <dgm:pt modelId="{C162337B-C63E-48EC-B827-97DDC2120BB0}" type="parTrans" cxnId="{5376609A-E8D4-40FE-9198-7FD5645AC5E2}">
      <dgm:prSet/>
      <dgm:spPr/>
    </dgm:pt>
    <dgm:pt modelId="{CEFA9D76-C77E-4282-A048-550B87B9D8ED}" type="sibTrans" cxnId="{5376609A-E8D4-40FE-9198-7FD5645AC5E2}">
      <dgm:prSet/>
      <dgm:spPr/>
    </dgm:pt>
    <dgm:pt modelId="{45CB9F01-8587-415E-A57E-9EF4B5DEC47E}">
      <dgm:prSet phldrT="[Text]"/>
      <dgm:spPr/>
      <dgm:t>
        <a:bodyPr/>
        <a:lstStyle/>
        <a:p>
          <a:r>
            <a:rPr lang="es-ES" dirty="0"/>
            <a:t>Importante el </a:t>
          </a:r>
          <a:r>
            <a:rPr lang="es-ES" dirty="0" err="1"/>
            <a:t>BaseViewModel</a:t>
          </a:r>
          <a:endParaRPr lang="es-ES" dirty="0"/>
        </a:p>
      </dgm:t>
    </dgm:pt>
    <dgm:pt modelId="{CB1840BE-95E7-452F-9EE8-2AE4A27CDB84}" type="parTrans" cxnId="{983FEBC3-7C85-4050-B2F8-9EC969CF039A}">
      <dgm:prSet/>
      <dgm:spPr/>
    </dgm:pt>
    <dgm:pt modelId="{27CA1BD2-A435-4640-9CB0-36D42C2E7A18}" type="sibTrans" cxnId="{983FEBC3-7C85-4050-B2F8-9EC969CF039A}">
      <dgm:prSet/>
      <dgm:spPr/>
    </dgm:pt>
    <dgm:pt modelId="{ECB6F312-6EBB-4ABD-814D-95219FCA63F9}" type="pres">
      <dgm:prSet presAssocID="{F015D12C-CBF2-40C9-B9DD-8F0743F4D153}" presName="linearFlow" presStyleCnt="0">
        <dgm:presLayoutVars>
          <dgm:dir/>
          <dgm:animLvl val="lvl"/>
          <dgm:resizeHandles/>
        </dgm:presLayoutVars>
      </dgm:prSet>
      <dgm:spPr/>
    </dgm:pt>
    <dgm:pt modelId="{D51E72DE-8B58-4BB7-8B06-4C89DB3CCD5C}" type="pres">
      <dgm:prSet presAssocID="{6C398243-CFF8-4707-AA82-A3D608E34F9C}" presName="compositeNode" presStyleCnt="0">
        <dgm:presLayoutVars>
          <dgm:bulletEnabled val="1"/>
        </dgm:presLayoutVars>
      </dgm:prSet>
      <dgm:spPr/>
    </dgm:pt>
    <dgm:pt modelId="{5CF6045A-AC1E-4213-BDCB-46DEF8E5FBA1}" type="pres">
      <dgm:prSet presAssocID="{6C398243-CFF8-4707-AA82-A3D608E34F9C}" presName="image" presStyleLbl="fgImgPlace1" presStyleIdx="0" presStyleCnt="4"/>
      <dgm:spPr/>
    </dgm:pt>
    <dgm:pt modelId="{4FBE4A97-A406-4D32-984A-45FFDC5D0D46}" type="pres">
      <dgm:prSet presAssocID="{6C398243-CFF8-4707-AA82-A3D608E34F9C}" presName="childNode" presStyleLbl="node1" presStyleIdx="0" presStyleCnt="4">
        <dgm:presLayoutVars>
          <dgm:bulletEnabled val="1"/>
        </dgm:presLayoutVars>
      </dgm:prSet>
      <dgm:spPr/>
    </dgm:pt>
    <dgm:pt modelId="{2B0A92D1-658A-493B-A4FD-13C8B81AC32A}" type="pres">
      <dgm:prSet presAssocID="{6C398243-CFF8-4707-AA82-A3D608E34F9C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4F8CEF6-B504-4BE2-B553-66B44E32B4A5}" type="pres">
      <dgm:prSet presAssocID="{8BCCB091-A136-48C9-ABA7-FA3E45C1D1EA}" presName="sibTrans" presStyleCnt="0"/>
      <dgm:spPr/>
    </dgm:pt>
    <dgm:pt modelId="{588B2E0E-934E-4BF7-957A-600807783AA2}" type="pres">
      <dgm:prSet presAssocID="{E57C48CD-4CC0-47F4-96AB-61CDF31327EF}" presName="compositeNode" presStyleCnt="0">
        <dgm:presLayoutVars>
          <dgm:bulletEnabled val="1"/>
        </dgm:presLayoutVars>
      </dgm:prSet>
      <dgm:spPr/>
    </dgm:pt>
    <dgm:pt modelId="{76602CB1-D23A-460D-ACFB-B1ECBFD8517F}" type="pres">
      <dgm:prSet presAssocID="{E57C48CD-4CC0-47F4-96AB-61CDF31327EF}" presName="image" presStyleLbl="fgImgPlace1" presStyleIdx="1" presStyleCnt="4"/>
      <dgm:spPr/>
    </dgm:pt>
    <dgm:pt modelId="{058D7876-3A10-42BE-9706-2E5E281F492F}" type="pres">
      <dgm:prSet presAssocID="{E57C48CD-4CC0-47F4-96AB-61CDF31327EF}" presName="childNode" presStyleLbl="node1" presStyleIdx="1" presStyleCnt="4">
        <dgm:presLayoutVars>
          <dgm:bulletEnabled val="1"/>
        </dgm:presLayoutVars>
      </dgm:prSet>
      <dgm:spPr/>
    </dgm:pt>
    <dgm:pt modelId="{78D01F6C-1C4C-485D-849C-8B324165CDAF}" type="pres">
      <dgm:prSet presAssocID="{E57C48CD-4CC0-47F4-96AB-61CDF31327EF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9180BE10-5B47-4F00-8BCD-D7EAF5D25A7E}" type="pres">
      <dgm:prSet presAssocID="{6A292AC5-71EC-46D0-9959-E1491199A67E}" presName="sibTrans" presStyleCnt="0"/>
      <dgm:spPr/>
    </dgm:pt>
    <dgm:pt modelId="{90811A71-729A-48AE-8FF4-AC4CD6BB9E88}" type="pres">
      <dgm:prSet presAssocID="{B21CB5A1-BB30-447F-A47F-31E0A3CF3252}" presName="compositeNode" presStyleCnt="0">
        <dgm:presLayoutVars>
          <dgm:bulletEnabled val="1"/>
        </dgm:presLayoutVars>
      </dgm:prSet>
      <dgm:spPr/>
    </dgm:pt>
    <dgm:pt modelId="{6AFAA5BA-EB18-4E10-9D12-10E45C7C052C}" type="pres">
      <dgm:prSet presAssocID="{B21CB5A1-BB30-447F-A47F-31E0A3CF3252}" presName="image" presStyleLbl="fgImgPlace1" presStyleIdx="2" presStyleCnt="4"/>
      <dgm:spPr/>
    </dgm:pt>
    <dgm:pt modelId="{1B339864-0C09-4AC6-81D2-6C2D6AE65109}" type="pres">
      <dgm:prSet presAssocID="{B21CB5A1-BB30-447F-A47F-31E0A3CF3252}" presName="childNode" presStyleLbl="node1" presStyleIdx="2" presStyleCnt="4">
        <dgm:presLayoutVars>
          <dgm:bulletEnabled val="1"/>
        </dgm:presLayoutVars>
      </dgm:prSet>
      <dgm:spPr/>
    </dgm:pt>
    <dgm:pt modelId="{D1F31977-FA37-4203-8A96-62B4CF74CD6A}" type="pres">
      <dgm:prSet presAssocID="{B21CB5A1-BB30-447F-A47F-31E0A3CF3252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6B66FD5F-05A9-4CF1-8BE7-CBB4EAC0A9CC}" type="pres">
      <dgm:prSet presAssocID="{4D4FEB89-E2D6-4C95-A00D-347AFDFD13DB}" presName="sibTrans" presStyleCnt="0"/>
      <dgm:spPr/>
    </dgm:pt>
    <dgm:pt modelId="{59254EF9-8904-4FDF-A298-0189CA7BC42A}" type="pres">
      <dgm:prSet presAssocID="{F25F509D-E480-4C94-9233-1D143C54D0DF}" presName="compositeNode" presStyleCnt="0">
        <dgm:presLayoutVars>
          <dgm:bulletEnabled val="1"/>
        </dgm:presLayoutVars>
      </dgm:prSet>
      <dgm:spPr/>
    </dgm:pt>
    <dgm:pt modelId="{95890E0C-39A2-428D-B588-8D1D7756DAB7}" type="pres">
      <dgm:prSet presAssocID="{F25F509D-E480-4C94-9233-1D143C54D0DF}" presName="image" presStyleLbl="fgImgPlace1" presStyleIdx="3" presStyleCnt="4"/>
      <dgm:spPr/>
    </dgm:pt>
    <dgm:pt modelId="{E02AABC4-C658-4C23-97E8-3FCC24EA81EB}" type="pres">
      <dgm:prSet presAssocID="{F25F509D-E480-4C94-9233-1D143C54D0DF}" presName="childNode" presStyleLbl="node1" presStyleIdx="3" presStyleCnt="4">
        <dgm:presLayoutVars>
          <dgm:bulletEnabled val="1"/>
        </dgm:presLayoutVars>
      </dgm:prSet>
      <dgm:spPr/>
    </dgm:pt>
    <dgm:pt modelId="{BC4521A9-0226-44BA-8258-0B98BAAF91DE}" type="pres">
      <dgm:prSet presAssocID="{F25F509D-E480-4C94-9233-1D143C54D0DF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47380607-225D-494C-A8EF-F1BE383E551F}" type="presOf" srcId="{19A7B76A-06A3-4F16-A1E2-80027BB34191}" destId="{1B339864-0C09-4AC6-81D2-6C2D6AE65109}" srcOrd="0" destOrd="0" presId="urn:microsoft.com/office/officeart/2005/8/layout/hList2"/>
    <dgm:cxn modelId="{88D0EA0A-B0F4-4F7A-97E4-0AAD7FC2401A}" srcId="{F015D12C-CBF2-40C9-B9DD-8F0743F4D153}" destId="{6C398243-CFF8-4707-AA82-A3D608E34F9C}" srcOrd="0" destOrd="0" parTransId="{553BDFF7-60E3-445A-A360-028A65FFACEE}" sibTransId="{8BCCB091-A136-48C9-ABA7-FA3E45C1D1EA}"/>
    <dgm:cxn modelId="{A65B911F-F410-423A-B4BB-8A82ECA680AC}" type="presOf" srcId="{BD14FA50-EBF4-48D6-846E-E9CD936C147E}" destId="{058D7876-3A10-42BE-9706-2E5E281F492F}" srcOrd="0" destOrd="0" presId="urn:microsoft.com/office/officeart/2005/8/layout/hList2"/>
    <dgm:cxn modelId="{EC9DAC61-1096-4623-9BA1-263D0A4D01F3}" type="presOf" srcId="{CDD703C3-053A-4BF7-BAC2-18A627F6317C}" destId="{4FBE4A97-A406-4D32-984A-45FFDC5D0D46}" srcOrd="0" destOrd="1" presId="urn:microsoft.com/office/officeart/2005/8/layout/hList2"/>
    <dgm:cxn modelId="{B640256D-5543-4528-BA3E-2F573DE550BD}" type="presOf" srcId="{F25F509D-E480-4C94-9233-1D143C54D0DF}" destId="{BC4521A9-0226-44BA-8258-0B98BAAF91DE}" srcOrd="0" destOrd="0" presId="urn:microsoft.com/office/officeart/2005/8/layout/hList2"/>
    <dgm:cxn modelId="{0108CF6F-8A83-4C89-8ECB-CA076C495665}" srcId="{B21CB5A1-BB30-447F-A47F-31E0A3CF3252}" destId="{19A7B76A-06A3-4F16-A1E2-80027BB34191}" srcOrd="0" destOrd="0" parTransId="{D205F154-5775-49BA-9129-E5D2A8235F2B}" sibTransId="{B80E23E5-4E3F-425A-935F-9BDE295200DF}"/>
    <dgm:cxn modelId="{3D220F57-E652-4B0C-8121-D3EAA2B17A76}" type="presOf" srcId="{B21CB5A1-BB30-447F-A47F-31E0A3CF3252}" destId="{D1F31977-FA37-4203-8A96-62B4CF74CD6A}" srcOrd="0" destOrd="0" presId="urn:microsoft.com/office/officeart/2005/8/layout/hList2"/>
    <dgm:cxn modelId="{B8AD7B7D-3220-4518-8DC6-E933CDF80F82}" type="presOf" srcId="{E57C48CD-4CC0-47F4-96AB-61CDF31327EF}" destId="{78D01F6C-1C4C-485D-849C-8B324165CDAF}" srcOrd="0" destOrd="0" presId="urn:microsoft.com/office/officeart/2005/8/layout/hList2"/>
    <dgm:cxn modelId="{0688088E-75B6-4F53-BF59-3EEE28DC861C}" srcId="{6C398243-CFF8-4707-AA82-A3D608E34F9C}" destId="{89A00241-5BB8-4A77-9A60-8F10C7952BC7}" srcOrd="0" destOrd="0" parTransId="{F9593850-F129-458E-B938-E272A3A1536D}" sibTransId="{9B6F3859-B3BA-4369-8B74-24756C400850}"/>
    <dgm:cxn modelId="{363E3D90-0CCF-4D5A-8076-00160DE36D96}" srcId="{F015D12C-CBF2-40C9-B9DD-8F0743F4D153}" destId="{E57C48CD-4CC0-47F4-96AB-61CDF31327EF}" srcOrd="1" destOrd="0" parTransId="{64C4A62E-C483-48C8-B5F3-2A6D706E5CD7}" sibTransId="{6A292AC5-71EC-46D0-9959-E1491199A67E}"/>
    <dgm:cxn modelId="{5376609A-E8D4-40FE-9198-7FD5645AC5E2}" srcId="{6C398243-CFF8-4707-AA82-A3D608E34F9C}" destId="{CDD703C3-053A-4BF7-BAC2-18A627F6317C}" srcOrd="1" destOrd="0" parTransId="{C162337B-C63E-48EC-B827-97DDC2120BB0}" sibTransId="{CEFA9D76-C77E-4282-A048-550B87B9D8ED}"/>
    <dgm:cxn modelId="{E222A7B4-A0D3-4945-8DE1-89575E8D6AD4}" type="presOf" srcId="{6C398243-CFF8-4707-AA82-A3D608E34F9C}" destId="{2B0A92D1-658A-493B-A4FD-13C8B81AC32A}" srcOrd="0" destOrd="0" presId="urn:microsoft.com/office/officeart/2005/8/layout/hList2"/>
    <dgm:cxn modelId="{983FEBC3-7C85-4050-B2F8-9EC969CF039A}" srcId="{E57C48CD-4CC0-47F4-96AB-61CDF31327EF}" destId="{45CB9F01-8587-415E-A57E-9EF4B5DEC47E}" srcOrd="1" destOrd="0" parTransId="{CB1840BE-95E7-452F-9EE8-2AE4A27CDB84}" sibTransId="{27CA1BD2-A435-4640-9CB0-36D42C2E7A18}"/>
    <dgm:cxn modelId="{AD5BF2CB-598D-48C5-872A-3AD884ACF104}" type="presOf" srcId="{89A00241-5BB8-4A77-9A60-8F10C7952BC7}" destId="{4FBE4A97-A406-4D32-984A-45FFDC5D0D46}" srcOrd="0" destOrd="0" presId="urn:microsoft.com/office/officeart/2005/8/layout/hList2"/>
    <dgm:cxn modelId="{629179E3-EA10-4EA7-94C4-64A8D79122C3}" type="presOf" srcId="{F015D12C-CBF2-40C9-B9DD-8F0743F4D153}" destId="{ECB6F312-6EBB-4ABD-814D-95219FCA63F9}" srcOrd="0" destOrd="0" presId="urn:microsoft.com/office/officeart/2005/8/layout/hList2"/>
    <dgm:cxn modelId="{742BD4E4-5DFE-434A-B1F4-10576FB76ED2}" srcId="{F015D12C-CBF2-40C9-B9DD-8F0743F4D153}" destId="{F25F509D-E480-4C94-9233-1D143C54D0DF}" srcOrd="3" destOrd="0" parTransId="{825C95AB-74E0-4654-9D49-B9695D3CFE5C}" sibTransId="{90C80ED0-BA35-47F1-B97B-899BBFB6ECAB}"/>
    <dgm:cxn modelId="{A2753BE9-5B7E-493F-AE1D-8A3D48D32D4D}" srcId="{E57C48CD-4CC0-47F4-96AB-61CDF31327EF}" destId="{BD14FA50-EBF4-48D6-846E-E9CD936C147E}" srcOrd="0" destOrd="0" parTransId="{B462A55D-17A6-4E1A-A482-67BA19C2B9D2}" sibTransId="{89E07F10-1E7C-4EC7-9F2A-30F59FA84273}"/>
    <dgm:cxn modelId="{AC541EEB-9455-4494-9429-09CC3660CDFF}" srcId="{F015D12C-CBF2-40C9-B9DD-8F0743F4D153}" destId="{B21CB5A1-BB30-447F-A47F-31E0A3CF3252}" srcOrd="2" destOrd="0" parTransId="{B683DA80-E0BD-4B7E-86A1-60C6CD261519}" sibTransId="{4D4FEB89-E2D6-4C95-A00D-347AFDFD13DB}"/>
    <dgm:cxn modelId="{C1498FFB-82B0-4C48-9F9A-F1F4601AF875}" type="presOf" srcId="{45CB9F01-8587-415E-A57E-9EF4B5DEC47E}" destId="{058D7876-3A10-42BE-9706-2E5E281F492F}" srcOrd="0" destOrd="1" presId="urn:microsoft.com/office/officeart/2005/8/layout/hList2"/>
    <dgm:cxn modelId="{37648B35-2CD4-49F7-929B-8B04E4E9E9D3}" type="presParOf" srcId="{ECB6F312-6EBB-4ABD-814D-95219FCA63F9}" destId="{D51E72DE-8B58-4BB7-8B06-4C89DB3CCD5C}" srcOrd="0" destOrd="0" presId="urn:microsoft.com/office/officeart/2005/8/layout/hList2"/>
    <dgm:cxn modelId="{98A3BD4A-A6D3-40AC-9FDB-BDB18A947F01}" type="presParOf" srcId="{D51E72DE-8B58-4BB7-8B06-4C89DB3CCD5C}" destId="{5CF6045A-AC1E-4213-BDCB-46DEF8E5FBA1}" srcOrd="0" destOrd="0" presId="urn:microsoft.com/office/officeart/2005/8/layout/hList2"/>
    <dgm:cxn modelId="{D8AA1F3E-8BA0-48FD-A0EC-5CC9F8BB47F2}" type="presParOf" srcId="{D51E72DE-8B58-4BB7-8B06-4C89DB3CCD5C}" destId="{4FBE4A97-A406-4D32-984A-45FFDC5D0D46}" srcOrd="1" destOrd="0" presId="urn:microsoft.com/office/officeart/2005/8/layout/hList2"/>
    <dgm:cxn modelId="{C9281ABE-FCA7-4DAC-A23C-34A09A5D0B99}" type="presParOf" srcId="{D51E72DE-8B58-4BB7-8B06-4C89DB3CCD5C}" destId="{2B0A92D1-658A-493B-A4FD-13C8B81AC32A}" srcOrd="2" destOrd="0" presId="urn:microsoft.com/office/officeart/2005/8/layout/hList2"/>
    <dgm:cxn modelId="{6A108CDD-CBCF-4824-86A1-F8A2AA73D27C}" type="presParOf" srcId="{ECB6F312-6EBB-4ABD-814D-95219FCA63F9}" destId="{24F8CEF6-B504-4BE2-B553-66B44E32B4A5}" srcOrd="1" destOrd="0" presId="urn:microsoft.com/office/officeart/2005/8/layout/hList2"/>
    <dgm:cxn modelId="{D6394AFB-58AC-4DF7-AED6-471CB0A8AE56}" type="presParOf" srcId="{ECB6F312-6EBB-4ABD-814D-95219FCA63F9}" destId="{588B2E0E-934E-4BF7-957A-600807783AA2}" srcOrd="2" destOrd="0" presId="urn:microsoft.com/office/officeart/2005/8/layout/hList2"/>
    <dgm:cxn modelId="{3D26984D-9085-4FB6-8CA8-F04A334E0AEC}" type="presParOf" srcId="{588B2E0E-934E-4BF7-957A-600807783AA2}" destId="{76602CB1-D23A-460D-ACFB-B1ECBFD8517F}" srcOrd="0" destOrd="0" presId="urn:microsoft.com/office/officeart/2005/8/layout/hList2"/>
    <dgm:cxn modelId="{86EBF074-8FE6-4065-B752-F21A92366625}" type="presParOf" srcId="{588B2E0E-934E-4BF7-957A-600807783AA2}" destId="{058D7876-3A10-42BE-9706-2E5E281F492F}" srcOrd="1" destOrd="0" presId="urn:microsoft.com/office/officeart/2005/8/layout/hList2"/>
    <dgm:cxn modelId="{141E5EBB-C278-48BD-B4E4-8A24CF533066}" type="presParOf" srcId="{588B2E0E-934E-4BF7-957A-600807783AA2}" destId="{78D01F6C-1C4C-485D-849C-8B324165CDAF}" srcOrd="2" destOrd="0" presId="urn:microsoft.com/office/officeart/2005/8/layout/hList2"/>
    <dgm:cxn modelId="{77706557-F0C7-4BCF-8BC9-FDEDE4017FC1}" type="presParOf" srcId="{ECB6F312-6EBB-4ABD-814D-95219FCA63F9}" destId="{9180BE10-5B47-4F00-8BCD-D7EAF5D25A7E}" srcOrd="3" destOrd="0" presId="urn:microsoft.com/office/officeart/2005/8/layout/hList2"/>
    <dgm:cxn modelId="{D852C57D-58F3-4D16-8E87-38133E8DE231}" type="presParOf" srcId="{ECB6F312-6EBB-4ABD-814D-95219FCA63F9}" destId="{90811A71-729A-48AE-8FF4-AC4CD6BB9E88}" srcOrd="4" destOrd="0" presId="urn:microsoft.com/office/officeart/2005/8/layout/hList2"/>
    <dgm:cxn modelId="{DE1EA353-0EE9-4406-8247-ACF5F10DBD35}" type="presParOf" srcId="{90811A71-729A-48AE-8FF4-AC4CD6BB9E88}" destId="{6AFAA5BA-EB18-4E10-9D12-10E45C7C052C}" srcOrd="0" destOrd="0" presId="urn:microsoft.com/office/officeart/2005/8/layout/hList2"/>
    <dgm:cxn modelId="{539A5DCE-690E-4191-B8CC-39F713395CA1}" type="presParOf" srcId="{90811A71-729A-48AE-8FF4-AC4CD6BB9E88}" destId="{1B339864-0C09-4AC6-81D2-6C2D6AE65109}" srcOrd="1" destOrd="0" presId="urn:microsoft.com/office/officeart/2005/8/layout/hList2"/>
    <dgm:cxn modelId="{D9E4EFE3-6546-4201-9EEE-363E89D8D17D}" type="presParOf" srcId="{90811A71-729A-48AE-8FF4-AC4CD6BB9E88}" destId="{D1F31977-FA37-4203-8A96-62B4CF74CD6A}" srcOrd="2" destOrd="0" presId="urn:microsoft.com/office/officeart/2005/8/layout/hList2"/>
    <dgm:cxn modelId="{1CD1FE0C-BCF6-4734-A806-82BCD3DD7B27}" type="presParOf" srcId="{ECB6F312-6EBB-4ABD-814D-95219FCA63F9}" destId="{6B66FD5F-05A9-4CF1-8BE7-CBB4EAC0A9CC}" srcOrd="5" destOrd="0" presId="urn:microsoft.com/office/officeart/2005/8/layout/hList2"/>
    <dgm:cxn modelId="{407106FD-6FC8-4F59-A4B2-2B7B3A6EDCCB}" type="presParOf" srcId="{ECB6F312-6EBB-4ABD-814D-95219FCA63F9}" destId="{59254EF9-8904-4FDF-A298-0189CA7BC42A}" srcOrd="6" destOrd="0" presId="urn:microsoft.com/office/officeart/2005/8/layout/hList2"/>
    <dgm:cxn modelId="{7F8F210F-ACF8-4D58-918B-231C1731B2F8}" type="presParOf" srcId="{59254EF9-8904-4FDF-A298-0189CA7BC42A}" destId="{95890E0C-39A2-428D-B588-8D1D7756DAB7}" srcOrd="0" destOrd="0" presId="urn:microsoft.com/office/officeart/2005/8/layout/hList2"/>
    <dgm:cxn modelId="{49AB5FA8-F864-432C-A913-B4C34426F40F}" type="presParOf" srcId="{59254EF9-8904-4FDF-A298-0189CA7BC42A}" destId="{E02AABC4-C658-4C23-97E8-3FCC24EA81EB}" srcOrd="1" destOrd="0" presId="urn:microsoft.com/office/officeart/2005/8/layout/hList2"/>
    <dgm:cxn modelId="{B9343EAC-7023-4281-8947-D0F14A2A1CCD}" type="presParOf" srcId="{59254EF9-8904-4FDF-A298-0189CA7BC42A}" destId="{BC4521A9-0226-44BA-8258-0B98BAAF91D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92D1-658A-493B-A4FD-13C8B81AC32A}">
      <dsp:nvSpPr>
        <dsp:cNvPr id="0" name=""/>
        <dsp:cNvSpPr/>
      </dsp:nvSpPr>
      <dsp:spPr>
        <a:xfrm rot="16200000">
          <a:off x="-2345522" y="3436964"/>
          <a:ext cx="5255971" cy="423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3459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View</a:t>
          </a:r>
        </a:p>
      </dsp:txBody>
      <dsp:txXfrm>
        <a:off x="-2345522" y="3436964"/>
        <a:ext cx="5255971" cy="423449"/>
      </dsp:txXfrm>
    </dsp:sp>
    <dsp:sp modelId="{4FBE4A97-A406-4D32-984A-45FFDC5D0D46}">
      <dsp:nvSpPr>
        <dsp:cNvPr id="0" name=""/>
        <dsp:cNvSpPr/>
      </dsp:nvSpPr>
      <dsp:spPr>
        <a:xfrm>
          <a:off x="494187" y="1020703"/>
          <a:ext cx="2109228" cy="5255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73459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1 Empiezo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 err="1"/>
            <a:t>MiVista.xaml</a:t>
          </a:r>
          <a:endParaRPr lang="es-ES" sz="1900" kern="1200" dirty="0"/>
        </a:p>
      </dsp:txBody>
      <dsp:txXfrm>
        <a:off x="494187" y="1020703"/>
        <a:ext cx="2109228" cy="5255971"/>
      </dsp:txXfrm>
    </dsp:sp>
    <dsp:sp modelId="{5CF6045A-AC1E-4213-BDCB-46DEF8E5FBA1}">
      <dsp:nvSpPr>
        <dsp:cNvPr id="0" name=""/>
        <dsp:cNvSpPr/>
      </dsp:nvSpPr>
      <dsp:spPr>
        <a:xfrm>
          <a:off x="70738" y="461749"/>
          <a:ext cx="846899" cy="846899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01F6C-1C4C-485D-849C-8B324165CDAF}">
      <dsp:nvSpPr>
        <dsp:cNvPr id="0" name=""/>
        <dsp:cNvSpPr/>
      </dsp:nvSpPr>
      <dsp:spPr>
        <a:xfrm rot="16200000">
          <a:off x="731223" y="3436964"/>
          <a:ext cx="5255971" cy="423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3459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ViewModel</a:t>
          </a:r>
          <a:endParaRPr lang="es-ES" sz="3000" kern="1200" dirty="0"/>
        </a:p>
      </dsp:txBody>
      <dsp:txXfrm>
        <a:off x="731223" y="3436964"/>
        <a:ext cx="5255971" cy="423449"/>
      </dsp:txXfrm>
    </dsp:sp>
    <dsp:sp modelId="{058D7876-3A10-42BE-9706-2E5E281F492F}">
      <dsp:nvSpPr>
        <dsp:cNvPr id="0" name=""/>
        <dsp:cNvSpPr/>
      </dsp:nvSpPr>
      <dsp:spPr>
        <a:xfrm>
          <a:off x="3570934" y="1020703"/>
          <a:ext cx="2109228" cy="52559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73459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2 Uso para manejo de datos funciones y métodos del </a:t>
          </a:r>
          <a:r>
            <a:rPr lang="es-ES" sz="1900" kern="1200" dirty="0" err="1"/>
            <a:t>view</a:t>
          </a:r>
          <a:r>
            <a:rPr lang="es-ES" sz="1900" kern="1200" dirty="0"/>
            <a:t> </a:t>
          </a:r>
          <a:r>
            <a:rPr lang="es-ES" sz="1900" kern="1200" dirty="0" err="1"/>
            <a:t>model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Importante el </a:t>
          </a:r>
          <a:r>
            <a:rPr lang="es-ES" sz="1900" kern="1200" dirty="0" err="1"/>
            <a:t>BaseViewModel</a:t>
          </a:r>
          <a:endParaRPr lang="es-ES" sz="1900" kern="1200" dirty="0"/>
        </a:p>
      </dsp:txBody>
      <dsp:txXfrm>
        <a:off x="3570934" y="1020703"/>
        <a:ext cx="2109228" cy="5255971"/>
      </dsp:txXfrm>
    </dsp:sp>
    <dsp:sp modelId="{76602CB1-D23A-460D-ACFB-B1ECBFD8517F}">
      <dsp:nvSpPr>
        <dsp:cNvPr id="0" name=""/>
        <dsp:cNvSpPr/>
      </dsp:nvSpPr>
      <dsp:spPr>
        <a:xfrm>
          <a:off x="3147484" y="461749"/>
          <a:ext cx="846899" cy="846899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31977-FA37-4203-8A96-62B4CF74CD6A}">
      <dsp:nvSpPr>
        <dsp:cNvPr id="0" name=""/>
        <dsp:cNvSpPr/>
      </dsp:nvSpPr>
      <dsp:spPr>
        <a:xfrm rot="16200000">
          <a:off x="3807970" y="3436964"/>
          <a:ext cx="5255971" cy="423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3459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Services</a:t>
          </a:r>
        </a:p>
      </dsp:txBody>
      <dsp:txXfrm>
        <a:off x="3807970" y="3436964"/>
        <a:ext cx="5255971" cy="423449"/>
      </dsp:txXfrm>
    </dsp:sp>
    <dsp:sp modelId="{1B339864-0C09-4AC6-81D2-6C2D6AE65109}">
      <dsp:nvSpPr>
        <dsp:cNvPr id="0" name=""/>
        <dsp:cNvSpPr/>
      </dsp:nvSpPr>
      <dsp:spPr>
        <a:xfrm>
          <a:off x="6647680" y="1020703"/>
          <a:ext cx="2109228" cy="52559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73459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3 </a:t>
          </a:r>
          <a:r>
            <a:rPr lang="es-ES" sz="1900" kern="1200" dirty="0" err="1"/>
            <a:t>Metodos</a:t>
          </a:r>
          <a:r>
            <a:rPr lang="es-ES" sz="1900" kern="1200" dirty="0"/>
            <a:t> </a:t>
          </a:r>
          <a:r>
            <a:rPr lang="es-ES" sz="1900" kern="1200" dirty="0" err="1"/>
            <a:t>paa</a:t>
          </a:r>
          <a:r>
            <a:rPr lang="es-ES" sz="1900" kern="1200" dirty="0"/>
            <a:t> leer </a:t>
          </a:r>
          <a:r>
            <a:rPr lang="es-ES" sz="1900" kern="1200"/>
            <a:t>y guardar datos </a:t>
          </a:r>
          <a:r>
            <a:rPr lang="es-ES" sz="1900" kern="1200" dirty="0"/>
            <a:t>data store para altas bajas …</a:t>
          </a:r>
        </a:p>
      </dsp:txBody>
      <dsp:txXfrm>
        <a:off x="6647680" y="1020703"/>
        <a:ext cx="2109228" cy="5255971"/>
      </dsp:txXfrm>
    </dsp:sp>
    <dsp:sp modelId="{6AFAA5BA-EB18-4E10-9D12-10E45C7C052C}">
      <dsp:nvSpPr>
        <dsp:cNvPr id="0" name=""/>
        <dsp:cNvSpPr/>
      </dsp:nvSpPr>
      <dsp:spPr>
        <a:xfrm>
          <a:off x="6224231" y="461749"/>
          <a:ext cx="846899" cy="846899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521A9-0226-44BA-8258-0B98BAAF91DE}">
      <dsp:nvSpPr>
        <dsp:cNvPr id="0" name=""/>
        <dsp:cNvSpPr/>
      </dsp:nvSpPr>
      <dsp:spPr>
        <a:xfrm rot="16200000">
          <a:off x="6884716" y="3436964"/>
          <a:ext cx="5255971" cy="423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3459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Model</a:t>
          </a:r>
          <a:endParaRPr lang="es-ES" sz="3000" kern="1200" dirty="0"/>
        </a:p>
      </dsp:txBody>
      <dsp:txXfrm>
        <a:off x="6884716" y="3436964"/>
        <a:ext cx="5255971" cy="423449"/>
      </dsp:txXfrm>
    </dsp:sp>
    <dsp:sp modelId="{E02AABC4-C658-4C23-97E8-3FCC24EA81EB}">
      <dsp:nvSpPr>
        <dsp:cNvPr id="0" name=""/>
        <dsp:cNvSpPr/>
      </dsp:nvSpPr>
      <dsp:spPr>
        <a:xfrm>
          <a:off x="9724427" y="1020703"/>
          <a:ext cx="2109228" cy="52559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90E0C-39A2-428D-B588-8D1D7756DAB7}">
      <dsp:nvSpPr>
        <dsp:cNvPr id="0" name=""/>
        <dsp:cNvSpPr/>
      </dsp:nvSpPr>
      <dsp:spPr>
        <a:xfrm>
          <a:off x="9300977" y="461749"/>
          <a:ext cx="846899" cy="846899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D895-EAC9-F7D8-E26A-4EEC2FF2E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317AF-74E6-27E5-341C-41D9D5ACA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CD9C-A74A-6F55-7CEB-F585ED32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CBF-A007-4466-9C73-A0B37473C5C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1466-3DED-958C-2E91-28A2AE40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14B8-0999-9ED4-25E3-E34B018A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3EE-1816-4B74-A928-48C52ACC63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24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8ED8-1A4C-0A86-517B-2D166EA3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2F7B2-A781-1EF5-B337-617E9FC85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63744-6AB7-F3A7-DECD-A674793C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CBF-A007-4466-9C73-A0B37473C5C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F8C1-04DF-E928-0232-AB1CAD18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B4CE-7D5A-16FB-A54F-CA7F77A1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3EE-1816-4B74-A928-48C52ACC63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2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B6824-A860-377B-007D-EB4F0F611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25EB2-2094-8703-BE9A-69401BD48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8495-044E-C05C-FFF8-CAC17E8B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CBF-A007-4466-9C73-A0B37473C5C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50EC-A290-D4D9-F3FB-E964B871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3133-D43D-8A1A-FDE7-7A51151B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3EE-1816-4B74-A928-48C52ACC63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6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45E-9C0A-D967-C650-D302F2B3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2721-1C14-AAAE-90B8-2E8DA8B4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9CFE-9158-7A83-59DD-416EB125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CBF-A007-4466-9C73-A0B37473C5C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B0BF-D58B-7730-B56B-0D1C210C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9B0B9-45C7-CB52-8A23-43CA12D8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3EE-1816-4B74-A928-48C52ACC63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50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C3D4-428F-62B5-45AC-DAC7DD96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DB2B7-C14C-A4F5-882A-AE169DF8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7302-0F63-C69D-8142-32A1A213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CBF-A007-4466-9C73-A0B37473C5C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84B6-9C64-7889-FFE2-B37AE59A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A2A86-84C0-19D7-B5BA-A6579257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3EE-1816-4B74-A928-48C52ACC63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65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718B-A9B9-21A3-AB66-14DF0408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BAB9-CA04-8445-56E7-B42E53042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2E2DE-C9DD-AA17-2264-2677C4A7B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EB89B-3F0F-3B57-7813-5DDF472F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CBF-A007-4466-9C73-A0B37473C5C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7B121-5407-9E9F-7C80-1149D397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EF08-6501-C6E6-8869-542C1E25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3EE-1816-4B74-A928-48C52ACC63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24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A1D1-268C-1292-5549-F81E3822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A27C1-2350-FC4E-700D-DFAC85D0B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0C681-247C-091D-7703-CDC209B2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2506-0B80-B9E0-E198-36ED2237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F19D8-E6E8-036C-14E5-BC59EC3D1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E37E8-4D79-176C-7298-C9028FCF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CBF-A007-4466-9C73-A0B37473C5C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1558E-5CEB-F7D9-83FE-574EAD29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43D3B-B78C-37DF-4AC4-AB0D85B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3EE-1816-4B74-A928-48C52ACC63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67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5EF8-616D-7B63-4538-A1C60957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8C0AD-228B-F6BF-6CE5-ED91F4EB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CBF-A007-4466-9C73-A0B37473C5C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436E1-EAB1-A697-DA1B-282AE8E0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77502-8865-1C84-C9F1-B7EC9998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3EE-1816-4B74-A928-48C52ACC63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76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5C272-2A2B-12AC-4BEC-289400A6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CBF-A007-4466-9C73-A0B37473C5C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0F32A-CAD9-8087-04F4-943EF891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9F3DD-A3B7-56BE-F3FD-71467161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3EE-1816-4B74-A928-48C52ACC63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82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5889-C2B9-2C4B-3C2C-0AF7A873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23C4-D392-94F7-9657-643B384F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64C77-34C3-A22E-C159-66A1A80CA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5E37C-D4D3-3306-3398-A502D035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CBF-A007-4466-9C73-A0B37473C5C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8C505-F036-346D-9087-3B133D3E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A6D9-0C20-58C1-90C3-DE18807B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3EE-1816-4B74-A928-48C52ACC63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73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3550-AC0B-88B6-A08B-188BF98D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001CC-0B33-8262-E9F8-624F70D29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FD835-58F0-BE94-19A4-476C12A9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2F7D6-1ECB-E0F9-3111-2548C891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4CBF-A007-4466-9C73-A0B37473C5C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F244-2BA7-2E62-0E15-4BC11556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8EDE0-59A1-B1B5-4212-2868B920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3EE-1816-4B74-A928-48C52ACC63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25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5EB3F-1AA8-ECC8-B9D3-3CB98137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EB6F-4874-9D85-7F4C-18EF1C4B7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3DD39-93DF-4CB7-AB4D-0B6D8B4A3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54CBF-A007-4466-9C73-A0B37473C5C9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6D65-B328-1071-383A-75D91339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345FC-B2D9-2718-B76E-DFDC8F69C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83EE-1816-4B74-A928-48C52ACC63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68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2C827FBF-E634-485F-6492-D47B585FB647}"/>
              </a:ext>
            </a:extLst>
          </p:cNvPr>
          <p:cNvSpPr/>
          <p:nvPr/>
        </p:nvSpPr>
        <p:spPr>
          <a:xfrm>
            <a:off x="740228" y="89270"/>
            <a:ext cx="2516777" cy="8708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App.xaml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F723A-1C6A-7DBA-51F7-C1A3FD310369}"/>
              </a:ext>
            </a:extLst>
          </p:cNvPr>
          <p:cNvSpPr txBox="1"/>
          <p:nvPr/>
        </p:nvSpPr>
        <p:spPr>
          <a:xfrm>
            <a:off x="4837611" y="-22827"/>
            <a:ext cx="1292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Constructor</a:t>
            </a:r>
          </a:p>
          <a:p>
            <a:r>
              <a:rPr lang="es-ES" dirty="0" err="1"/>
              <a:t>onStart</a:t>
            </a:r>
            <a:endParaRPr lang="es-ES" dirty="0"/>
          </a:p>
          <a:p>
            <a:r>
              <a:rPr lang="es-ES" dirty="0" err="1"/>
              <a:t>OnSleep</a:t>
            </a:r>
            <a:endParaRPr lang="es-ES" dirty="0"/>
          </a:p>
          <a:p>
            <a:r>
              <a:rPr lang="es-ES" dirty="0" err="1"/>
              <a:t>OnResume</a:t>
            </a:r>
            <a:endParaRPr lang="es-ES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8D17489-BD4F-ACE9-D74E-798E0608636E}"/>
              </a:ext>
            </a:extLst>
          </p:cNvPr>
          <p:cNvSpPr/>
          <p:nvPr/>
        </p:nvSpPr>
        <p:spPr>
          <a:xfrm>
            <a:off x="776401" y="1177502"/>
            <a:ext cx="2516777" cy="8708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AppShell.xaml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7B67E-54F3-E4BC-37F9-5E8B1576F075}"/>
              </a:ext>
            </a:extLst>
          </p:cNvPr>
          <p:cNvSpPr txBox="1"/>
          <p:nvPr/>
        </p:nvSpPr>
        <p:spPr>
          <a:xfrm>
            <a:off x="4620779" y="1428264"/>
            <a:ext cx="553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Construye la app, cargando los elementos de la memoria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EAE0526-E4B4-FAB5-4ED3-170D154C428C}"/>
              </a:ext>
            </a:extLst>
          </p:cNvPr>
          <p:cNvSpPr/>
          <p:nvPr/>
        </p:nvSpPr>
        <p:spPr>
          <a:xfrm>
            <a:off x="810354" y="2407753"/>
            <a:ext cx="2516777" cy="870857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Lista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9A53CA5-7903-3FF3-2263-AFDD10623EF7}"/>
              </a:ext>
            </a:extLst>
          </p:cNvPr>
          <p:cNvSpPr/>
          <p:nvPr/>
        </p:nvSpPr>
        <p:spPr>
          <a:xfrm>
            <a:off x="3613175" y="2444931"/>
            <a:ext cx="2516777" cy="870857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Login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2CCC6BF-559F-DB1F-67EE-9312ECAF2FC3}"/>
              </a:ext>
            </a:extLst>
          </p:cNvPr>
          <p:cNvSpPr/>
          <p:nvPr/>
        </p:nvSpPr>
        <p:spPr>
          <a:xfrm>
            <a:off x="6415996" y="2444930"/>
            <a:ext cx="2516777" cy="870857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Logout</a:t>
            </a:r>
            <a:endParaRPr lang="es-E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56BA5A2-5CC3-32F0-C366-524F25D1E2F4}"/>
              </a:ext>
            </a:extLst>
          </p:cNvPr>
          <p:cNvSpPr/>
          <p:nvPr/>
        </p:nvSpPr>
        <p:spPr>
          <a:xfrm>
            <a:off x="9504861" y="2407752"/>
            <a:ext cx="2516777" cy="870857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Notas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2801E464-BA9B-C443-5774-D9C31BE45A3B}"/>
              </a:ext>
            </a:extLst>
          </p:cNvPr>
          <p:cNvSpPr/>
          <p:nvPr/>
        </p:nvSpPr>
        <p:spPr>
          <a:xfrm>
            <a:off x="810354" y="3315787"/>
            <a:ext cx="2516777" cy="870857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un elemento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47C16CA0-CA1F-2C62-15E9-1589CC676DED}"/>
              </a:ext>
            </a:extLst>
          </p:cNvPr>
          <p:cNvSpPr/>
          <p:nvPr/>
        </p:nvSpPr>
        <p:spPr>
          <a:xfrm>
            <a:off x="810353" y="4223821"/>
            <a:ext cx="2516777" cy="870857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A8DF47E5-17D1-FD0D-7D45-49631EB05777}"/>
              </a:ext>
            </a:extLst>
          </p:cNvPr>
          <p:cNvSpPr/>
          <p:nvPr/>
        </p:nvSpPr>
        <p:spPr>
          <a:xfrm>
            <a:off x="810353" y="5169032"/>
            <a:ext cx="2516777" cy="870857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6B773DFF-082E-2E89-5995-83848A57F983}"/>
              </a:ext>
            </a:extLst>
          </p:cNvPr>
          <p:cNvSpPr/>
          <p:nvPr/>
        </p:nvSpPr>
        <p:spPr>
          <a:xfrm>
            <a:off x="810353" y="6039889"/>
            <a:ext cx="2516777" cy="870857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34BF62B-33EA-6DA1-68D1-E9DB3475C3B1}"/>
              </a:ext>
            </a:extLst>
          </p:cNvPr>
          <p:cNvSpPr/>
          <p:nvPr/>
        </p:nvSpPr>
        <p:spPr>
          <a:xfrm>
            <a:off x="9504862" y="3283458"/>
            <a:ext cx="2516777" cy="870857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u elemento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EDB629CB-B007-6EF3-2E80-5981DB831DA4}"/>
              </a:ext>
            </a:extLst>
          </p:cNvPr>
          <p:cNvSpPr/>
          <p:nvPr/>
        </p:nvSpPr>
        <p:spPr>
          <a:xfrm>
            <a:off x="9504861" y="4191492"/>
            <a:ext cx="2516777" cy="870857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9EA77C82-1790-60BE-6FC3-AB4CE35B5341}"/>
              </a:ext>
            </a:extLst>
          </p:cNvPr>
          <p:cNvSpPr/>
          <p:nvPr/>
        </p:nvSpPr>
        <p:spPr>
          <a:xfrm>
            <a:off x="9504861" y="5136703"/>
            <a:ext cx="2516777" cy="870857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9CAD0999-484A-C951-F55A-BEE9432A700A}"/>
              </a:ext>
            </a:extLst>
          </p:cNvPr>
          <p:cNvSpPr/>
          <p:nvPr/>
        </p:nvSpPr>
        <p:spPr>
          <a:xfrm>
            <a:off x="9504861" y="6007560"/>
            <a:ext cx="2516777" cy="870857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</a:p>
        </p:txBody>
      </p:sp>
    </p:spTree>
    <p:extLst>
      <p:ext uri="{BB962C8B-B14F-4D97-AF65-F5344CB8AC3E}">
        <p14:creationId xmlns:p14="http://schemas.microsoft.com/office/powerpoint/2010/main" val="358189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DBD011-B990-8811-6BA3-4C08459AA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353109"/>
              </p:ext>
            </p:extLst>
          </p:nvPr>
        </p:nvGraphicFramePr>
        <p:xfrm>
          <a:off x="287606" y="0"/>
          <a:ext cx="11904394" cy="673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20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1A8C-EFE1-2B39-583E-67841312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3EE57-9648-CA01-5758-40D897499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38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73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Aroca Fernández</dc:creator>
  <cp:lastModifiedBy>José Manuel Aroca Fernández</cp:lastModifiedBy>
  <cp:revision>1</cp:revision>
  <dcterms:created xsi:type="dcterms:W3CDTF">2022-05-19T10:02:37Z</dcterms:created>
  <dcterms:modified xsi:type="dcterms:W3CDTF">2022-05-19T18:07:48Z</dcterms:modified>
</cp:coreProperties>
</file>