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Hqa6ojKnHI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3JBvLOzL0o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7ASQxnnyF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iAqFwTv4Ms?list=PLL0TiOXBeDai6x37_wQwWX6_qNZUM4FB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u84h8IoKxU&amp;list=PLL0TiOXBeDai6x37_wQwWX6_qNZUM4FBm&amp;index=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9411-5423-4710-A353-C2E170406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Videos recomendados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4C36E-C6E6-47A2-9700-98C7295D5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Por José Manuel aroca</a:t>
            </a:r>
          </a:p>
        </p:txBody>
      </p:sp>
    </p:spTree>
    <p:extLst>
      <p:ext uri="{BB962C8B-B14F-4D97-AF65-F5344CB8AC3E}">
        <p14:creationId xmlns:p14="http://schemas.microsoft.com/office/powerpoint/2010/main" val="120623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D3B0-83A6-4699-868D-CE0950FE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424" y="1001486"/>
            <a:ext cx="9603275" cy="582302"/>
          </a:xfrm>
        </p:spPr>
        <p:txBody>
          <a:bodyPr>
            <a:noAutofit/>
          </a:bodyPr>
          <a:lstStyle/>
          <a:p>
            <a:pPr algn="ctr"/>
            <a:r>
              <a:rPr lang="es-ES" sz="2000" b="0" i="0" dirty="0">
                <a:effectLst/>
                <a:latin typeface="Roboto" panose="02000000000000000000" pitchFamily="2" charset="0"/>
              </a:rPr>
              <a:t>React.js | Curso Práctico Completo Desde Cero, Para Principiantes. Parte 1, Creación de Proyecto</a:t>
            </a:r>
            <a:endParaRPr lang="es-ES" sz="2000" dirty="0"/>
          </a:p>
        </p:txBody>
      </p:sp>
      <p:pic>
        <p:nvPicPr>
          <p:cNvPr id="5" name="Online Media 4" title="React.js | Curso Práctico Completo Desde Cero, Para Principiantes. Parte 1, Creación de Proyecto">
            <a:hlinkClick r:id="" action="ppaction://media"/>
            <a:extLst>
              <a:ext uri="{FF2B5EF4-FFF2-40B4-BE49-F238E27FC236}">
                <a16:creationId xmlns:a16="http://schemas.microsoft.com/office/drawing/2014/main" id="{FCA134CF-746B-4ABE-ACAA-F4E1F2FD4D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57565" y="1904637"/>
            <a:ext cx="7244081" cy="40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D3B0-83A6-4699-868D-CE0950FE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28" y="705394"/>
            <a:ext cx="9603275" cy="991606"/>
          </a:xfrm>
        </p:spPr>
        <p:txBody>
          <a:bodyPr>
            <a:normAutofit/>
          </a:bodyPr>
          <a:lstStyle/>
          <a:p>
            <a:pPr algn="ctr"/>
            <a:r>
              <a:rPr lang="en-US" sz="2000" b="0" i="0" dirty="0">
                <a:effectLst/>
                <a:latin typeface="Roboto" panose="02000000000000000000" pitchFamily="2" charset="0"/>
              </a:rPr>
              <a:t>React.js |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Curso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Práctico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Completo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Desde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Cero, Para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Principiantes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.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Parte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2, Components, State, JSX</a:t>
            </a:r>
            <a:endParaRPr lang="es-ES" dirty="0"/>
          </a:p>
        </p:txBody>
      </p:sp>
      <p:pic>
        <p:nvPicPr>
          <p:cNvPr id="4" name="Online Media 3" title="React.js | Curso Práctico Completo Desde Cero, Para Principiantes. Parte 2, Components, State, JSX">
            <a:hlinkClick r:id="" action="ppaction://media"/>
            <a:extLst>
              <a:ext uri="{FF2B5EF4-FFF2-40B4-BE49-F238E27FC236}">
                <a16:creationId xmlns:a16="http://schemas.microsoft.com/office/drawing/2014/main" id="{37BF6377-414C-4512-B002-B4A1212F0B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40149" y="2040890"/>
            <a:ext cx="6738982" cy="38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8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D3B0-83A6-4699-868D-CE0950FE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28" y="705394"/>
            <a:ext cx="9603275" cy="991606"/>
          </a:xfrm>
        </p:spPr>
        <p:txBody>
          <a:bodyPr>
            <a:normAutofit/>
          </a:bodyPr>
          <a:lstStyle/>
          <a:p>
            <a:pPr algn="ctr"/>
            <a:r>
              <a:rPr lang="en-US" sz="1200" b="0" i="0" dirty="0">
                <a:effectLst/>
                <a:latin typeface="Roboto" panose="02000000000000000000" pitchFamily="2" charset="0"/>
              </a:rPr>
              <a:t>React.js | </a:t>
            </a:r>
            <a:r>
              <a:rPr lang="en-US" sz="1200" b="0" i="0" dirty="0" err="1">
                <a:effectLst/>
                <a:latin typeface="Roboto" panose="02000000000000000000" pitchFamily="2" charset="0"/>
              </a:rPr>
              <a:t>Curso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200" b="0" i="0" dirty="0" err="1">
                <a:effectLst/>
                <a:latin typeface="Roboto" panose="02000000000000000000" pitchFamily="2" charset="0"/>
              </a:rPr>
              <a:t>Práctico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200" b="0" i="0" dirty="0" err="1">
                <a:effectLst/>
                <a:latin typeface="Roboto" panose="02000000000000000000" pitchFamily="2" charset="0"/>
              </a:rPr>
              <a:t>Completo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200" b="0" i="0" dirty="0" err="1">
                <a:effectLst/>
                <a:latin typeface="Roboto" panose="02000000000000000000" pitchFamily="2" charset="0"/>
              </a:rPr>
              <a:t>Desde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 Cero, Para </a:t>
            </a:r>
            <a:r>
              <a:rPr lang="en-US" sz="1200" b="0" i="0" dirty="0" err="1">
                <a:effectLst/>
                <a:latin typeface="Roboto" panose="02000000000000000000" pitchFamily="2" charset="0"/>
              </a:rPr>
              <a:t>Principiantes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. </a:t>
            </a:r>
            <a:r>
              <a:rPr lang="en-US" sz="1200" b="0" i="0" dirty="0" err="1">
                <a:effectLst/>
                <a:latin typeface="Roboto" panose="02000000000000000000" pitchFamily="2" charset="0"/>
              </a:rPr>
              <a:t>Parte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 3, </a:t>
            </a:r>
            <a:r>
              <a:rPr lang="en-US" sz="1200" b="0" i="0" dirty="0" err="1">
                <a:effectLst/>
                <a:latin typeface="Roboto" panose="02000000000000000000" pitchFamily="2" charset="0"/>
              </a:rPr>
              <a:t>Finalizando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 la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03376-0B29-472F-91A7-51F9D45DA26A}"/>
              </a:ext>
            </a:extLst>
          </p:cNvPr>
          <p:cNvSpPr txBox="1"/>
          <p:nvPr/>
        </p:nvSpPr>
        <p:spPr>
          <a:xfrm>
            <a:off x="3050177" y="3250865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Roboto" panose="02000000000000000000" pitchFamily="2" charset="0"/>
                <a:hlinkClick r:id="rId2"/>
              </a:rPr>
              <a:t>https://www.youtube.com</a:t>
            </a:r>
            <a:r>
              <a:rPr lang="es-ES" dirty="0">
                <a:hlinkClick r:id="rId2"/>
              </a:rPr>
              <a:t>/watch?v=67ASQxnnyFE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241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D3B0-83A6-4699-868D-CE0950FE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28" y="705394"/>
            <a:ext cx="9603275" cy="991606"/>
          </a:xfrm>
        </p:spPr>
        <p:txBody>
          <a:bodyPr>
            <a:normAutofit/>
          </a:bodyPr>
          <a:lstStyle/>
          <a:p>
            <a:pPr algn="ctr"/>
            <a:r>
              <a:rPr lang="es-ES" sz="1200" b="0" i="0" dirty="0">
                <a:effectLst/>
                <a:latin typeface="Roboto" panose="02000000000000000000" pitchFamily="2" charset="0"/>
              </a:rPr>
              <a:t>React.js | </a:t>
            </a:r>
            <a:r>
              <a:rPr lang="es-ES" sz="1200" b="0" i="0" dirty="0" err="1">
                <a:effectLst/>
                <a:latin typeface="Roboto" panose="02000000000000000000" pitchFamily="2" charset="0"/>
              </a:rPr>
              <a:t>ConfiguraTu</a:t>
            </a:r>
            <a:r>
              <a:rPr lang="es-ES" sz="1200" b="0" i="0" dirty="0">
                <a:effectLst/>
                <a:latin typeface="Roboto" panose="02000000000000000000" pitchFamily="2" charset="0"/>
              </a:rPr>
              <a:t> Proyecto con React.js, </a:t>
            </a:r>
            <a:r>
              <a:rPr lang="es-ES" sz="1200" b="0" i="0" dirty="0" err="1">
                <a:effectLst/>
                <a:latin typeface="Roboto" panose="02000000000000000000" pitchFamily="2" charset="0"/>
              </a:rPr>
              <a:t>Webpack</a:t>
            </a:r>
            <a:r>
              <a:rPr lang="es-ES" sz="1200" b="0" i="0" dirty="0">
                <a:effectLst/>
                <a:latin typeface="Roboto" panose="02000000000000000000" pitchFamily="2" charset="0"/>
              </a:rPr>
              <a:t>, Node.js, y Express</a:t>
            </a:r>
          </a:p>
        </p:txBody>
      </p:sp>
      <p:pic>
        <p:nvPicPr>
          <p:cNvPr id="5" name="Online Media 4" title="React.js | ConfiguraTu Proyecto con React.js, Webpack, Node.js, y Express">
            <a:hlinkClick r:id="" action="ppaction://media"/>
            <a:extLst>
              <a:ext uri="{FF2B5EF4-FFF2-40B4-BE49-F238E27FC236}">
                <a16:creationId xmlns:a16="http://schemas.microsoft.com/office/drawing/2014/main" id="{973FD961-AE4A-4030-A88B-1DA37B6613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96012" y="1993900"/>
            <a:ext cx="7113451" cy="40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D3B0-83A6-4699-868D-CE0950FE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28" y="705394"/>
            <a:ext cx="9603275" cy="991606"/>
          </a:xfrm>
        </p:spPr>
        <p:txBody>
          <a:bodyPr>
            <a:normAutofit/>
          </a:bodyPr>
          <a:lstStyle/>
          <a:p>
            <a:pPr algn="l"/>
            <a:r>
              <a:rPr lang="es-ES" sz="900" b="0" i="0" dirty="0">
                <a:effectLst/>
                <a:latin typeface="Roboto" panose="02000000000000000000" pitchFamily="2" charset="0"/>
              </a:rPr>
              <a:t>React.js| Consumir Api con Express Desde Cero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F1017-F128-4948-B320-6EFAFF4832BC}"/>
              </a:ext>
            </a:extLst>
          </p:cNvPr>
          <p:cNvSpPr txBox="1"/>
          <p:nvPr/>
        </p:nvSpPr>
        <p:spPr>
          <a:xfrm>
            <a:off x="3050177" y="3250865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effectLst/>
                <a:latin typeface="Roboto" panose="02000000000000000000" pitchFamily="2" charset="0"/>
                <a:hlinkClick r:id="rId2"/>
              </a:rPr>
              <a:t>https://www.youtube.com/watch?v=cu84h8IoKxU&amp;list=PLL0TiOXBeDai6x37_wQwWX6_qNZUM4FBm&amp;index=5</a:t>
            </a:r>
            <a:endParaRPr lang="es-ES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344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</TotalTime>
  <Words>133</Words>
  <Application>Microsoft Office PowerPoint</Application>
  <PresentationFormat>Widescreen</PresentationFormat>
  <Paragraphs>9</Paragraphs>
  <Slides>6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Roboto</vt:lpstr>
      <vt:lpstr>Gallery</vt:lpstr>
      <vt:lpstr>Videos recomendados react</vt:lpstr>
      <vt:lpstr>React.js | Curso Práctico Completo Desde Cero, Para Principiantes. Parte 1, Creación de Proyecto</vt:lpstr>
      <vt:lpstr>React.js | Curso Práctico Completo Desde Cero, Para Principiantes. Parte 2, Components, State, JSX</vt:lpstr>
      <vt:lpstr>React.js | Curso Práctico Completo Desde Cero, Para Principiantes. Parte 3, Finalizando la App</vt:lpstr>
      <vt:lpstr>React.js | ConfiguraTu Proyecto con React.js, Webpack, Node.js, y Express</vt:lpstr>
      <vt:lpstr>React.js| Consumir Api con Express Desde Cero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Videos recomendados react</dc:title>
  <dc:creator>José Manuel Aroca Fernández</dc:creator>
  <cp:lastModifiedBy>José Manuel Aroca Fernández</cp:lastModifiedBy>
  <cp:revision>2</cp:revision>
  <dcterms:created xsi:type="dcterms:W3CDTF">2021-12-29T18:09:13Z</dcterms:created>
  <dcterms:modified xsi:type="dcterms:W3CDTF">2021-12-29T18:22:13Z</dcterms:modified>
</cp:coreProperties>
</file>