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5"/>
    <p:restoredTop sz="94672"/>
  </p:normalViewPr>
  <p:slideViewPr>
    <p:cSldViewPr>
      <p:cViewPr varScale="1">
        <p:scale>
          <a:sx n="96" d="100"/>
          <a:sy n="96" d="100"/>
        </p:scale>
        <p:origin x="851" y="3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86346"/>
            <a:ext cx="10692130" cy="6974205"/>
          </a:xfrm>
          <a:custGeom>
            <a:avLst/>
            <a:gdLst/>
            <a:ahLst/>
            <a:cxnLst/>
            <a:rect l="l" t="t" r="r" b="b"/>
            <a:pathLst>
              <a:path w="10692130" h="6974205">
                <a:moveTo>
                  <a:pt x="10692003" y="0"/>
                </a:moveTo>
                <a:lnTo>
                  <a:pt x="0" y="0"/>
                </a:lnTo>
                <a:lnTo>
                  <a:pt x="0" y="6973658"/>
                </a:lnTo>
                <a:lnTo>
                  <a:pt x="10692003" y="6973658"/>
                </a:lnTo>
                <a:lnTo>
                  <a:pt x="10692003" y="0"/>
                </a:lnTo>
                <a:close/>
              </a:path>
            </a:pathLst>
          </a:custGeom>
          <a:solidFill>
            <a:srgbClr val="0B2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06772"/>
            <a:ext cx="6287122" cy="226983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9406" y="709790"/>
            <a:ext cx="3252597" cy="309867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481991"/>
            <a:ext cx="10692130" cy="1078230"/>
          </a:xfrm>
          <a:custGeom>
            <a:avLst/>
            <a:gdLst/>
            <a:ahLst/>
            <a:cxnLst/>
            <a:rect l="l" t="t" r="r" b="b"/>
            <a:pathLst>
              <a:path w="10692130" h="1078229">
                <a:moveTo>
                  <a:pt x="10692003" y="0"/>
                </a:moveTo>
                <a:lnTo>
                  <a:pt x="0" y="0"/>
                </a:lnTo>
                <a:lnTo>
                  <a:pt x="0" y="1078014"/>
                </a:lnTo>
                <a:lnTo>
                  <a:pt x="10692003" y="1078014"/>
                </a:lnTo>
                <a:lnTo>
                  <a:pt x="1069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47040" y="6823036"/>
            <a:ext cx="522605" cy="348615"/>
          </a:xfrm>
          <a:custGeom>
            <a:avLst/>
            <a:gdLst/>
            <a:ahLst/>
            <a:cxnLst/>
            <a:rect l="l" t="t" r="r" b="b"/>
            <a:pathLst>
              <a:path w="522605" h="348615">
                <a:moveTo>
                  <a:pt x="522236" y="0"/>
                </a:moveTo>
                <a:lnTo>
                  <a:pt x="0" y="0"/>
                </a:lnTo>
                <a:lnTo>
                  <a:pt x="0" y="348170"/>
                </a:lnTo>
                <a:lnTo>
                  <a:pt x="522236" y="348170"/>
                </a:lnTo>
                <a:lnTo>
                  <a:pt x="522236" y="0"/>
                </a:lnTo>
                <a:close/>
              </a:path>
            </a:pathLst>
          </a:custGeom>
          <a:solidFill>
            <a:srgbClr val="034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90040" y="6864687"/>
            <a:ext cx="36195" cy="34290"/>
          </a:xfrm>
          <a:custGeom>
            <a:avLst/>
            <a:gdLst/>
            <a:ahLst/>
            <a:cxnLst/>
            <a:rect l="l" t="t" r="r" b="b"/>
            <a:pathLst>
              <a:path w="36195" h="34290">
                <a:moveTo>
                  <a:pt x="18021" y="0"/>
                </a:moveTo>
                <a:lnTo>
                  <a:pt x="13792" y="13182"/>
                </a:lnTo>
                <a:lnTo>
                  <a:pt x="0" y="13169"/>
                </a:lnTo>
                <a:lnTo>
                  <a:pt x="11188" y="21209"/>
                </a:lnTo>
                <a:lnTo>
                  <a:pt x="6997" y="34213"/>
                </a:lnTo>
                <a:lnTo>
                  <a:pt x="18021" y="26174"/>
                </a:lnTo>
                <a:lnTo>
                  <a:pt x="29032" y="34213"/>
                </a:lnTo>
                <a:lnTo>
                  <a:pt x="24841" y="21209"/>
                </a:lnTo>
                <a:lnTo>
                  <a:pt x="36042" y="13169"/>
                </a:lnTo>
                <a:lnTo>
                  <a:pt x="22237" y="13169"/>
                </a:lnTo>
                <a:lnTo>
                  <a:pt x="18021" y="0"/>
                </a:lnTo>
                <a:close/>
              </a:path>
            </a:pathLst>
          </a:custGeom>
          <a:solidFill>
            <a:srgbClr val="FAE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1293" y="6879995"/>
            <a:ext cx="77748" cy="7605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375974" y="6978770"/>
            <a:ext cx="36195" cy="34290"/>
          </a:xfrm>
          <a:custGeom>
            <a:avLst/>
            <a:gdLst/>
            <a:ahLst/>
            <a:cxnLst/>
            <a:rect l="l" t="t" r="r" b="b"/>
            <a:pathLst>
              <a:path w="36195" h="34290">
                <a:moveTo>
                  <a:pt x="18021" y="0"/>
                </a:moveTo>
                <a:lnTo>
                  <a:pt x="13804" y="13207"/>
                </a:lnTo>
                <a:lnTo>
                  <a:pt x="0" y="13182"/>
                </a:lnTo>
                <a:lnTo>
                  <a:pt x="11201" y="21221"/>
                </a:lnTo>
                <a:lnTo>
                  <a:pt x="6997" y="34226"/>
                </a:lnTo>
                <a:lnTo>
                  <a:pt x="18021" y="26187"/>
                </a:lnTo>
                <a:lnTo>
                  <a:pt x="29032" y="34226"/>
                </a:lnTo>
                <a:lnTo>
                  <a:pt x="24853" y="21221"/>
                </a:lnTo>
                <a:lnTo>
                  <a:pt x="36029" y="13182"/>
                </a:lnTo>
                <a:lnTo>
                  <a:pt x="22237" y="13182"/>
                </a:lnTo>
                <a:lnTo>
                  <a:pt x="18021" y="0"/>
                </a:lnTo>
                <a:close/>
              </a:path>
            </a:pathLst>
          </a:custGeom>
          <a:solidFill>
            <a:srgbClr val="FAE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286" y="7035897"/>
            <a:ext cx="77835" cy="76032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490049" y="7092853"/>
            <a:ext cx="36195" cy="34290"/>
          </a:xfrm>
          <a:custGeom>
            <a:avLst/>
            <a:gdLst/>
            <a:ahLst/>
            <a:cxnLst/>
            <a:rect l="l" t="t" r="r" b="b"/>
            <a:pathLst>
              <a:path w="36195" h="34290">
                <a:moveTo>
                  <a:pt x="18021" y="0"/>
                </a:moveTo>
                <a:lnTo>
                  <a:pt x="13804" y="13195"/>
                </a:lnTo>
                <a:lnTo>
                  <a:pt x="0" y="13182"/>
                </a:lnTo>
                <a:lnTo>
                  <a:pt x="11188" y="21221"/>
                </a:lnTo>
                <a:lnTo>
                  <a:pt x="6997" y="34226"/>
                </a:lnTo>
                <a:lnTo>
                  <a:pt x="18021" y="26187"/>
                </a:lnTo>
                <a:lnTo>
                  <a:pt x="29032" y="34226"/>
                </a:lnTo>
                <a:lnTo>
                  <a:pt x="24841" y="21221"/>
                </a:lnTo>
                <a:lnTo>
                  <a:pt x="36029" y="13182"/>
                </a:lnTo>
                <a:lnTo>
                  <a:pt x="22237" y="13182"/>
                </a:lnTo>
                <a:lnTo>
                  <a:pt x="18021" y="0"/>
                </a:lnTo>
                <a:close/>
              </a:path>
            </a:pathLst>
          </a:custGeom>
          <a:solidFill>
            <a:srgbClr val="FAE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7018" y="7035897"/>
            <a:ext cx="77826" cy="76032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03953" y="6978610"/>
            <a:ext cx="36195" cy="34290"/>
          </a:xfrm>
          <a:custGeom>
            <a:avLst/>
            <a:gdLst/>
            <a:ahLst/>
            <a:cxnLst/>
            <a:rect l="l" t="t" r="r" b="b"/>
            <a:pathLst>
              <a:path w="36195" h="34290">
                <a:moveTo>
                  <a:pt x="18021" y="0"/>
                </a:moveTo>
                <a:lnTo>
                  <a:pt x="13804" y="13195"/>
                </a:lnTo>
                <a:lnTo>
                  <a:pt x="0" y="13182"/>
                </a:lnTo>
                <a:lnTo>
                  <a:pt x="11201" y="21221"/>
                </a:lnTo>
                <a:lnTo>
                  <a:pt x="7010" y="34226"/>
                </a:lnTo>
                <a:lnTo>
                  <a:pt x="18021" y="26174"/>
                </a:lnTo>
                <a:lnTo>
                  <a:pt x="29032" y="34226"/>
                </a:lnTo>
                <a:lnTo>
                  <a:pt x="24853" y="21221"/>
                </a:lnTo>
                <a:lnTo>
                  <a:pt x="36042" y="13182"/>
                </a:lnTo>
                <a:lnTo>
                  <a:pt x="22250" y="13182"/>
                </a:lnTo>
                <a:lnTo>
                  <a:pt x="18021" y="0"/>
                </a:lnTo>
                <a:close/>
              </a:path>
            </a:pathLst>
          </a:custGeom>
          <a:solidFill>
            <a:srgbClr val="FAE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7178" y="6880011"/>
            <a:ext cx="77668" cy="75858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5162" y="6870023"/>
            <a:ext cx="980003" cy="254391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44886" y="6943779"/>
            <a:ext cx="1281915" cy="170205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5360682" y="6881190"/>
            <a:ext cx="388620" cy="292735"/>
          </a:xfrm>
          <a:custGeom>
            <a:avLst/>
            <a:gdLst/>
            <a:ahLst/>
            <a:cxnLst/>
            <a:rect l="l" t="t" r="r" b="b"/>
            <a:pathLst>
              <a:path w="388620" h="292734">
                <a:moveTo>
                  <a:pt x="388467" y="241096"/>
                </a:moveTo>
                <a:lnTo>
                  <a:pt x="377202" y="196075"/>
                </a:lnTo>
                <a:lnTo>
                  <a:pt x="375615" y="194830"/>
                </a:lnTo>
                <a:lnTo>
                  <a:pt x="238493" y="194830"/>
                </a:lnTo>
                <a:lnTo>
                  <a:pt x="234696" y="199694"/>
                </a:lnTo>
                <a:lnTo>
                  <a:pt x="244436" y="238671"/>
                </a:lnTo>
                <a:lnTo>
                  <a:pt x="240639" y="243535"/>
                </a:lnTo>
                <a:lnTo>
                  <a:pt x="1905" y="243535"/>
                </a:lnTo>
                <a:lnTo>
                  <a:pt x="12" y="245973"/>
                </a:lnTo>
                <a:lnTo>
                  <a:pt x="11264" y="291007"/>
                </a:lnTo>
                <a:lnTo>
                  <a:pt x="12852" y="292252"/>
                </a:lnTo>
                <a:lnTo>
                  <a:pt x="263918" y="292239"/>
                </a:lnTo>
                <a:lnTo>
                  <a:pt x="268528" y="286334"/>
                </a:lnTo>
                <a:lnTo>
                  <a:pt x="259054" y="248399"/>
                </a:lnTo>
                <a:lnTo>
                  <a:pt x="262851" y="243535"/>
                </a:lnTo>
                <a:lnTo>
                  <a:pt x="383971" y="243535"/>
                </a:lnTo>
                <a:lnTo>
                  <a:pt x="386562" y="243535"/>
                </a:lnTo>
                <a:lnTo>
                  <a:pt x="388467" y="241096"/>
                </a:lnTo>
                <a:close/>
              </a:path>
              <a:path w="388620" h="292734">
                <a:moveTo>
                  <a:pt x="388467" y="143687"/>
                </a:moveTo>
                <a:lnTo>
                  <a:pt x="377202" y="98666"/>
                </a:lnTo>
                <a:lnTo>
                  <a:pt x="375615" y="97421"/>
                </a:lnTo>
                <a:lnTo>
                  <a:pt x="189788" y="97421"/>
                </a:lnTo>
                <a:lnTo>
                  <a:pt x="185978" y="102285"/>
                </a:lnTo>
                <a:lnTo>
                  <a:pt x="195732" y="141262"/>
                </a:lnTo>
                <a:lnTo>
                  <a:pt x="191935" y="146126"/>
                </a:lnTo>
                <a:lnTo>
                  <a:pt x="1905" y="146126"/>
                </a:lnTo>
                <a:lnTo>
                  <a:pt x="12" y="148564"/>
                </a:lnTo>
                <a:lnTo>
                  <a:pt x="11264" y="193598"/>
                </a:lnTo>
                <a:lnTo>
                  <a:pt x="12852" y="194843"/>
                </a:lnTo>
                <a:lnTo>
                  <a:pt x="216281" y="194830"/>
                </a:lnTo>
                <a:lnTo>
                  <a:pt x="220078" y="189966"/>
                </a:lnTo>
                <a:lnTo>
                  <a:pt x="210337" y="150990"/>
                </a:lnTo>
                <a:lnTo>
                  <a:pt x="214147" y="146126"/>
                </a:lnTo>
                <a:lnTo>
                  <a:pt x="383971" y="146126"/>
                </a:lnTo>
                <a:lnTo>
                  <a:pt x="386562" y="146126"/>
                </a:lnTo>
                <a:lnTo>
                  <a:pt x="388467" y="143687"/>
                </a:lnTo>
                <a:close/>
              </a:path>
              <a:path w="388620" h="292734">
                <a:moveTo>
                  <a:pt x="388531" y="46266"/>
                </a:moveTo>
                <a:lnTo>
                  <a:pt x="377266" y="1244"/>
                </a:lnTo>
                <a:lnTo>
                  <a:pt x="375678" y="0"/>
                </a:lnTo>
                <a:lnTo>
                  <a:pt x="141135" y="0"/>
                </a:lnTo>
                <a:lnTo>
                  <a:pt x="137337" y="4864"/>
                </a:lnTo>
                <a:lnTo>
                  <a:pt x="147091" y="43840"/>
                </a:lnTo>
                <a:lnTo>
                  <a:pt x="143294" y="48704"/>
                </a:lnTo>
                <a:lnTo>
                  <a:pt x="1905" y="48704"/>
                </a:lnTo>
                <a:lnTo>
                  <a:pt x="0" y="51142"/>
                </a:lnTo>
                <a:lnTo>
                  <a:pt x="11252" y="96177"/>
                </a:lnTo>
                <a:lnTo>
                  <a:pt x="12852" y="97421"/>
                </a:lnTo>
                <a:lnTo>
                  <a:pt x="167640" y="97409"/>
                </a:lnTo>
                <a:lnTo>
                  <a:pt x="171437" y="92544"/>
                </a:lnTo>
                <a:lnTo>
                  <a:pt x="161696" y="53568"/>
                </a:lnTo>
                <a:lnTo>
                  <a:pt x="165493" y="48704"/>
                </a:lnTo>
                <a:lnTo>
                  <a:pt x="384035" y="48704"/>
                </a:lnTo>
                <a:lnTo>
                  <a:pt x="386626" y="48704"/>
                </a:lnTo>
                <a:lnTo>
                  <a:pt x="388531" y="46266"/>
                </a:lnTo>
                <a:close/>
              </a:path>
            </a:pathLst>
          </a:custGeom>
          <a:solidFill>
            <a:srgbClr val="0B2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38385" y="6825187"/>
            <a:ext cx="116142" cy="153681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5378550" y="6830071"/>
            <a:ext cx="53340" cy="50800"/>
          </a:xfrm>
          <a:custGeom>
            <a:avLst/>
            <a:gdLst/>
            <a:ahLst/>
            <a:cxnLst/>
            <a:rect l="l" t="t" r="r" b="b"/>
            <a:pathLst>
              <a:path w="53339" h="50800">
                <a:moveTo>
                  <a:pt x="26784" y="0"/>
                </a:moveTo>
                <a:lnTo>
                  <a:pt x="20459" y="19265"/>
                </a:lnTo>
                <a:lnTo>
                  <a:pt x="0" y="19151"/>
                </a:lnTo>
                <a:lnTo>
                  <a:pt x="16560" y="31191"/>
                </a:lnTo>
                <a:lnTo>
                  <a:pt x="10134" y="50698"/>
                </a:lnTo>
                <a:lnTo>
                  <a:pt x="26708" y="38544"/>
                </a:lnTo>
                <a:lnTo>
                  <a:pt x="43256" y="50609"/>
                </a:lnTo>
                <a:lnTo>
                  <a:pt x="36842" y="31191"/>
                </a:lnTo>
                <a:lnTo>
                  <a:pt x="53225" y="19227"/>
                </a:lnTo>
                <a:lnTo>
                  <a:pt x="32981" y="19291"/>
                </a:lnTo>
                <a:lnTo>
                  <a:pt x="26784" y="0"/>
                </a:lnTo>
                <a:close/>
              </a:path>
            </a:pathLst>
          </a:custGeom>
          <a:solidFill>
            <a:srgbClr val="B196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70480" y="6782701"/>
            <a:ext cx="1371638" cy="437134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01861" y="6838097"/>
            <a:ext cx="171141" cy="304990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3152895" y="6782506"/>
            <a:ext cx="0" cy="437515"/>
          </a:xfrm>
          <a:custGeom>
            <a:avLst/>
            <a:gdLst/>
            <a:ahLst/>
            <a:cxnLst/>
            <a:rect l="l" t="t" r="r" b="b"/>
            <a:pathLst>
              <a:path h="437515">
                <a:moveTo>
                  <a:pt x="0" y="0"/>
                </a:moveTo>
                <a:lnTo>
                  <a:pt x="0" y="437235"/>
                </a:lnTo>
              </a:path>
            </a:pathLst>
          </a:custGeom>
          <a:ln w="12700">
            <a:solidFill>
              <a:srgbClr val="FBE0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27496" y="6952960"/>
            <a:ext cx="351389" cy="15204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42105" y="6782549"/>
            <a:ext cx="1330502" cy="437413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7614640" y="6715429"/>
            <a:ext cx="2667000" cy="504825"/>
          </a:xfrm>
          <a:custGeom>
            <a:avLst/>
            <a:gdLst/>
            <a:ahLst/>
            <a:cxnLst/>
            <a:rect l="l" t="t" r="r" b="b"/>
            <a:pathLst>
              <a:path w="2667000" h="504825">
                <a:moveTo>
                  <a:pt x="2666784" y="504545"/>
                </a:moveTo>
                <a:lnTo>
                  <a:pt x="0" y="504545"/>
                </a:lnTo>
                <a:lnTo>
                  <a:pt x="0" y="0"/>
                </a:lnTo>
                <a:lnTo>
                  <a:pt x="2666784" y="0"/>
                </a:lnTo>
                <a:lnTo>
                  <a:pt x="2666784" y="504545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418" y="1470652"/>
            <a:ext cx="2437130" cy="1383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D1D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D1D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D1D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D1D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D1D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359043" y="6865806"/>
            <a:ext cx="1135379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D1D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7849"/>
            <a:ext cx="10692130" cy="6882765"/>
            <a:chOff x="0" y="677849"/>
            <a:chExt cx="10692130" cy="6882765"/>
          </a:xfrm>
        </p:grpSpPr>
        <p:sp>
          <p:nvSpPr>
            <p:cNvPr id="3" name="object 3"/>
            <p:cNvSpPr/>
            <p:nvPr/>
          </p:nvSpPr>
          <p:spPr>
            <a:xfrm>
              <a:off x="0" y="844156"/>
              <a:ext cx="5261610" cy="5638165"/>
            </a:xfrm>
            <a:custGeom>
              <a:avLst/>
              <a:gdLst/>
              <a:ahLst/>
              <a:cxnLst/>
              <a:rect l="l" t="t" r="r" b="b"/>
              <a:pathLst>
                <a:path w="5261610" h="5638165">
                  <a:moveTo>
                    <a:pt x="0" y="5637834"/>
                  </a:moveTo>
                  <a:lnTo>
                    <a:pt x="5261292" y="5637834"/>
                  </a:lnTo>
                  <a:lnTo>
                    <a:pt x="5261292" y="0"/>
                  </a:lnTo>
                  <a:lnTo>
                    <a:pt x="0" y="0"/>
                  </a:lnTo>
                  <a:lnTo>
                    <a:pt x="0" y="5637834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6166" y="677849"/>
              <a:ext cx="5545836" cy="63364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481991"/>
              <a:ext cx="10692130" cy="1078230"/>
            </a:xfrm>
            <a:custGeom>
              <a:avLst/>
              <a:gdLst/>
              <a:ahLst/>
              <a:cxnLst/>
              <a:rect l="l" t="t" r="r" b="b"/>
              <a:pathLst>
                <a:path w="10692130" h="1078229">
                  <a:moveTo>
                    <a:pt x="10692003" y="0"/>
                  </a:moveTo>
                  <a:lnTo>
                    <a:pt x="0" y="0"/>
                  </a:lnTo>
                  <a:lnTo>
                    <a:pt x="0" y="1078014"/>
                  </a:lnTo>
                  <a:lnTo>
                    <a:pt x="10692003" y="1078014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5641" y="3345836"/>
            <a:ext cx="2437130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5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Titulo</a:t>
            </a:r>
            <a:r>
              <a:rPr sz="4450" spc="-12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 </a:t>
            </a:r>
            <a:r>
              <a:rPr sz="4450" spc="-25" dirty="0">
                <a:solidFill>
                  <a:srgbClr val="FFFFFF"/>
                </a:solidFill>
                <a:latin typeface="Source Serif Pro Light"/>
                <a:cs typeface="Source Serif Pro Light"/>
              </a:rPr>
              <a:t>del </a:t>
            </a:r>
            <a:r>
              <a:rPr sz="4450" spc="-1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Proyecto</a:t>
            </a:r>
            <a:endParaRPr sz="4450" dirty="0">
              <a:latin typeface="Source Serif Pro Light"/>
              <a:cs typeface="Source Serif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923" y="4911459"/>
            <a:ext cx="3234690" cy="6661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5"/>
              </a:spcBef>
            </a:pP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SUBTITULO</a:t>
            </a:r>
            <a:r>
              <a:rPr sz="2150" b="1" spc="-3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DEL</a:t>
            </a:r>
            <a:r>
              <a:rPr sz="2150" b="1" spc="-2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PROYECTO</a:t>
            </a:r>
            <a:endParaRPr sz="2150" dirty="0">
              <a:latin typeface="Source Sans Pro SemiBold"/>
              <a:cs typeface="Source Sans Pro SemiBold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Lorem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ipsum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lorum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si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Source Sans Pro"/>
                <a:cs typeface="Source Sans Pro"/>
              </a:rPr>
              <a:t>amet</a:t>
            </a:r>
            <a:endParaRPr sz="1250" dirty="0">
              <a:latin typeface="Source Sans Pro"/>
              <a:cs typeface="Source Sans Pr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0734"/>
            <a:ext cx="10692130" cy="7173595"/>
            <a:chOff x="0" y="0"/>
            <a:chExt cx="10692130" cy="7173595"/>
          </a:xfrm>
        </p:grpSpPr>
        <p:sp>
          <p:nvSpPr>
            <p:cNvPr id="9" name="object 9"/>
            <p:cNvSpPr/>
            <p:nvPr/>
          </p:nvSpPr>
          <p:spPr>
            <a:xfrm>
              <a:off x="247040" y="6823037"/>
              <a:ext cx="522605" cy="348615"/>
            </a:xfrm>
            <a:custGeom>
              <a:avLst/>
              <a:gdLst/>
              <a:ahLst/>
              <a:cxnLst/>
              <a:rect l="l" t="t" r="r" b="b"/>
              <a:pathLst>
                <a:path w="522605" h="348615">
                  <a:moveTo>
                    <a:pt x="522236" y="0"/>
                  </a:moveTo>
                  <a:lnTo>
                    <a:pt x="0" y="0"/>
                  </a:lnTo>
                  <a:lnTo>
                    <a:pt x="0" y="348170"/>
                  </a:lnTo>
                  <a:lnTo>
                    <a:pt x="522236" y="348170"/>
                  </a:lnTo>
                  <a:lnTo>
                    <a:pt x="522236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040" y="6864687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792" y="13182"/>
                  </a:lnTo>
                  <a:lnTo>
                    <a:pt x="0" y="13169"/>
                  </a:lnTo>
                  <a:lnTo>
                    <a:pt x="11188" y="21209"/>
                  </a:lnTo>
                  <a:lnTo>
                    <a:pt x="6997" y="34213"/>
                  </a:lnTo>
                  <a:lnTo>
                    <a:pt x="18021" y="26174"/>
                  </a:lnTo>
                  <a:lnTo>
                    <a:pt x="29032" y="34213"/>
                  </a:lnTo>
                  <a:lnTo>
                    <a:pt x="24841" y="21209"/>
                  </a:lnTo>
                  <a:lnTo>
                    <a:pt x="36042" y="13169"/>
                  </a:lnTo>
                  <a:lnTo>
                    <a:pt x="22237" y="13169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293" y="6879994"/>
              <a:ext cx="77748" cy="760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5974" y="697877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207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286" y="7035897"/>
              <a:ext cx="77835" cy="760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0049" y="7092853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188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41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018" y="7035897"/>
              <a:ext cx="77826" cy="760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3953" y="697861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7010" y="34226"/>
                  </a:lnTo>
                  <a:lnTo>
                    <a:pt x="18021" y="26174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42" y="13182"/>
                  </a:lnTo>
                  <a:lnTo>
                    <a:pt x="22250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178" y="6880011"/>
              <a:ext cx="77668" cy="758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162" y="6870023"/>
              <a:ext cx="980003" cy="2543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4886" y="6943779"/>
              <a:ext cx="1281915" cy="17020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60682" y="6881190"/>
              <a:ext cx="388620" cy="292735"/>
            </a:xfrm>
            <a:custGeom>
              <a:avLst/>
              <a:gdLst/>
              <a:ahLst/>
              <a:cxnLst/>
              <a:rect l="l" t="t" r="r" b="b"/>
              <a:pathLst>
                <a:path w="388620" h="292734">
                  <a:moveTo>
                    <a:pt x="388467" y="241096"/>
                  </a:moveTo>
                  <a:lnTo>
                    <a:pt x="377202" y="196075"/>
                  </a:lnTo>
                  <a:lnTo>
                    <a:pt x="375615" y="194830"/>
                  </a:lnTo>
                  <a:lnTo>
                    <a:pt x="238493" y="194830"/>
                  </a:lnTo>
                  <a:lnTo>
                    <a:pt x="234696" y="199694"/>
                  </a:lnTo>
                  <a:lnTo>
                    <a:pt x="244436" y="238671"/>
                  </a:lnTo>
                  <a:lnTo>
                    <a:pt x="240639" y="243535"/>
                  </a:lnTo>
                  <a:lnTo>
                    <a:pt x="1905" y="243535"/>
                  </a:lnTo>
                  <a:lnTo>
                    <a:pt x="12" y="245973"/>
                  </a:lnTo>
                  <a:lnTo>
                    <a:pt x="11264" y="291007"/>
                  </a:lnTo>
                  <a:lnTo>
                    <a:pt x="12852" y="292252"/>
                  </a:lnTo>
                  <a:lnTo>
                    <a:pt x="263918" y="292239"/>
                  </a:lnTo>
                  <a:lnTo>
                    <a:pt x="268528" y="286334"/>
                  </a:lnTo>
                  <a:lnTo>
                    <a:pt x="259054" y="248399"/>
                  </a:lnTo>
                  <a:lnTo>
                    <a:pt x="262851" y="243535"/>
                  </a:lnTo>
                  <a:lnTo>
                    <a:pt x="383971" y="243535"/>
                  </a:lnTo>
                  <a:lnTo>
                    <a:pt x="386562" y="243535"/>
                  </a:lnTo>
                  <a:lnTo>
                    <a:pt x="388467" y="241096"/>
                  </a:lnTo>
                  <a:close/>
                </a:path>
                <a:path w="388620" h="292734">
                  <a:moveTo>
                    <a:pt x="388467" y="143687"/>
                  </a:moveTo>
                  <a:lnTo>
                    <a:pt x="377202" y="98666"/>
                  </a:lnTo>
                  <a:lnTo>
                    <a:pt x="375615" y="97421"/>
                  </a:lnTo>
                  <a:lnTo>
                    <a:pt x="189788" y="97421"/>
                  </a:lnTo>
                  <a:lnTo>
                    <a:pt x="185978" y="102285"/>
                  </a:lnTo>
                  <a:lnTo>
                    <a:pt x="195732" y="141262"/>
                  </a:lnTo>
                  <a:lnTo>
                    <a:pt x="191935" y="146126"/>
                  </a:lnTo>
                  <a:lnTo>
                    <a:pt x="1905" y="146126"/>
                  </a:lnTo>
                  <a:lnTo>
                    <a:pt x="12" y="148564"/>
                  </a:lnTo>
                  <a:lnTo>
                    <a:pt x="11264" y="193598"/>
                  </a:lnTo>
                  <a:lnTo>
                    <a:pt x="12852" y="194843"/>
                  </a:lnTo>
                  <a:lnTo>
                    <a:pt x="216281" y="194830"/>
                  </a:lnTo>
                  <a:lnTo>
                    <a:pt x="220078" y="189966"/>
                  </a:lnTo>
                  <a:lnTo>
                    <a:pt x="210337" y="150990"/>
                  </a:lnTo>
                  <a:lnTo>
                    <a:pt x="214147" y="146126"/>
                  </a:lnTo>
                  <a:lnTo>
                    <a:pt x="383971" y="146126"/>
                  </a:lnTo>
                  <a:lnTo>
                    <a:pt x="386562" y="146126"/>
                  </a:lnTo>
                  <a:lnTo>
                    <a:pt x="388467" y="143687"/>
                  </a:lnTo>
                  <a:close/>
                </a:path>
                <a:path w="388620" h="292734">
                  <a:moveTo>
                    <a:pt x="388531" y="46266"/>
                  </a:moveTo>
                  <a:lnTo>
                    <a:pt x="377266" y="1244"/>
                  </a:lnTo>
                  <a:lnTo>
                    <a:pt x="375678" y="0"/>
                  </a:lnTo>
                  <a:lnTo>
                    <a:pt x="141135" y="0"/>
                  </a:lnTo>
                  <a:lnTo>
                    <a:pt x="137337" y="4864"/>
                  </a:lnTo>
                  <a:lnTo>
                    <a:pt x="147091" y="43840"/>
                  </a:lnTo>
                  <a:lnTo>
                    <a:pt x="143294" y="48704"/>
                  </a:lnTo>
                  <a:lnTo>
                    <a:pt x="1905" y="48704"/>
                  </a:lnTo>
                  <a:lnTo>
                    <a:pt x="0" y="51142"/>
                  </a:lnTo>
                  <a:lnTo>
                    <a:pt x="11252" y="96177"/>
                  </a:lnTo>
                  <a:lnTo>
                    <a:pt x="12852" y="97421"/>
                  </a:lnTo>
                  <a:lnTo>
                    <a:pt x="167640" y="97409"/>
                  </a:lnTo>
                  <a:lnTo>
                    <a:pt x="171437" y="92544"/>
                  </a:lnTo>
                  <a:lnTo>
                    <a:pt x="161696" y="53568"/>
                  </a:lnTo>
                  <a:lnTo>
                    <a:pt x="165493" y="48704"/>
                  </a:lnTo>
                  <a:lnTo>
                    <a:pt x="384035" y="48704"/>
                  </a:lnTo>
                  <a:lnTo>
                    <a:pt x="386626" y="48704"/>
                  </a:lnTo>
                  <a:lnTo>
                    <a:pt x="388531" y="46266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8385" y="6825187"/>
              <a:ext cx="116142" cy="15368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78550" y="683007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784" y="0"/>
                  </a:moveTo>
                  <a:lnTo>
                    <a:pt x="20459" y="19265"/>
                  </a:lnTo>
                  <a:lnTo>
                    <a:pt x="0" y="19151"/>
                  </a:lnTo>
                  <a:lnTo>
                    <a:pt x="16560" y="31191"/>
                  </a:lnTo>
                  <a:lnTo>
                    <a:pt x="10134" y="50698"/>
                  </a:lnTo>
                  <a:lnTo>
                    <a:pt x="26708" y="38544"/>
                  </a:lnTo>
                  <a:lnTo>
                    <a:pt x="43256" y="50609"/>
                  </a:lnTo>
                  <a:lnTo>
                    <a:pt x="36842" y="31191"/>
                  </a:lnTo>
                  <a:lnTo>
                    <a:pt x="53225" y="19227"/>
                  </a:lnTo>
                  <a:lnTo>
                    <a:pt x="32981" y="19291"/>
                  </a:lnTo>
                  <a:lnTo>
                    <a:pt x="26784" y="0"/>
                  </a:lnTo>
                  <a:close/>
                </a:path>
              </a:pathLst>
            </a:custGeom>
            <a:solidFill>
              <a:srgbClr val="B19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10692130" cy="844550"/>
            </a:xfrm>
            <a:custGeom>
              <a:avLst/>
              <a:gdLst/>
              <a:ahLst/>
              <a:cxnLst/>
              <a:rect l="l" t="t" r="r" b="b"/>
              <a:pathLst>
                <a:path w="10692130" h="844550">
                  <a:moveTo>
                    <a:pt x="0" y="0"/>
                  </a:moveTo>
                  <a:lnTo>
                    <a:pt x="10692003" y="0"/>
                  </a:lnTo>
                  <a:lnTo>
                    <a:pt x="10692003" y="844156"/>
                  </a:lnTo>
                  <a:lnTo>
                    <a:pt x="0" y="84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3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11894" y="265826"/>
            <a:ext cx="42925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20" dirty="0">
                <a:solidFill>
                  <a:srgbClr val="FFFFFF"/>
                </a:solidFill>
                <a:latin typeface="Source Sans Pro"/>
                <a:cs typeface="Source Sans Pro"/>
              </a:rPr>
              <a:t>FSE+</a:t>
            </a:r>
            <a:endParaRPr sz="1500" dirty="0">
              <a:latin typeface="Source Sans Pro"/>
              <a:cs typeface="Source Sans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7680" y="265826"/>
            <a:ext cx="211328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Fondo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Social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Europeo</a:t>
            </a:r>
            <a:r>
              <a:rPr sz="15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Plus</a:t>
            </a:r>
            <a:endParaRPr sz="1500" dirty="0">
              <a:latin typeface="Source Sans Pro"/>
              <a:cs typeface="Source Sans Pr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6491" y="236739"/>
            <a:ext cx="4846116" cy="6983281"/>
            <a:chOff x="226491" y="236739"/>
            <a:chExt cx="4846116" cy="6983281"/>
          </a:xfrm>
        </p:grpSpPr>
        <p:sp>
          <p:nvSpPr>
            <p:cNvPr id="27" name="object 27"/>
            <p:cNvSpPr/>
            <p:nvPr/>
          </p:nvSpPr>
          <p:spPr>
            <a:xfrm>
              <a:off x="756751" y="2367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h="364490">
                  <a:moveTo>
                    <a:pt x="0" y="0"/>
                  </a:moveTo>
                  <a:lnTo>
                    <a:pt x="0" y="364109"/>
                  </a:lnTo>
                </a:path>
              </a:pathLst>
            </a:custGeom>
            <a:ln w="204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491" y="236829"/>
              <a:ext cx="371475" cy="365125"/>
            </a:xfrm>
            <a:custGeom>
              <a:avLst/>
              <a:gdLst/>
              <a:ahLst/>
              <a:cxnLst/>
              <a:rect l="l" t="t" r="r" b="b"/>
              <a:pathLst>
                <a:path w="371475" h="365125">
                  <a:moveTo>
                    <a:pt x="135445" y="223875"/>
                  </a:moveTo>
                  <a:lnTo>
                    <a:pt x="132829" y="210934"/>
                  </a:lnTo>
                  <a:lnTo>
                    <a:pt x="127749" y="203390"/>
                  </a:lnTo>
                  <a:lnTo>
                    <a:pt x="125704" y="200367"/>
                  </a:lnTo>
                  <a:lnTo>
                    <a:pt x="122669" y="198323"/>
                  </a:lnTo>
                  <a:lnTo>
                    <a:pt x="122669" y="223875"/>
                  </a:lnTo>
                  <a:lnTo>
                    <a:pt x="121056" y="231838"/>
                  </a:lnTo>
                  <a:lnTo>
                    <a:pt x="116649" y="238353"/>
                  </a:lnTo>
                  <a:lnTo>
                    <a:pt x="110134" y="242760"/>
                  </a:lnTo>
                  <a:lnTo>
                    <a:pt x="102184" y="244373"/>
                  </a:lnTo>
                  <a:lnTo>
                    <a:pt x="94234" y="242760"/>
                  </a:lnTo>
                  <a:lnTo>
                    <a:pt x="87718" y="238353"/>
                  </a:lnTo>
                  <a:lnTo>
                    <a:pt x="83312" y="231838"/>
                  </a:lnTo>
                  <a:lnTo>
                    <a:pt x="81699" y="223875"/>
                  </a:lnTo>
                  <a:lnTo>
                    <a:pt x="83312" y="215925"/>
                  </a:lnTo>
                  <a:lnTo>
                    <a:pt x="87680" y="209410"/>
                  </a:lnTo>
                  <a:lnTo>
                    <a:pt x="94195" y="205016"/>
                  </a:lnTo>
                  <a:lnTo>
                    <a:pt x="102184" y="203390"/>
                  </a:lnTo>
                  <a:lnTo>
                    <a:pt x="110134" y="205016"/>
                  </a:lnTo>
                  <a:lnTo>
                    <a:pt x="116649" y="209410"/>
                  </a:lnTo>
                  <a:lnTo>
                    <a:pt x="121056" y="215925"/>
                  </a:lnTo>
                  <a:lnTo>
                    <a:pt x="122669" y="223875"/>
                  </a:lnTo>
                  <a:lnTo>
                    <a:pt x="122669" y="198323"/>
                  </a:lnTo>
                  <a:lnTo>
                    <a:pt x="115125" y="193230"/>
                  </a:lnTo>
                  <a:lnTo>
                    <a:pt x="102184" y="190614"/>
                  </a:lnTo>
                  <a:lnTo>
                    <a:pt x="89242" y="193230"/>
                  </a:lnTo>
                  <a:lnTo>
                    <a:pt x="78663" y="200367"/>
                  </a:lnTo>
                  <a:lnTo>
                    <a:pt x="71539" y="210934"/>
                  </a:lnTo>
                  <a:lnTo>
                    <a:pt x="68922" y="223875"/>
                  </a:lnTo>
                  <a:lnTo>
                    <a:pt x="71539" y="236829"/>
                  </a:lnTo>
                  <a:lnTo>
                    <a:pt x="78663" y="247396"/>
                  </a:lnTo>
                  <a:lnTo>
                    <a:pt x="89242" y="254520"/>
                  </a:lnTo>
                  <a:lnTo>
                    <a:pt x="102184" y="257136"/>
                  </a:lnTo>
                  <a:lnTo>
                    <a:pt x="115125" y="254520"/>
                  </a:lnTo>
                  <a:lnTo>
                    <a:pt x="125704" y="247396"/>
                  </a:lnTo>
                  <a:lnTo>
                    <a:pt x="127736" y="244373"/>
                  </a:lnTo>
                  <a:lnTo>
                    <a:pt x="132829" y="236829"/>
                  </a:lnTo>
                  <a:lnTo>
                    <a:pt x="135445" y="223875"/>
                  </a:lnTo>
                  <a:close/>
                </a:path>
                <a:path w="371475" h="365125">
                  <a:moveTo>
                    <a:pt x="135445" y="33261"/>
                  </a:moveTo>
                  <a:lnTo>
                    <a:pt x="132829" y="20320"/>
                  </a:lnTo>
                  <a:lnTo>
                    <a:pt x="127749" y="12776"/>
                  </a:lnTo>
                  <a:lnTo>
                    <a:pt x="125704" y="9753"/>
                  </a:lnTo>
                  <a:lnTo>
                    <a:pt x="122669" y="7708"/>
                  </a:lnTo>
                  <a:lnTo>
                    <a:pt x="122669" y="33261"/>
                  </a:lnTo>
                  <a:lnTo>
                    <a:pt x="121056" y="41224"/>
                  </a:lnTo>
                  <a:lnTo>
                    <a:pt x="116649" y="47739"/>
                  </a:lnTo>
                  <a:lnTo>
                    <a:pt x="110134" y="52146"/>
                  </a:lnTo>
                  <a:lnTo>
                    <a:pt x="102184" y="53759"/>
                  </a:lnTo>
                  <a:lnTo>
                    <a:pt x="94234" y="52146"/>
                  </a:lnTo>
                  <a:lnTo>
                    <a:pt x="87718" y="47739"/>
                  </a:lnTo>
                  <a:lnTo>
                    <a:pt x="83312" y="41224"/>
                  </a:lnTo>
                  <a:lnTo>
                    <a:pt x="81699" y="33261"/>
                  </a:lnTo>
                  <a:lnTo>
                    <a:pt x="83312" y="25311"/>
                  </a:lnTo>
                  <a:lnTo>
                    <a:pt x="87680" y="18796"/>
                  </a:lnTo>
                  <a:lnTo>
                    <a:pt x="94195" y="14389"/>
                  </a:lnTo>
                  <a:lnTo>
                    <a:pt x="102184" y="12776"/>
                  </a:lnTo>
                  <a:lnTo>
                    <a:pt x="110134" y="14389"/>
                  </a:lnTo>
                  <a:lnTo>
                    <a:pt x="116649" y="18796"/>
                  </a:lnTo>
                  <a:lnTo>
                    <a:pt x="121056" y="25311"/>
                  </a:lnTo>
                  <a:lnTo>
                    <a:pt x="122669" y="33261"/>
                  </a:lnTo>
                  <a:lnTo>
                    <a:pt x="122669" y="7708"/>
                  </a:lnTo>
                  <a:lnTo>
                    <a:pt x="115125" y="2616"/>
                  </a:lnTo>
                  <a:lnTo>
                    <a:pt x="102184" y="0"/>
                  </a:lnTo>
                  <a:lnTo>
                    <a:pt x="89242" y="2616"/>
                  </a:lnTo>
                  <a:lnTo>
                    <a:pt x="78663" y="9753"/>
                  </a:lnTo>
                  <a:lnTo>
                    <a:pt x="71539" y="20320"/>
                  </a:lnTo>
                  <a:lnTo>
                    <a:pt x="68922" y="33261"/>
                  </a:lnTo>
                  <a:lnTo>
                    <a:pt x="71539" y="46202"/>
                  </a:lnTo>
                  <a:lnTo>
                    <a:pt x="78663" y="56781"/>
                  </a:lnTo>
                  <a:lnTo>
                    <a:pt x="89242" y="63906"/>
                  </a:lnTo>
                  <a:lnTo>
                    <a:pt x="102184" y="66522"/>
                  </a:lnTo>
                  <a:lnTo>
                    <a:pt x="115125" y="63906"/>
                  </a:lnTo>
                  <a:lnTo>
                    <a:pt x="125704" y="56781"/>
                  </a:lnTo>
                  <a:lnTo>
                    <a:pt x="127736" y="53759"/>
                  </a:lnTo>
                  <a:lnTo>
                    <a:pt x="132829" y="46202"/>
                  </a:lnTo>
                  <a:lnTo>
                    <a:pt x="135445" y="33261"/>
                  </a:lnTo>
                  <a:close/>
                </a:path>
                <a:path w="371475" h="365125">
                  <a:moveTo>
                    <a:pt x="162153" y="102717"/>
                  </a:moveTo>
                  <a:lnTo>
                    <a:pt x="160020" y="92202"/>
                  </a:lnTo>
                  <a:lnTo>
                    <a:pt x="154203" y="83604"/>
                  </a:lnTo>
                  <a:lnTo>
                    <a:pt x="145605" y="77800"/>
                  </a:lnTo>
                  <a:lnTo>
                    <a:pt x="135102" y="75666"/>
                  </a:lnTo>
                  <a:lnTo>
                    <a:pt x="69367" y="75666"/>
                  </a:lnTo>
                  <a:lnTo>
                    <a:pt x="58851" y="77800"/>
                  </a:lnTo>
                  <a:lnTo>
                    <a:pt x="50253" y="83604"/>
                  </a:lnTo>
                  <a:lnTo>
                    <a:pt x="44437" y="92202"/>
                  </a:lnTo>
                  <a:lnTo>
                    <a:pt x="42316" y="102717"/>
                  </a:lnTo>
                  <a:lnTo>
                    <a:pt x="42316" y="153720"/>
                  </a:lnTo>
                  <a:lnTo>
                    <a:pt x="55003" y="153720"/>
                  </a:lnTo>
                  <a:lnTo>
                    <a:pt x="55003" y="94818"/>
                  </a:lnTo>
                  <a:lnTo>
                    <a:pt x="61480" y="88353"/>
                  </a:lnTo>
                  <a:lnTo>
                    <a:pt x="142989" y="88353"/>
                  </a:lnTo>
                  <a:lnTo>
                    <a:pt x="149466" y="94818"/>
                  </a:lnTo>
                  <a:lnTo>
                    <a:pt x="149466" y="120370"/>
                  </a:lnTo>
                  <a:lnTo>
                    <a:pt x="162153" y="120370"/>
                  </a:lnTo>
                  <a:lnTo>
                    <a:pt x="162153" y="102717"/>
                  </a:lnTo>
                  <a:close/>
                </a:path>
                <a:path w="371475" h="365125">
                  <a:moveTo>
                    <a:pt x="300609" y="223875"/>
                  </a:moveTo>
                  <a:lnTo>
                    <a:pt x="297992" y="210934"/>
                  </a:lnTo>
                  <a:lnTo>
                    <a:pt x="292900" y="203390"/>
                  </a:lnTo>
                  <a:lnTo>
                    <a:pt x="290868" y="200367"/>
                  </a:lnTo>
                  <a:lnTo>
                    <a:pt x="287832" y="198323"/>
                  </a:lnTo>
                  <a:lnTo>
                    <a:pt x="287832" y="223875"/>
                  </a:lnTo>
                  <a:lnTo>
                    <a:pt x="286219" y="231838"/>
                  </a:lnTo>
                  <a:lnTo>
                    <a:pt x="281813" y="238353"/>
                  </a:lnTo>
                  <a:lnTo>
                    <a:pt x="275297" y="242760"/>
                  </a:lnTo>
                  <a:lnTo>
                    <a:pt x="267347" y="244373"/>
                  </a:lnTo>
                  <a:lnTo>
                    <a:pt x="259397" y="242760"/>
                  </a:lnTo>
                  <a:lnTo>
                    <a:pt x="252882" y="238353"/>
                  </a:lnTo>
                  <a:lnTo>
                    <a:pt x="248475" y="231838"/>
                  </a:lnTo>
                  <a:lnTo>
                    <a:pt x="246849" y="223875"/>
                  </a:lnTo>
                  <a:lnTo>
                    <a:pt x="248462" y="215925"/>
                  </a:lnTo>
                  <a:lnTo>
                    <a:pt x="252844" y="209410"/>
                  </a:lnTo>
                  <a:lnTo>
                    <a:pt x="259359" y="205016"/>
                  </a:lnTo>
                  <a:lnTo>
                    <a:pt x="267347" y="203390"/>
                  </a:lnTo>
                  <a:lnTo>
                    <a:pt x="275297" y="205016"/>
                  </a:lnTo>
                  <a:lnTo>
                    <a:pt x="281813" y="209410"/>
                  </a:lnTo>
                  <a:lnTo>
                    <a:pt x="286219" y="215925"/>
                  </a:lnTo>
                  <a:lnTo>
                    <a:pt x="287832" y="223875"/>
                  </a:lnTo>
                  <a:lnTo>
                    <a:pt x="287832" y="198323"/>
                  </a:lnTo>
                  <a:lnTo>
                    <a:pt x="280289" y="193230"/>
                  </a:lnTo>
                  <a:lnTo>
                    <a:pt x="267347" y="190614"/>
                  </a:lnTo>
                  <a:lnTo>
                    <a:pt x="254406" y="193230"/>
                  </a:lnTo>
                  <a:lnTo>
                    <a:pt x="243827" y="200367"/>
                  </a:lnTo>
                  <a:lnTo>
                    <a:pt x="236702" y="210934"/>
                  </a:lnTo>
                  <a:lnTo>
                    <a:pt x="234086" y="223875"/>
                  </a:lnTo>
                  <a:lnTo>
                    <a:pt x="236702" y="236829"/>
                  </a:lnTo>
                  <a:lnTo>
                    <a:pt x="243827" y="247396"/>
                  </a:lnTo>
                  <a:lnTo>
                    <a:pt x="254406" y="254520"/>
                  </a:lnTo>
                  <a:lnTo>
                    <a:pt x="267347" y="257136"/>
                  </a:lnTo>
                  <a:lnTo>
                    <a:pt x="280289" y="254520"/>
                  </a:lnTo>
                  <a:lnTo>
                    <a:pt x="290868" y="247396"/>
                  </a:lnTo>
                  <a:lnTo>
                    <a:pt x="292900" y="244373"/>
                  </a:lnTo>
                  <a:lnTo>
                    <a:pt x="297992" y="236829"/>
                  </a:lnTo>
                  <a:lnTo>
                    <a:pt x="300609" y="223875"/>
                  </a:lnTo>
                  <a:close/>
                </a:path>
                <a:path w="371475" h="365125">
                  <a:moveTo>
                    <a:pt x="300609" y="33261"/>
                  </a:moveTo>
                  <a:lnTo>
                    <a:pt x="297992" y="20320"/>
                  </a:lnTo>
                  <a:lnTo>
                    <a:pt x="292900" y="12776"/>
                  </a:lnTo>
                  <a:lnTo>
                    <a:pt x="290868" y="9753"/>
                  </a:lnTo>
                  <a:lnTo>
                    <a:pt x="287832" y="7708"/>
                  </a:lnTo>
                  <a:lnTo>
                    <a:pt x="287832" y="33261"/>
                  </a:lnTo>
                  <a:lnTo>
                    <a:pt x="286219" y="41224"/>
                  </a:lnTo>
                  <a:lnTo>
                    <a:pt x="281813" y="47739"/>
                  </a:lnTo>
                  <a:lnTo>
                    <a:pt x="275297" y="52146"/>
                  </a:lnTo>
                  <a:lnTo>
                    <a:pt x="267347" y="53759"/>
                  </a:lnTo>
                  <a:lnTo>
                    <a:pt x="259397" y="52146"/>
                  </a:lnTo>
                  <a:lnTo>
                    <a:pt x="252882" y="47739"/>
                  </a:lnTo>
                  <a:lnTo>
                    <a:pt x="248475" y="41224"/>
                  </a:lnTo>
                  <a:lnTo>
                    <a:pt x="246862" y="33261"/>
                  </a:lnTo>
                  <a:lnTo>
                    <a:pt x="248462" y="25311"/>
                  </a:lnTo>
                  <a:lnTo>
                    <a:pt x="252844" y="18796"/>
                  </a:lnTo>
                  <a:lnTo>
                    <a:pt x="259359" y="14389"/>
                  </a:lnTo>
                  <a:lnTo>
                    <a:pt x="267347" y="12776"/>
                  </a:lnTo>
                  <a:lnTo>
                    <a:pt x="275297" y="14389"/>
                  </a:lnTo>
                  <a:lnTo>
                    <a:pt x="281813" y="18796"/>
                  </a:lnTo>
                  <a:lnTo>
                    <a:pt x="286219" y="25311"/>
                  </a:lnTo>
                  <a:lnTo>
                    <a:pt x="287832" y="33261"/>
                  </a:lnTo>
                  <a:lnTo>
                    <a:pt x="287832" y="7708"/>
                  </a:lnTo>
                  <a:lnTo>
                    <a:pt x="280289" y="2616"/>
                  </a:lnTo>
                  <a:lnTo>
                    <a:pt x="267347" y="0"/>
                  </a:lnTo>
                  <a:lnTo>
                    <a:pt x="254406" y="2616"/>
                  </a:lnTo>
                  <a:lnTo>
                    <a:pt x="243827" y="9753"/>
                  </a:lnTo>
                  <a:lnTo>
                    <a:pt x="236702" y="20320"/>
                  </a:lnTo>
                  <a:lnTo>
                    <a:pt x="234086" y="33261"/>
                  </a:lnTo>
                  <a:lnTo>
                    <a:pt x="236702" y="46202"/>
                  </a:lnTo>
                  <a:lnTo>
                    <a:pt x="243827" y="56781"/>
                  </a:lnTo>
                  <a:lnTo>
                    <a:pt x="254406" y="63906"/>
                  </a:lnTo>
                  <a:lnTo>
                    <a:pt x="267347" y="66522"/>
                  </a:lnTo>
                  <a:lnTo>
                    <a:pt x="280289" y="63906"/>
                  </a:lnTo>
                  <a:lnTo>
                    <a:pt x="290868" y="56781"/>
                  </a:lnTo>
                  <a:lnTo>
                    <a:pt x="292900" y="53759"/>
                  </a:lnTo>
                  <a:lnTo>
                    <a:pt x="297992" y="46202"/>
                  </a:lnTo>
                  <a:lnTo>
                    <a:pt x="300609" y="33261"/>
                  </a:lnTo>
                  <a:close/>
                </a:path>
                <a:path w="371475" h="365125">
                  <a:moveTo>
                    <a:pt x="327304" y="102628"/>
                  </a:moveTo>
                  <a:lnTo>
                    <a:pt x="325170" y="92125"/>
                  </a:lnTo>
                  <a:lnTo>
                    <a:pt x="319366" y="83515"/>
                  </a:lnTo>
                  <a:lnTo>
                    <a:pt x="310769" y="77711"/>
                  </a:lnTo>
                  <a:lnTo>
                    <a:pt x="300253" y="75577"/>
                  </a:lnTo>
                  <a:lnTo>
                    <a:pt x="234518" y="75577"/>
                  </a:lnTo>
                  <a:lnTo>
                    <a:pt x="224015" y="77711"/>
                  </a:lnTo>
                  <a:lnTo>
                    <a:pt x="215404" y="83515"/>
                  </a:lnTo>
                  <a:lnTo>
                    <a:pt x="209600" y="92125"/>
                  </a:lnTo>
                  <a:lnTo>
                    <a:pt x="207467" y="102628"/>
                  </a:lnTo>
                  <a:lnTo>
                    <a:pt x="207467" y="120192"/>
                  </a:lnTo>
                  <a:lnTo>
                    <a:pt x="220154" y="120192"/>
                  </a:lnTo>
                  <a:lnTo>
                    <a:pt x="220154" y="94729"/>
                  </a:lnTo>
                  <a:lnTo>
                    <a:pt x="226631" y="88252"/>
                  </a:lnTo>
                  <a:lnTo>
                    <a:pt x="308140" y="88252"/>
                  </a:lnTo>
                  <a:lnTo>
                    <a:pt x="314617" y="94729"/>
                  </a:lnTo>
                  <a:lnTo>
                    <a:pt x="314617" y="152831"/>
                  </a:lnTo>
                  <a:lnTo>
                    <a:pt x="327304" y="152831"/>
                  </a:lnTo>
                  <a:lnTo>
                    <a:pt x="327304" y="102628"/>
                  </a:lnTo>
                  <a:close/>
                </a:path>
                <a:path w="371475" h="365125">
                  <a:moveTo>
                    <a:pt x="370941" y="249516"/>
                  </a:moveTo>
                  <a:lnTo>
                    <a:pt x="361467" y="213093"/>
                  </a:lnTo>
                  <a:lnTo>
                    <a:pt x="358089" y="209042"/>
                  </a:lnTo>
                  <a:lnTo>
                    <a:pt x="358089" y="249605"/>
                  </a:lnTo>
                  <a:lnTo>
                    <a:pt x="356082" y="265010"/>
                  </a:lnTo>
                  <a:lnTo>
                    <a:pt x="350164" y="280022"/>
                  </a:lnTo>
                  <a:lnTo>
                    <a:pt x="340499" y="294386"/>
                  </a:lnTo>
                  <a:lnTo>
                    <a:pt x="327215" y="307784"/>
                  </a:lnTo>
                  <a:lnTo>
                    <a:pt x="327215" y="293243"/>
                  </a:lnTo>
                  <a:lnTo>
                    <a:pt x="325081" y="282740"/>
                  </a:lnTo>
                  <a:lnTo>
                    <a:pt x="322427" y="278790"/>
                  </a:lnTo>
                  <a:lnTo>
                    <a:pt x="319278" y="274129"/>
                  </a:lnTo>
                  <a:lnTo>
                    <a:pt x="310680" y="268325"/>
                  </a:lnTo>
                  <a:lnTo>
                    <a:pt x="300164" y="266192"/>
                  </a:lnTo>
                  <a:lnTo>
                    <a:pt x="234442" y="266192"/>
                  </a:lnTo>
                  <a:lnTo>
                    <a:pt x="223926" y="268325"/>
                  </a:lnTo>
                  <a:lnTo>
                    <a:pt x="215315" y="274129"/>
                  </a:lnTo>
                  <a:lnTo>
                    <a:pt x="209511" y="282740"/>
                  </a:lnTo>
                  <a:lnTo>
                    <a:pt x="207378" y="293243"/>
                  </a:lnTo>
                  <a:lnTo>
                    <a:pt x="207378" y="351345"/>
                  </a:lnTo>
                  <a:lnTo>
                    <a:pt x="199580" y="351967"/>
                  </a:lnTo>
                  <a:lnTo>
                    <a:pt x="192303" y="352323"/>
                  </a:lnTo>
                  <a:lnTo>
                    <a:pt x="178117" y="352323"/>
                  </a:lnTo>
                  <a:lnTo>
                    <a:pt x="170395" y="351967"/>
                  </a:lnTo>
                  <a:lnTo>
                    <a:pt x="163169" y="351345"/>
                  </a:lnTo>
                  <a:lnTo>
                    <a:pt x="162140" y="351256"/>
                  </a:lnTo>
                  <a:lnTo>
                    <a:pt x="162039" y="293243"/>
                  </a:lnTo>
                  <a:lnTo>
                    <a:pt x="135001" y="266280"/>
                  </a:lnTo>
                  <a:lnTo>
                    <a:pt x="69278" y="266280"/>
                  </a:lnTo>
                  <a:lnTo>
                    <a:pt x="42252" y="293243"/>
                  </a:lnTo>
                  <a:lnTo>
                    <a:pt x="42227" y="306730"/>
                  </a:lnTo>
                  <a:lnTo>
                    <a:pt x="29527" y="293509"/>
                  </a:lnTo>
                  <a:lnTo>
                    <a:pt x="20269" y="279400"/>
                  </a:lnTo>
                  <a:lnTo>
                    <a:pt x="14605" y="264680"/>
                  </a:lnTo>
                  <a:lnTo>
                    <a:pt x="12687" y="249605"/>
                  </a:lnTo>
                  <a:lnTo>
                    <a:pt x="21513" y="217157"/>
                  </a:lnTo>
                  <a:lnTo>
                    <a:pt x="46062" y="188963"/>
                  </a:lnTo>
                  <a:lnTo>
                    <a:pt x="83477" y="166725"/>
                  </a:lnTo>
                  <a:lnTo>
                    <a:pt x="130873" y="152133"/>
                  </a:lnTo>
                  <a:lnTo>
                    <a:pt x="185381" y="146888"/>
                  </a:lnTo>
                  <a:lnTo>
                    <a:pt x="239890" y="152133"/>
                  </a:lnTo>
                  <a:lnTo>
                    <a:pt x="287286" y="166725"/>
                  </a:lnTo>
                  <a:lnTo>
                    <a:pt x="324713" y="188963"/>
                  </a:lnTo>
                  <a:lnTo>
                    <a:pt x="349262" y="217157"/>
                  </a:lnTo>
                  <a:lnTo>
                    <a:pt x="358089" y="249605"/>
                  </a:lnTo>
                  <a:lnTo>
                    <a:pt x="358089" y="209042"/>
                  </a:lnTo>
                  <a:lnTo>
                    <a:pt x="294944" y="156425"/>
                  </a:lnTo>
                  <a:lnTo>
                    <a:pt x="244030" y="140017"/>
                  </a:lnTo>
                  <a:lnTo>
                    <a:pt x="185470" y="134112"/>
                  </a:lnTo>
                  <a:lnTo>
                    <a:pt x="126885" y="140017"/>
                  </a:lnTo>
                  <a:lnTo>
                    <a:pt x="75958" y="156425"/>
                  </a:lnTo>
                  <a:lnTo>
                    <a:pt x="35839" y="181381"/>
                  </a:lnTo>
                  <a:lnTo>
                    <a:pt x="9474" y="213055"/>
                  </a:lnTo>
                  <a:lnTo>
                    <a:pt x="0" y="249516"/>
                  </a:lnTo>
                  <a:lnTo>
                    <a:pt x="2946" y="270078"/>
                  </a:lnTo>
                  <a:lnTo>
                    <a:pt x="11595" y="289814"/>
                  </a:lnTo>
                  <a:lnTo>
                    <a:pt x="25666" y="308241"/>
                  </a:lnTo>
                  <a:lnTo>
                    <a:pt x="44881" y="324904"/>
                  </a:lnTo>
                  <a:lnTo>
                    <a:pt x="54991" y="332181"/>
                  </a:lnTo>
                  <a:lnTo>
                    <a:pt x="54991" y="306730"/>
                  </a:lnTo>
                  <a:lnTo>
                    <a:pt x="54991" y="285254"/>
                  </a:lnTo>
                  <a:lnTo>
                    <a:pt x="61468" y="278790"/>
                  </a:lnTo>
                  <a:lnTo>
                    <a:pt x="142989" y="278790"/>
                  </a:lnTo>
                  <a:lnTo>
                    <a:pt x="149466" y="285254"/>
                  </a:lnTo>
                  <a:lnTo>
                    <a:pt x="149466" y="362699"/>
                  </a:lnTo>
                  <a:lnTo>
                    <a:pt x="155143" y="363321"/>
                  </a:lnTo>
                  <a:lnTo>
                    <a:pt x="163156" y="364070"/>
                  </a:lnTo>
                  <a:lnTo>
                    <a:pt x="170840" y="364591"/>
                  </a:lnTo>
                  <a:lnTo>
                    <a:pt x="178269" y="364896"/>
                  </a:lnTo>
                  <a:lnTo>
                    <a:pt x="185470" y="364998"/>
                  </a:lnTo>
                  <a:lnTo>
                    <a:pt x="192252" y="364832"/>
                  </a:lnTo>
                  <a:lnTo>
                    <a:pt x="199301" y="364553"/>
                  </a:lnTo>
                  <a:lnTo>
                    <a:pt x="206667" y="364096"/>
                  </a:lnTo>
                  <a:lnTo>
                    <a:pt x="220154" y="362877"/>
                  </a:lnTo>
                  <a:lnTo>
                    <a:pt x="220154" y="352323"/>
                  </a:lnTo>
                  <a:lnTo>
                    <a:pt x="220154" y="285254"/>
                  </a:lnTo>
                  <a:lnTo>
                    <a:pt x="226631" y="278790"/>
                  </a:lnTo>
                  <a:lnTo>
                    <a:pt x="308140" y="278790"/>
                  </a:lnTo>
                  <a:lnTo>
                    <a:pt x="314617" y="285254"/>
                  </a:lnTo>
                  <a:lnTo>
                    <a:pt x="314617" y="332981"/>
                  </a:lnTo>
                  <a:lnTo>
                    <a:pt x="324650" y="325882"/>
                  </a:lnTo>
                  <a:lnTo>
                    <a:pt x="344487" y="309054"/>
                  </a:lnTo>
                  <a:lnTo>
                    <a:pt x="345478" y="307784"/>
                  </a:lnTo>
                  <a:lnTo>
                    <a:pt x="359003" y="290398"/>
                  </a:lnTo>
                  <a:lnTo>
                    <a:pt x="367919" y="270395"/>
                  </a:lnTo>
                  <a:lnTo>
                    <a:pt x="370941" y="249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0480" y="6782701"/>
              <a:ext cx="1371638" cy="43713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1861" y="6838097"/>
              <a:ext cx="171141" cy="30499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52895" y="6782505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5">
                  <a:moveTo>
                    <a:pt x="0" y="0"/>
                  </a:moveTo>
                  <a:lnTo>
                    <a:pt x="0" y="437235"/>
                  </a:lnTo>
                </a:path>
              </a:pathLst>
            </a:custGeom>
            <a:ln w="12700">
              <a:solidFill>
                <a:srgbClr val="FBE0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7496" y="6952960"/>
              <a:ext cx="351389" cy="1520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42105" y="6782549"/>
              <a:ext cx="1330502" cy="437413"/>
            </a:xfrm>
            <a:prstGeom prst="rect">
              <a:avLst/>
            </a:prstGeom>
          </p:spPr>
        </p:pic>
      </p:grpSp>
      <p:pic>
        <p:nvPicPr>
          <p:cNvPr id="36" name="Imagen 35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2130C8A-F831-5653-9957-76C53967C7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578" y="6710065"/>
            <a:ext cx="1140722" cy="622082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30C322F9-3623-A173-9B23-B5D76DDB65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80300" y="6650714"/>
            <a:ext cx="1200318" cy="7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7837"/>
            <a:ext cx="10692130" cy="6882765"/>
            <a:chOff x="0" y="677837"/>
            <a:chExt cx="10692130" cy="6882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7837"/>
              <a:ext cx="10692003" cy="68821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471060"/>
              <a:ext cx="10692130" cy="2011045"/>
            </a:xfrm>
            <a:custGeom>
              <a:avLst/>
              <a:gdLst/>
              <a:ahLst/>
              <a:cxnLst/>
              <a:rect l="l" t="t" r="r" b="b"/>
              <a:pathLst>
                <a:path w="10692130" h="2011045">
                  <a:moveTo>
                    <a:pt x="0" y="2010930"/>
                  </a:moveTo>
                  <a:lnTo>
                    <a:pt x="10692003" y="2010930"/>
                  </a:lnTo>
                  <a:lnTo>
                    <a:pt x="10692003" y="0"/>
                  </a:lnTo>
                  <a:lnTo>
                    <a:pt x="0" y="0"/>
                  </a:lnTo>
                  <a:lnTo>
                    <a:pt x="0" y="2010930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1990"/>
              <a:ext cx="10692130" cy="1078230"/>
            </a:xfrm>
            <a:custGeom>
              <a:avLst/>
              <a:gdLst/>
              <a:ahLst/>
              <a:cxnLst/>
              <a:rect l="l" t="t" r="r" b="b"/>
              <a:pathLst>
                <a:path w="10692130" h="1078229">
                  <a:moveTo>
                    <a:pt x="10692003" y="0"/>
                  </a:moveTo>
                  <a:lnTo>
                    <a:pt x="0" y="0"/>
                  </a:lnTo>
                  <a:lnTo>
                    <a:pt x="0" y="1078014"/>
                  </a:lnTo>
                  <a:lnTo>
                    <a:pt x="10692003" y="1078014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5629" y="4840790"/>
            <a:ext cx="474853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Titulo</a:t>
            </a:r>
            <a:r>
              <a:rPr sz="4450" spc="-9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 </a:t>
            </a:r>
            <a:r>
              <a:rPr sz="445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del</a:t>
            </a:r>
            <a:r>
              <a:rPr sz="4450" spc="-9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 </a:t>
            </a:r>
            <a:r>
              <a:rPr sz="4450" spc="-1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Proyecto</a:t>
            </a:r>
            <a:endParaRPr sz="4450" dirty="0">
              <a:latin typeface="Source Serif Pro Light"/>
              <a:cs typeface="Source Serif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912" y="5482426"/>
            <a:ext cx="3234690" cy="6661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5"/>
              </a:spcBef>
            </a:pP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SUBTITULO</a:t>
            </a:r>
            <a:r>
              <a:rPr sz="2150" b="1" spc="-3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DEL</a:t>
            </a:r>
            <a:r>
              <a:rPr sz="2150" b="1" spc="-2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PROYECTO</a:t>
            </a:r>
            <a:endParaRPr sz="2150">
              <a:latin typeface="Source Sans Pro SemiBold"/>
              <a:cs typeface="Source Sans Pro SemiBold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Lorem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ipsum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lorum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si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Source Sans Pro"/>
                <a:cs typeface="Source Sans Pro"/>
              </a:rPr>
              <a:t>amet</a:t>
            </a:r>
            <a:endParaRPr sz="1250">
              <a:latin typeface="Source Sans Pro"/>
              <a:cs typeface="Source Sans Pr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0692130" cy="7173595"/>
            <a:chOff x="0" y="0"/>
            <a:chExt cx="10692130" cy="7173595"/>
          </a:xfrm>
        </p:grpSpPr>
        <p:sp>
          <p:nvSpPr>
            <p:cNvPr id="9" name="object 9"/>
            <p:cNvSpPr/>
            <p:nvPr/>
          </p:nvSpPr>
          <p:spPr>
            <a:xfrm>
              <a:off x="247040" y="6823037"/>
              <a:ext cx="522605" cy="348615"/>
            </a:xfrm>
            <a:custGeom>
              <a:avLst/>
              <a:gdLst/>
              <a:ahLst/>
              <a:cxnLst/>
              <a:rect l="l" t="t" r="r" b="b"/>
              <a:pathLst>
                <a:path w="522605" h="348615">
                  <a:moveTo>
                    <a:pt x="522236" y="0"/>
                  </a:moveTo>
                  <a:lnTo>
                    <a:pt x="0" y="0"/>
                  </a:lnTo>
                  <a:lnTo>
                    <a:pt x="0" y="348170"/>
                  </a:lnTo>
                  <a:lnTo>
                    <a:pt x="522236" y="348170"/>
                  </a:lnTo>
                  <a:lnTo>
                    <a:pt x="522236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040" y="6864687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792" y="13182"/>
                  </a:lnTo>
                  <a:lnTo>
                    <a:pt x="0" y="13169"/>
                  </a:lnTo>
                  <a:lnTo>
                    <a:pt x="11188" y="21209"/>
                  </a:lnTo>
                  <a:lnTo>
                    <a:pt x="6997" y="34213"/>
                  </a:lnTo>
                  <a:lnTo>
                    <a:pt x="18021" y="26174"/>
                  </a:lnTo>
                  <a:lnTo>
                    <a:pt x="29032" y="34213"/>
                  </a:lnTo>
                  <a:lnTo>
                    <a:pt x="24841" y="21209"/>
                  </a:lnTo>
                  <a:lnTo>
                    <a:pt x="36042" y="13169"/>
                  </a:lnTo>
                  <a:lnTo>
                    <a:pt x="22237" y="13169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293" y="6879994"/>
              <a:ext cx="77748" cy="760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5974" y="697877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207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286" y="7035897"/>
              <a:ext cx="77835" cy="760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0049" y="7092853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188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41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018" y="7035897"/>
              <a:ext cx="77826" cy="760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3953" y="697861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7010" y="34226"/>
                  </a:lnTo>
                  <a:lnTo>
                    <a:pt x="18021" y="26174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42" y="13182"/>
                  </a:lnTo>
                  <a:lnTo>
                    <a:pt x="22250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178" y="6880011"/>
              <a:ext cx="77668" cy="758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162" y="6870023"/>
              <a:ext cx="980003" cy="2543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4886" y="6943779"/>
              <a:ext cx="1281915" cy="17020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60682" y="6881190"/>
              <a:ext cx="388620" cy="292735"/>
            </a:xfrm>
            <a:custGeom>
              <a:avLst/>
              <a:gdLst/>
              <a:ahLst/>
              <a:cxnLst/>
              <a:rect l="l" t="t" r="r" b="b"/>
              <a:pathLst>
                <a:path w="388620" h="292734">
                  <a:moveTo>
                    <a:pt x="388467" y="241096"/>
                  </a:moveTo>
                  <a:lnTo>
                    <a:pt x="377202" y="196075"/>
                  </a:lnTo>
                  <a:lnTo>
                    <a:pt x="375615" y="194830"/>
                  </a:lnTo>
                  <a:lnTo>
                    <a:pt x="238493" y="194830"/>
                  </a:lnTo>
                  <a:lnTo>
                    <a:pt x="234696" y="199694"/>
                  </a:lnTo>
                  <a:lnTo>
                    <a:pt x="244436" y="238671"/>
                  </a:lnTo>
                  <a:lnTo>
                    <a:pt x="240639" y="243535"/>
                  </a:lnTo>
                  <a:lnTo>
                    <a:pt x="1905" y="243535"/>
                  </a:lnTo>
                  <a:lnTo>
                    <a:pt x="12" y="245973"/>
                  </a:lnTo>
                  <a:lnTo>
                    <a:pt x="11264" y="291007"/>
                  </a:lnTo>
                  <a:lnTo>
                    <a:pt x="12852" y="292252"/>
                  </a:lnTo>
                  <a:lnTo>
                    <a:pt x="263918" y="292239"/>
                  </a:lnTo>
                  <a:lnTo>
                    <a:pt x="268528" y="286334"/>
                  </a:lnTo>
                  <a:lnTo>
                    <a:pt x="259054" y="248399"/>
                  </a:lnTo>
                  <a:lnTo>
                    <a:pt x="262851" y="243535"/>
                  </a:lnTo>
                  <a:lnTo>
                    <a:pt x="383971" y="243535"/>
                  </a:lnTo>
                  <a:lnTo>
                    <a:pt x="386562" y="243535"/>
                  </a:lnTo>
                  <a:lnTo>
                    <a:pt x="388467" y="241096"/>
                  </a:lnTo>
                  <a:close/>
                </a:path>
                <a:path w="388620" h="292734">
                  <a:moveTo>
                    <a:pt x="388467" y="143687"/>
                  </a:moveTo>
                  <a:lnTo>
                    <a:pt x="377202" y="98666"/>
                  </a:lnTo>
                  <a:lnTo>
                    <a:pt x="375615" y="97421"/>
                  </a:lnTo>
                  <a:lnTo>
                    <a:pt x="189788" y="97421"/>
                  </a:lnTo>
                  <a:lnTo>
                    <a:pt x="185978" y="102285"/>
                  </a:lnTo>
                  <a:lnTo>
                    <a:pt x="195732" y="141262"/>
                  </a:lnTo>
                  <a:lnTo>
                    <a:pt x="191935" y="146126"/>
                  </a:lnTo>
                  <a:lnTo>
                    <a:pt x="1905" y="146126"/>
                  </a:lnTo>
                  <a:lnTo>
                    <a:pt x="12" y="148564"/>
                  </a:lnTo>
                  <a:lnTo>
                    <a:pt x="11264" y="193598"/>
                  </a:lnTo>
                  <a:lnTo>
                    <a:pt x="12852" y="194843"/>
                  </a:lnTo>
                  <a:lnTo>
                    <a:pt x="216281" y="194830"/>
                  </a:lnTo>
                  <a:lnTo>
                    <a:pt x="220078" y="189966"/>
                  </a:lnTo>
                  <a:lnTo>
                    <a:pt x="210337" y="150990"/>
                  </a:lnTo>
                  <a:lnTo>
                    <a:pt x="214147" y="146126"/>
                  </a:lnTo>
                  <a:lnTo>
                    <a:pt x="383971" y="146126"/>
                  </a:lnTo>
                  <a:lnTo>
                    <a:pt x="386562" y="146126"/>
                  </a:lnTo>
                  <a:lnTo>
                    <a:pt x="388467" y="143687"/>
                  </a:lnTo>
                  <a:close/>
                </a:path>
                <a:path w="388620" h="292734">
                  <a:moveTo>
                    <a:pt x="388531" y="46266"/>
                  </a:moveTo>
                  <a:lnTo>
                    <a:pt x="377266" y="1244"/>
                  </a:lnTo>
                  <a:lnTo>
                    <a:pt x="375678" y="0"/>
                  </a:lnTo>
                  <a:lnTo>
                    <a:pt x="141135" y="0"/>
                  </a:lnTo>
                  <a:lnTo>
                    <a:pt x="137337" y="4864"/>
                  </a:lnTo>
                  <a:lnTo>
                    <a:pt x="147091" y="43840"/>
                  </a:lnTo>
                  <a:lnTo>
                    <a:pt x="143294" y="48704"/>
                  </a:lnTo>
                  <a:lnTo>
                    <a:pt x="1905" y="48704"/>
                  </a:lnTo>
                  <a:lnTo>
                    <a:pt x="0" y="51142"/>
                  </a:lnTo>
                  <a:lnTo>
                    <a:pt x="11252" y="96177"/>
                  </a:lnTo>
                  <a:lnTo>
                    <a:pt x="12852" y="97421"/>
                  </a:lnTo>
                  <a:lnTo>
                    <a:pt x="167640" y="97409"/>
                  </a:lnTo>
                  <a:lnTo>
                    <a:pt x="171437" y="92544"/>
                  </a:lnTo>
                  <a:lnTo>
                    <a:pt x="161696" y="53568"/>
                  </a:lnTo>
                  <a:lnTo>
                    <a:pt x="165493" y="48704"/>
                  </a:lnTo>
                  <a:lnTo>
                    <a:pt x="384035" y="48704"/>
                  </a:lnTo>
                  <a:lnTo>
                    <a:pt x="386626" y="48704"/>
                  </a:lnTo>
                  <a:lnTo>
                    <a:pt x="388531" y="46266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8385" y="6825187"/>
              <a:ext cx="116142" cy="15368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78550" y="683007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784" y="0"/>
                  </a:moveTo>
                  <a:lnTo>
                    <a:pt x="20459" y="19265"/>
                  </a:lnTo>
                  <a:lnTo>
                    <a:pt x="0" y="19151"/>
                  </a:lnTo>
                  <a:lnTo>
                    <a:pt x="16560" y="31191"/>
                  </a:lnTo>
                  <a:lnTo>
                    <a:pt x="10134" y="50698"/>
                  </a:lnTo>
                  <a:lnTo>
                    <a:pt x="26708" y="38544"/>
                  </a:lnTo>
                  <a:lnTo>
                    <a:pt x="43256" y="50609"/>
                  </a:lnTo>
                  <a:lnTo>
                    <a:pt x="36842" y="31191"/>
                  </a:lnTo>
                  <a:lnTo>
                    <a:pt x="53225" y="19227"/>
                  </a:lnTo>
                  <a:lnTo>
                    <a:pt x="32981" y="19291"/>
                  </a:lnTo>
                  <a:lnTo>
                    <a:pt x="26784" y="0"/>
                  </a:lnTo>
                  <a:close/>
                </a:path>
              </a:pathLst>
            </a:custGeom>
            <a:solidFill>
              <a:srgbClr val="B19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10692130" cy="844550"/>
            </a:xfrm>
            <a:custGeom>
              <a:avLst/>
              <a:gdLst/>
              <a:ahLst/>
              <a:cxnLst/>
              <a:rect l="l" t="t" r="r" b="b"/>
              <a:pathLst>
                <a:path w="10692130" h="844550">
                  <a:moveTo>
                    <a:pt x="0" y="0"/>
                  </a:moveTo>
                  <a:lnTo>
                    <a:pt x="10692003" y="0"/>
                  </a:lnTo>
                  <a:lnTo>
                    <a:pt x="10692003" y="844156"/>
                  </a:lnTo>
                  <a:lnTo>
                    <a:pt x="0" y="84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3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11882" y="265826"/>
            <a:ext cx="42925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20" dirty="0">
                <a:solidFill>
                  <a:srgbClr val="FFFFFF"/>
                </a:solidFill>
                <a:latin typeface="Source Sans Pro"/>
                <a:cs typeface="Source Sans Pro"/>
              </a:rPr>
              <a:t>FSE+</a:t>
            </a:r>
            <a:endParaRPr sz="1500">
              <a:latin typeface="Source Sans Pro"/>
              <a:cs typeface="Source Sans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7669" y="265826"/>
            <a:ext cx="211328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Fondo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Social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Europeo</a:t>
            </a:r>
            <a:r>
              <a:rPr sz="15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Plus</a:t>
            </a:r>
            <a:endParaRPr sz="1500">
              <a:latin typeface="Source Sans Pro"/>
              <a:cs typeface="Source Sans Pr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6500" y="236739"/>
            <a:ext cx="10061575" cy="6990080"/>
            <a:chOff x="226500" y="236739"/>
            <a:chExt cx="10061575" cy="6990080"/>
          </a:xfrm>
        </p:grpSpPr>
        <p:sp>
          <p:nvSpPr>
            <p:cNvPr id="27" name="object 27"/>
            <p:cNvSpPr/>
            <p:nvPr/>
          </p:nvSpPr>
          <p:spPr>
            <a:xfrm>
              <a:off x="756751" y="2367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h="364490">
                  <a:moveTo>
                    <a:pt x="0" y="0"/>
                  </a:moveTo>
                  <a:lnTo>
                    <a:pt x="0" y="364109"/>
                  </a:lnTo>
                </a:path>
              </a:pathLst>
            </a:custGeom>
            <a:ln w="204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491" y="236829"/>
              <a:ext cx="371475" cy="365125"/>
            </a:xfrm>
            <a:custGeom>
              <a:avLst/>
              <a:gdLst/>
              <a:ahLst/>
              <a:cxnLst/>
              <a:rect l="l" t="t" r="r" b="b"/>
              <a:pathLst>
                <a:path w="371475" h="365125">
                  <a:moveTo>
                    <a:pt x="135445" y="223875"/>
                  </a:moveTo>
                  <a:lnTo>
                    <a:pt x="132829" y="210934"/>
                  </a:lnTo>
                  <a:lnTo>
                    <a:pt x="127749" y="203390"/>
                  </a:lnTo>
                  <a:lnTo>
                    <a:pt x="125704" y="200367"/>
                  </a:lnTo>
                  <a:lnTo>
                    <a:pt x="122669" y="198323"/>
                  </a:lnTo>
                  <a:lnTo>
                    <a:pt x="122669" y="223875"/>
                  </a:lnTo>
                  <a:lnTo>
                    <a:pt x="121056" y="231838"/>
                  </a:lnTo>
                  <a:lnTo>
                    <a:pt x="116649" y="238353"/>
                  </a:lnTo>
                  <a:lnTo>
                    <a:pt x="110134" y="242760"/>
                  </a:lnTo>
                  <a:lnTo>
                    <a:pt x="102184" y="244373"/>
                  </a:lnTo>
                  <a:lnTo>
                    <a:pt x="94234" y="242760"/>
                  </a:lnTo>
                  <a:lnTo>
                    <a:pt x="87718" y="238353"/>
                  </a:lnTo>
                  <a:lnTo>
                    <a:pt x="83312" y="231838"/>
                  </a:lnTo>
                  <a:lnTo>
                    <a:pt x="81699" y="223875"/>
                  </a:lnTo>
                  <a:lnTo>
                    <a:pt x="83312" y="215925"/>
                  </a:lnTo>
                  <a:lnTo>
                    <a:pt x="87680" y="209410"/>
                  </a:lnTo>
                  <a:lnTo>
                    <a:pt x="94195" y="205016"/>
                  </a:lnTo>
                  <a:lnTo>
                    <a:pt x="102184" y="203390"/>
                  </a:lnTo>
                  <a:lnTo>
                    <a:pt x="110134" y="205016"/>
                  </a:lnTo>
                  <a:lnTo>
                    <a:pt x="116649" y="209410"/>
                  </a:lnTo>
                  <a:lnTo>
                    <a:pt x="121056" y="215925"/>
                  </a:lnTo>
                  <a:lnTo>
                    <a:pt x="122669" y="223875"/>
                  </a:lnTo>
                  <a:lnTo>
                    <a:pt x="122669" y="198323"/>
                  </a:lnTo>
                  <a:lnTo>
                    <a:pt x="115125" y="193230"/>
                  </a:lnTo>
                  <a:lnTo>
                    <a:pt x="102184" y="190614"/>
                  </a:lnTo>
                  <a:lnTo>
                    <a:pt x="89242" y="193230"/>
                  </a:lnTo>
                  <a:lnTo>
                    <a:pt x="78663" y="200367"/>
                  </a:lnTo>
                  <a:lnTo>
                    <a:pt x="71539" y="210934"/>
                  </a:lnTo>
                  <a:lnTo>
                    <a:pt x="68922" y="223875"/>
                  </a:lnTo>
                  <a:lnTo>
                    <a:pt x="71539" y="236829"/>
                  </a:lnTo>
                  <a:lnTo>
                    <a:pt x="78663" y="247396"/>
                  </a:lnTo>
                  <a:lnTo>
                    <a:pt x="89242" y="254520"/>
                  </a:lnTo>
                  <a:lnTo>
                    <a:pt x="102184" y="257136"/>
                  </a:lnTo>
                  <a:lnTo>
                    <a:pt x="115125" y="254520"/>
                  </a:lnTo>
                  <a:lnTo>
                    <a:pt x="125704" y="247396"/>
                  </a:lnTo>
                  <a:lnTo>
                    <a:pt x="127736" y="244373"/>
                  </a:lnTo>
                  <a:lnTo>
                    <a:pt x="132829" y="236829"/>
                  </a:lnTo>
                  <a:lnTo>
                    <a:pt x="135445" y="223875"/>
                  </a:lnTo>
                  <a:close/>
                </a:path>
                <a:path w="371475" h="365125">
                  <a:moveTo>
                    <a:pt x="135445" y="33261"/>
                  </a:moveTo>
                  <a:lnTo>
                    <a:pt x="132829" y="20320"/>
                  </a:lnTo>
                  <a:lnTo>
                    <a:pt x="127749" y="12776"/>
                  </a:lnTo>
                  <a:lnTo>
                    <a:pt x="125704" y="9753"/>
                  </a:lnTo>
                  <a:lnTo>
                    <a:pt x="122669" y="7708"/>
                  </a:lnTo>
                  <a:lnTo>
                    <a:pt x="122669" y="33261"/>
                  </a:lnTo>
                  <a:lnTo>
                    <a:pt x="121056" y="41224"/>
                  </a:lnTo>
                  <a:lnTo>
                    <a:pt x="116649" y="47739"/>
                  </a:lnTo>
                  <a:lnTo>
                    <a:pt x="110134" y="52146"/>
                  </a:lnTo>
                  <a:lnTo>
                    <a:pt x="102184" y="53759"/>
                  </a:lnTo>
                  <a:lnTo>
                    <a:pt x="94234" y="52146"/>
                  </a:lnTo>
                  <a:lnTo>
                    <a:pt x="87718" y="47739"/>
                  </a:lnTo>
                  <a:lnTo>
                    <a:pt x="83312" y="41224"/>
                  </a:lnTo>
                  <a:lnTo>
                    <a:pt x="81699" y="33261"/>
                  </a:lnTo>
                  <a:lnTo>
                    <a:pt x="83312" y="25311"/>
                  </a:lnTo>
                  <a:lnTo>
                    <a:pt x="87680" y="18796"/>
                  </a:lnTo>
                  <a:lnTo>
                    <a:pt x="94195" y="14389"/>
                  </a:lnTo>
                  <a:lnTo>
                    <a:pt x="102184" y="12776"/>
                  </a:lnTo>
                  <a:lnTo>
                    <a:pt x="110134" y="14389"/>
                  </a:lnTo>
                  <a:lnTo>
                    <a:pt x="116649" y="18796"/>
                  </a:lnTo>
                  <a:lnTo>
                    <a:pt x="121056" y="25311"/>
                  </a:lnTo>
                  <a:lnTo>
                    <a:pt x="122669" y="33261"/>
                  </a:lnTo>
                  <a:lnTo>
                    <a:pt x="122669" y="7708"/>
                  </a:lnTo>
                  <a:lnTo>
                    <a:pt x="115125" y="2616"/>
                  </a:lnTo>
                  <a:lnTo>
                    <a:pt x="102184" y="0"/>
                  </a:lnTo>
                  <a:lnTo>
                    <a:pt x="89242" y="2616"/>
                  </a:lnTo>
                  <a:lnTo>
                    <a:pt x="78663" y="9753"/>
                  </a:lnTo>
                  <a:lnTo>
                    <a:pt x="71539" y="20320"/>
                  </a:lnTo>
                  <a:lnTo>
                    <a:pt x="68922" y="33261"/>
                  </a:lnTo>
                  <a:lnTo>
                    <a:pt x="71539" y="46202"/>
                  </a:lnTo>
                  <a:lnTo>
                    <a:pt x="78663" y="56781"/>
                  </a:lnTo>
                  <a:lnTo>
                    <a:pt x="89242" y="63906"/>
                  </a:lnTo>
                  <a:lnTo>
                    <a:pt x="102184" y="66522"/>
                  </a:lnTo>
                  <a:lnTo>
                    <a:pt x="115125" y="63906"/>
                  </a:lnTo>
                  <a:lnTo>
                    <a:pt x="125704" y="56781"/>
                  </a:lnTo>
                  <a:lnTo>
                    <a:pt x="127736" y="53759"/>
                  </a:lnTo>
                  <a:lnTo>
                    <a:pt x="132829" y="46202"/>
                  </a:lnTo>
                  <a:lnTo>
                    <a:pt x="135445" y="33261"/>
                  </a:lnTo>
                  <a:close/>
                </a:path>
                <a:path w="371475" h="365125">
                  <a:moveTo>
                    <a:pt x="162153" y="102717"/>
                  </a:moveTo>
                  <a:lnTo>
                    <a:pt x="160020" y="92202"/>
                  </a:lnTo>
                  <a:lnTo>
                    <a:pt x="154203" y="83604"/>
                  </a:lnTo>
                  <a:lnTo>
                    <a:pt x="145605" y="77800"/>
                  </a:lnTo>
                  <a:lnTo>
                    <a:pt x="135102" y="75666"/>
                  </a:lnTo>
                  <a:lnTo>
                    <a:pt x="69367" y="75666"/>
                  </a:lnTo>
                  <a:lnTo>
                    <a:pt x="58851" y="77800"/>
                  </a:lnTo>
                  <a:lnTo>
                    <a:pt x="50253" y="83604"/>
                  </a:lnTo>
                  <a:lnTo>
                    <a:pt x="44437" y="92202"/>
                  </a:lnTo>
                  <a:lnTo>
                    <a:pt x="42316" y="102717"/>
                  </a:lnTo>
                  <a:lnTo>
                    <a:pt x="42316" y="153720"/>
                  </a:lnTo>
                  <a:lnTo>
                    <a:pt x="55003" y="153720"/>
                  </a:lnTo>
                  <a:lnTo>
                    <a:pt x="55003" y="94818"/>
                  </a:lnTo>
                  <a:lnTo>
                    <a:pt x="61480" y="88353"/>
                  </a:lnTo>
                  <a:lnTo>
                    <a:pt x="142989" y="88353"/>
                  </a:lnTo>
                  <a:lnTo>
                    <a:pt x="149466" y="94818"/>
                  </a:lnTo>
                  <a:lnTo>
                    <a:pt x="149466" y="120370"/>
                  </a:lnTo>
                  <a:lnTo>
                    <a:pt x="162153" y="120370"/>
                  </a:lnTo>
                  <a:lnTo>
                    <a:pt x="162153" y="102717"/>
                  </a:lnTo>
                  <a:close/>
                </a:path>
                <a:path w="371475" h="365125">
                  <a:moveTo>
                    <a:pt x="300609" y="223875"/>
                  </a:moveTo>
                  <a:lnTo>
                    <a:pt x="297992" y="210934"/>
                  </a:lnTo>
                  <a:lnTo>
                    <a:pt x="292900" y="203390"/>
                  </a:lnTo>
                  <a:lnTo>
                    <a:pt x="290868" y="200367"/>
                  </a:lnTo>
                  <a:lnTo>
                    <a:pt x="287832" y="198323"/>
                  </a:lnTo>
                  <a:lnTo>
                    <a:pt x="287832" y="223875"/>
                  </a:lnTo>
                  <a:lnTo>
                    <a:pt x="286219" y="231838"/>
                  </a:lnTo>
                  <a:lnTo>
                    <a:pt x="281813" y="238353"/>
                  </a:lnTo>
                  <a:lnTo>
                    <a:pt x="275297" y="242760"/>
                  </a:lnTo>
                  <a:lnTo>
                    <a:pt x="267347" y="244373"/>
                  </a:lnTo>
                  <a:lnTo>
                    <a:pt x="259397" y="242760"/>
                  </a:lnTo>
                  <a:lnTo>
                    <a:pt x="252882" y="238353"/>
                  </a:lnTo>
                  <a:lnTo>
                    <a:pt x="248475" y="231838"/>
                  </a:lnTo>
                  <a:lnTo>
                    <a:pt x="246849" y="223875"/>
                  </a:lnTo>
                  <a:lnTo>
                    <a:pt x="248462" y="215925"/>
                  </a:lnTo>
                  <a:lnTo>
                    <a:pt x="252844" y="209410"/>
                  </a:lnTo>
                  <a:lnTo>
                    <a:pt x="259359" y="205016"/>
                  </a:lnTo>
                  <a:lnTo>
                    <a:pt x="267347" y="203390"/>
                  </a:lnTo>
                  <a:lnTo>
                    <a:pt x="275297" y="205016"/>
                  </a:lnTo>
                  <a:lnTo>
                    <a:pt x="281813" y="209410"/>
                  </a:lnTo>
                  <a:lnTo>
                    <a:pt x="286219" y="215925"/>
                  </a:lnTo>
                  <a:lnTo>
                    <a:pt x="287832" y="223875"/>
                  </a:lnTo>
                  <a:lnTo>
                    <a:pt x="287832" y="198323"/>
                  </a:lnTo>
                  <a:lnTo>
                    <a:pt x="280289" y="193230"/>
                  </a:lnTo>
                  <a:lnTo>
                    <a:pt x="267347" y="190614"/>
                  </a:lnTo>
                  <a:lnTo>
                    <a:pt x="254406" y="193230"/>
                  </a:lnTo>
                  <a:lnTo>
                    <a:pt x="243827" y="200367"/>
                  </a:lnTo>
                  <a:lnTo>
                    <a:pt x="236702" y="210934"/>
                  </a:lnTo>
                  <a:lnTo>
                    <a:pt x="234086" y="223875"/>
                  </a:lnTo>
                  <a:lnTo>
                    <a:pt x="236702" y="236829"/>
                  </a:lnTo>
                  <a:lnTo>
                    <a:pt x="243827" y="247396"/>
                  </a:lnTo>
                  <a:lnTo>
                    <a:pt x="254406" y="254520"/>
                  </a:lnTo>
                  <a:lnTo>
                    <a:pt x="267347" y="257136"/>
                  </a:lnTo>
                  <a:lnTo>
                    <a:pt x="280289" y="254520"/>
                  </a:lnTo>
                  <a:lnTo>
                    <a:pt x="290868" y="247396"/>
                  </a:lnTo>
                  <a:lnTo>
                    <a:pt x="292900" y="244373"/>
                  </a:lnTo>
                  <a:lnTo>
                    <a:pt x="297992" y="236829"/>
                  </a:lnTo>
                  <a:lnTo>
                    <a:pt x="300609" y="223875"/>
                  </a:lnTo>
                  <a:close/>
                </a:path>
                <a:path w="371475" h="365125">
                  <a:moveTo>
                    <a:pt x="300609" y="33261"/>
                  </a:moveTo>
                  <a:lnTo>
                    <a:pt x="297992" y="20320"/>
                  </a:lnTo>
                  <a:lnTo>
                    <a:pt x="292900" y="12776"/>
                  </a:lnTo>
                  <a:lnTo>
                    <a:pt x="290868" y="9753"/>
                  </a:lnTo>
                  <a:lnTo>
                    <a:pt x="287832" y="7708"/>
                  </a:lnTo>
                  <a:lnTo>
                    <a:pt x="287832" y="33261"/>
                  </a:lnTo>
                  <a:lnTo>
                    <a:pt x="286219" y="41224"/>
                  </a:lnTo>
                  <a:lnTo>
                    <a:pt x="281813" y="47739"/>
                  </a:lnTo>
                  <a:lnTo>
                    <a:pt x="275297" y="52146"/>
                  </a:lnTo>
                  <a:lnTo>
                    <a:pt x="267347" y="53759"/>
                  </a:lnTo>
                  <a:lnTo>
                    <a:pt x="259397" y="52146"/>
                  </a:lnTo>
                  <a:lnTo>
                    <a:pt x="252882" y="47739"/>
                  </a:lnTo>
                  <a:lnTo>
                    <a:pt x="248475" y="41224"/>
                  </a:lnTo>
                  <a:lnTo>
                    <a:pt x="246862" y="33261"/>
                  </a:lnTo>
                  <a:lnTo>
                    <a:pt x="248462" y="25311"/>
                  </a:lnTo>
                  <a:lnTo>
                    <a:pt x="252844" y="18796"/>
                  </a:lnTo>
                  <a:lnTo>
                    <a:pt x="259359" y="14389"/>
                  </a:lnTo>
                  <a:lnTo>
                    <a:pt x="267347" y="12776"/>
                  </a:lnTo>
                  <a:lnTo>
                    <a:pt x="275297" y="14389"/>
                  </a:lnTo>
                  <a:lnTo>
                    <a:pt x="281813" y="18796"/>
                  </a:lnTo>
                  <a:lnTo>
                    <a:pt x="286219" y="25311"/>
                  </a:lnTo>
                  <a:lnTo>
                    <a:pt x="287832" y="33261"/>
                  </a:lnTo>
                  <a:lnTo>
                    <a:pt x="287832" y="7708"/>
                  </a:lnTo>
                  <a:lnTo>
                    <a:pt x="280289" y="2616"/>
                  </a:lnTo>
                  <a:lnTo>
                    <a:pt x="267347" y="0"/>
                  </a:lnTo>
                  <a:lnTo>
                    <a:pt x="254406" y="2616"/>
                  </a:lnTo>
                  <a:lnTo>
                    <a:pt x="243827" y="9753"/>
                  </a:lnTo>
                  <a:lnTo>
                    <a:pt x="236702" y="20320"/>
                  </a:lnTo>
                  <a:lnTo>
                    <a:pt x="234086" y="33261"/>
                  </a:lnTo>
                  <a:lnTo>
                    <a:pt x="236702" y="46202"/>
                  </a:lnTo>
                  <a:lnTo>
                    <a:pt x="243827" y="56781"/>
                  </a:lnTo>
                  <a:lnTo>
                    <a:pt x="254406" y="63906"/>
                  </a:lnTo>
                  <a:lnTo>
                    <a:pt x="267347" y="66522"/>
                  </a:lnTo>
                  <a:lnTo>
                    <a:pt x="280289" y="63906"/>
                  </a:lnTo>
                  <a:lnTo>
                    <a:pt x="290868" y="56781"/>
                  </a:lnTo>
                  <a:lnTo>
                    <a:pt x="292900" y="53759"/>
                  </a:lnTo>
                  <a:lnTo>
                    <a:pt x="297992" y="46202"/>
                  </a:lnTo>
                  <a:lnTo>
                    <a:pt x="300609" y="33261"/>
                  </a:lnTo>
                  <a:close/>
                </a:path>
                <a:path w="371475" h="365125">
                  <a:moveTo>
                    <a:pt x="327304" y="102628"/>
                  </a:moveTo>
                  <a:lnTo>
                    <a:pt x="325170" y="92125"/>
                  </a:lnTo>
                  <a:lnTo>
                    <a:pt x="319366" y="83515"/>
                  </a:lnTo>
                  <a:lnTo>
                    <a:pt x="310769" y="77711"/>
                  </a:lnTo>
                  <a:lnTo>
                    <a:pt x="300253" y="75577"/>
                  </a:lnTo>
                  <a:lnTo>
                    <a:pt x="234518" y="75577"/>
                  </a:lnTo>
                  <a:lnTo>
                    <a:pt x="224015" y="77711"/>
                  </a:lnTo>
                  <a:lnTo>
                    <a:pt x="215404" y="83515"/>
                  </a:lnTo>
                  <a:lnTo>
                    <a:pt x="209600" y="92125"/>
                  </a:lnTo>
                  <a:lnTo>
                    <a:pt x="207467" y="102628"/>
                  </a:lnTo>
                  <a:lnTo>
                    <a:pt x="207467" y="120192"/>
                  </a:lnTo>
                  <a:lnTo>
                    <a:pt x="220154" y="120192"/>
                  </a:lnTo>
                  <a:lnTo>
                    <a:pt x="220154" y="94729"/>
                  </a:lnTo>
                  <a:lnTo>
                    <a:pt x="226631" y="88252"/>
                  </a:lnTo>
                  <a:lnTo>
                    <a:pt x="308140" y="88252"/>
                  </a:lnTo>
                  <a:lnTo>
                    <a:pt x="314617" y="94729"/>
                  </a:lnTo>
                  <a:lnTo>
                    <a:pt x="314617" y="152831"/>
                  </a:lnTo>
                  <a:lnTo>
                    <a:pt x="327304" y="152831"/>
                  </a:lnTo>
                  <a:lnTo>
                    <a:pt x="327304" y="102628"/>
                  </a:lnTo>
                  <a:close/>
                </a:path>
                <a:path w="371475" h="365125">
                  <a:moveTo>
                    <a:pt x="370941" y="249516"/>
                  </a:moveTo>
                  <a:lnTo>
                    <a:pt x="361467" y="213093"/>
                  </a:lnTo>
                  <a:lnTo>
                    <a:pt x="358089" y="209042"/>
                  </a:lnTo>
                  <a:lnTo>
                    <a:pt x="358089" y="249605"/>
                  </a:lnTo>
                  <a:lnTo>
                    <a:pt x="356082" y="265010"/>
                  </a:lnTo>
                  <a:lnTo>
                    <a:pt x="350164" y="280022"/>
                  </a:lnTo>
                  <a:lnTo>
                    <a:pt x="340499" y="294386"/>
                  </a:lnTo>
                  <a:lnTo>
                    <a:pt x="327215" y="307784"/>
                  </a:lnTo>
                  <a:lnTo>
                    <a:pt x="327215" y="293243"/>
                  </a:lnTo>
                  <a:lnTo>
                    <a:pt x="325081" y="282740"/>
                  </a:lnTo>
                  <a:lnTo>
                    <a:pt x="322427" y="278790"/>
                  </a:lnTo>
                  <a:lnTo>
                    <a:pt x="319278" y="274129"/>
                  </a:lnTo>
                  <a:lnTo>
                    <a:pt x="310680" y="268325"/>
                  </a:lnTo>
                  <a:lnTo>
                    <a:pt x="300164" y="266192"/>
                  </a:lnTo>
                  <a:lnTo>
                    <a:pt x="234442" y="266192"/>
                  </a:lnTo>
                  <a:lnTo>
                    <a:pt x="223926" y="268325"/>
                  </a:lnTo>
                  <a:lnTo>
                    <a:pt x="215315" y="274129"/>
                  </a:lnTo>
                  <a:lnTo>
                    <a:pt x="209511" y="282740"/>
                  </a:lnTo>
                  <a:lnTo>
                    <a:pt x="207378" y="293243"/>
                  </a:lnTo>
                  <a:lnTo>
                    <a:pt x="207378" y="351345"/>
                  </a:lnTo>
                  <a:lnTo>
                    <a:pt x="199580" y="351967"/>
                  </a:lnTo>
                  <a:lnTo>
                    <a:pt x="192303" y="352323"/>
                  </a:lnTo>
                  <a:lnTo>
                    <a:pt x="178117" y="352323"/>
                  </a:lnTo>
                  <a:lnTo>
                    <a:pt x="170395" y="351967"/>
                  </a:lnTo>
                  <a:lnTo>
                    <a:pt x="163169" y="351345"/>
                  </a:lnTo>
                  <a:lnTo>
                    <a:pt x="162140" y="351256"/>
                  </a:lnTo>
                  <a:lnTo>
                    <a:pt x="162039" y="293243"/>
                  </a:lnTo>
                  <a:lnTo>
                    <a:pt x="135001" y="266280"/>
                  </a:lnTo>
                  <a:lnTo>
                    <a:pt x="69278" y="266280"/>
                  </a:lnTo>
                  <a:lnTo>
                    <a:pt x="42252" y="293243"/>
                  </a:lnTo>
                  <a:lnTo>
                    <a:pt x="42227" y="306730"/>
                  </a:lnTo>
                  <a:lnTo>
                    <a:pt x="29527" y="293509"/>
                  </a:lnTo>
                  <a:lnTo>
                    <a:pt x="20269" y="279400"/>
                  </a:lnTo>
                  <a:lnTo>
                    <a:pt x="14605" y="264680"/>
                  </a:lnTo>
                  <a:lnTo>
                    <a:pt x="12687" y="249605"/>
                  </a:lnTo>
                  <a:lnTo>
                    <a:pt x="21513" y="217157"/>
                  </a:lnTo>
                  <a:lnTo>
                    <a:pt x="46062" y="188963"/>
                  </a:lnTo>
                  <a:lnTo>
                    <a:pt x="83477" y="166725"/>
                  </a:lnTo>
                  <a:lnTo>
                    <a:pt x="130873" y="152133"/>
                  </a:lnTo>
                  <a:lnTo>
                    <a:pt x="185381" y="146888"/>
                  </a:lnTo>
                  <a:lnTo>
                    <a:pt x="239890" y="152133"/>
                  </a:lnTo>
                  <a:lnTo>
                    <a:pt x="287286" y="166725"/>
                  </a:lnTo>
                  <a:lnTo>
                    <a:pt x="324713" y="188963"/>
                  </a:lnTo>
                  <a:lnTo>
                    <a:pt x="349262" y="217157"/>
                  </a:lnTo>
                  <a:lnTo>
                    <a:pt x="358089" y="249605"/>
                  </a:lnTo>
                  <a:lnTo>
                    <a:pt x="358089" y="209042"/>
                  </a:lnTo>
                  <a:lnTo>
                    <a:pt x="294944" y="156425"/>
                  </a:lnTo>
                  <a:lnTo>
                    <a:pt x="244030" y="140017"/>
                  </a:lnTo>
                  <a:lnTo>
                    <a:pt x="185470" y="134112"/>
                  </a:lnTo>
                  <a:lnTo>
                    <a:pt x="126885" y="140017"/>
                  </a:lnTo>
                  <a:lnTo>
                    <a:pt x="75958" y="156425"/>
                  </a:lnTo>
                  <a:lnTo>
                    <a:pt x="35839" y="181381"/>
                  </a:lnTo>
                  <a:lnTo>
                    <a:pt x="9474" y="213055"/>
                  </a:lnTo>
                  <a:lnTo>
                    <a:pt x="0" y="249516"/>
                  </a:lnTo>
                  <a:lnTo>
                    <a:pt x="2946" y="270078"/>
                  </a:lnTo>
                  <a:lnTo>
                    <a:pt x="11595" y="289814"/>
                  </a:lnTo>
                  <a:lnTo>
                    <a:pt x="25666" y="308241"/>
                  </a:lnTo>
                  <a:lnTo>
                    <a:pt x="44881" y="324904"/>
                  </a:lnTo>
                  <a:lnTo>
                    <a:pt x="54991" y="332181"/>
                  </a:lnTo>
                  <a:lnTo>
                    <a:pt x="54991" y="306730"/>
                  </a:lnTo>
                  <a:lnTo>
                    <a:pt x="54991" y="285254"/>
                  </a:lnTo>
                  <a:lnTo>
                    <a:pt x="61468" y="278790"/>
                  </a:lnTo>
                  <a:lnTo>
                    <a:pt x="142989" y="278790"/>
                  </a:lnTo>
                  <a:lnTo>
                    <a:pt x="149466" y="285254"/>
                  </a:lnTo>
                  <a:lnTo>
                    <a:pt x="149466" y="362699"/>
                  </a:lnTo>
                  <a:lnTo>
                    <a:pt x="155143" y="363321"/>
                  </a:lnTo>
                  <a:lnTo>
                    <a:pt x="163156" y="364070"/>
                  </a:lnTo>
                  <a:lnTo>
                    <a:pt x="170840" y="364591"/>
                  </a:lnTo>
                  <a:lnTo>
                    <a:pt x="178269" y="364896"/>
                  </a:lnTo>
                  <a:lnTo>
                    <a:pt x="185470" y="364998"/>
                  </a:lnTo>
                  <a:lnTo>
                    <a:pt x="192252" y="364832"/>
                  </a:lnTo>
                  <a:lnTo>
                    <a:pt x="199301" y="364553"/>
                  </a:lnTo>
                  <a:lnTo>
                    <a:pt x="206667" y="364096"/>
                  </a:lnTo>
                  <a:lnTo>
                    <a:pt x="220154" y="362877"/>
                  </a:lnTo>
                  <a:lnTo>
                    <a:pt x="220154" y="352323"/>
                  </a:lnTo>
                  <a:lnTo>
                    <a:pt x="220154" y="285254"/>
                  </a:lnTo>
                  <a:lnTo>
                    <a:pt x="226631" y="278790"/>
                  </a:lnTo>
                  <a:lnTo>
                    <a:pt x="308140" y="278790"/>
                  </a:lnTo>
                  <a:lnTo>
                    <a:pt x="314617" y="285254"/>
                  </a:lnTo>
                  <a:lnTo>
                    <a:pt x="314617" y="332981"/>
                  </a:lnTo>
                  <a:lnTo>
                    <a:pt x="324650" y="325882"/>
                  </a:lnTo>
                  <a:lnTo>
                    <a:pt x="344487" y="309054"/>
                  </a:lnTo>
                  <a:lnTo>
                    <a:pt x="345478" y="307784"/>
                  </a:lnTo>
                  <a:lnTo>
                    <a:pt x="359003" y="290398"/>
                  </a:lnTo>
                  <a:lnTo>
                    <a:pt x="367919" y="270395"/>
                  </a:lnTo>
                  <a:lnTo>
                    <a:pt x="370941" y="249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0480" y="6782701"/>
              <a:ext cx="1371638" cy="43713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1861" y="6838097"/>
              <a:ext cx="171141" cy="30499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52895" y="6782505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5">
                  <a:moveTo>
                    <a:pt x="0" y="0"/>
                  </a:moveTo>
                  <a:lnTo>
                    <a:pt x="0" y="437235"/>
                  </a:lnTo>
                </a:path>
              </a:pathLst>
            </a:custGeom>
            <a:ln w="12700">
              <a:solidFill>
                <a:srgbClr val="FBE0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7496" y="6952960"/>
              <a:ext cx="351389" cy="1520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42105" y="6782549"/>
              <a:ext cx="1330502" cy="43741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14640" y="6715429"/>
              <a:ext cx="2667000" cy="504825"/>
            </a:xfrm>
            <a:custGeom>
              <a:avLst/>
              <a:gdLst/>
              <a:ahLst/>
              <a:cxnLst/>
              <a:rect l="l" t="t" r="r" b="b"/>
              <a:pathLst>
                <a:path w="2667000" h="504825">
                  <a:moveTo>
                    <a:pt x="2666784" y="504545"/>
                  </a:moveTo>
                  <a:lnTo>
                    <a:pt x="0" y="504545"/>
                  </a:lnTo>
                  <a:lnTo>
                    <a:pt x="0" y="0"/>
                  </a:lnTo>
                  <a:lnTo>
                    <a:pt x="2666784" y="0"/>
                  </a:lnTo>
                  <a:lnTo>
                    <a:pt x="2666784" y="504545"/>
                  </a:lnTo>
                  <a:close/>
                </a:path>
              </a:pathLst>
            </a:custGeom>
            <a:ln w="1270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44156"/>
            <a:ext cx="10692130" cy="6716395"/>
            <a:chOff x="0" y="844156"/>
            <a:chExt cx="10692130" cy="6716395"/>
          </a:xfrm>
        </p:grpSpPr>
        <p:sp>
          <p:nvSpPr>
            <p:cNvPr id="3" name="object 3"/>
            <p:cNvSpPr/>
            <p:nvPr/>
          </p:nvSpPr>
          <p:spPr>
            <a:xfrm>
              <a:off x="0" y="844156"/>
              <a:ext cx="10692130" cy="5638165"/>
            </a:xfrm>
            <a:custGeom>
              <a:avLst/>
              <a:gdLst/>
              <a:ahLst/>
              <a:cxnLst/>
              <a:rect l="l" t="t" r="r" b="b"/>
              <a:pathLst>
                <a:path w="10692130" h="5638165">
                  <a:moveTo>
                    <a:pt x="0" y="5637834"/>
                  </a:moveTo>
                  <a:lnTo>
                    <a:pt x="10692003" y="5637834"/>
                  </a:lnTo>
                  <a:lnTo>
                    <a:pt x="10692003" y="0"/>
                  </a:lnTo>
                  <a:lnTo>
                    <a:pt x="0" y="0"/>
                  </a:lnTo>
                  <a:lnTo>
                    <a:pt x="0" y="5637834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81991"/>
              <a:ext cx="10692130" cy="1078230"/>
            </a:xfrm>
            <a:custGeom>
              <a:avLst/>
              <a:gdLst/>
              <a:ahLst/>
              <a:cxnLst/>
              <a:rect l="l" t="t" r="r" b="b"/>
              <a:pathLst>
                <a:path w="10692130" h="1078229">
                  <a:moveTo>
                    <a:pt x="10692003" y="0"/>
                  </a:moveTo>
                  <a:lnTo>
                    <a:pt x="0" y="0"/>
                  </a:lnTo>
                  <a:lnTo>
                    <a:pt x="0" y="1078014"/>
                  </a:lnTo>
                  <a:lnTo>
                    <a:pt x="10692003" y="1078014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5629" y="3345836"/>
            <a:ext cx="2437130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5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Titulo</a:t>
            </a:r>
            <a:r>
              <a:rPr sz="4450" spc="-12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 </a:t>
            </a:r>
            <a:r>
              <a:rPr sz="4450" spc="-25" dirty="0">
                <a:solidFill>
                  <a:srgbClr val="FFFFFF"/>
                </a:solidFill>
                <a:latin typeface="Source Serif Pro Light"/>
                <a:cs typeface="Source Serif Pro Light"/>
              </a:rPr>
              <a:t>del </a:t>
            </a:r>
            <a:r>
              <a:rPr sz="4450" spc="-1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Proyecto</a:t>
            </a:r>
            <a:endParaRPr sz="4450">
              <a:latin typeface="Source Serif Pro Light"/>
              <a:cs typeface="Source Serif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912" y="4911459"/>
            <a:ext cx="3234690" cy="6661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5"/>
              </a:spcBef>
            </a:pP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SUBTITULO</a:t>
            </a:r>
            <a:r>
              <a:rPr sz="2150" b="1" spc="-3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DEL</a:t>
            </a:r>
            <a:r>
              <a:rPr sz="2150" b="1" spc="-2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PROYECTO</a:t>
            </a:r>
            <a:endParaRPr sz="2150">
              <a:latin typeface="Source Sans Pro SemiBold"/>
              <a:cs typeface="Source Sans Pro SemiBold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Lorem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ipsum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lorum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si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Source Sans Pro"/>
                <a:cs typeface="Source Sans Pro"/>
              </a:rPr>
              <a:t>amet</a:t>
            </a:r>
            <a:endParaRPr sz="1250">
              <a:latin typeface="Source Sans Pro"/>
              <a:cs typeface="Source Sans Pr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692130" cy="7173595"/>
            <a:chOff x="0" y="0"/>
            <a:chExt cx="10692130" cy="7173595"/>
          </a:xfrm>
        </p:grpSpPr>
        <p:sp>
          <p:nvSpPr>
            <p:cNvPr id="8" name="object 8"/>
            <p:cNvSpPr/>
            <p:nvPr/>
          </p:nvSpPr>
          <p:spPr>
            <a:xfrm>
              <a:off x="247040" y="6823037"/>
              <a:ext cx="522605" cy="348615"/>
            </a:xfrm>
            <a:custGeom>
              <a:avLst/>
              <a:gdLst/>
              <a:ahLst/>
              <a:cxnLst/>
              <a:rect l="l" t="t" r="r" b="b"/>
              <a:pathLst>
                <a:path w="522605" h="348615">
                  <a:moveTo>
                    <a:pt x="522236" y="0"/>
                  </a:moveTo>
                  <a:lnTo>
                    <a:pt x="0" y="0"/>
                  </a:lnTo>
                  <a:lnTo>
                    <a:pt x="0" y="348170"/>
                  </a:lnTo>
                  <a:lnTo>
                    <a:pt x="522236" y="348170"/>
                  </a:lnTo>
                  <a:lnTo>
                    <a:pt x="522236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40" y="6864687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792" y="13182"/>
                  </a:lnTo>
                  <a:lnTo>
                    <a:pt x="0" y="13169"/>
                  </a:lnTo>
                  <a:lnTo>
                    <a:pt x="11188" y="21209"/>
                  </a:lnTo>
                  <a:lnTo>
                    <a:pt x="6997" y="34213"/>
                  </a:lnTo>
                  <a:lnTo>
                    <a:pt x="18021" y="26174"/>
                  </a:lnTo>
                  <a:lnTo>
                    <a:pt x="29032" y="34213"/>
                  </a:lnTo>
                  <a:lnTo>
                    <a:pt x="24841" y="21209"/>
                  </a:lnTo>
                  <a:lnTo>
                    <a:pt x="36042" y="13169"/>
                  </a:lnTo>
                  <a:lnTo>
                    <a:pt x="22237" y="13169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293" y="6879994"/>
              <a:ext cx="77748" cy="760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5974" y="697877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207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286" y="7035897"/>
              <a:ext cx="77835" cy="760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0049" y="7092853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188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41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018" y="7035897"/>
              <a:ext cx="77826" cy="760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3953" y="697861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7010" y="34226"/>
                  </a:lnTo>
                  <a:lnTo>
                    <a:pt x="18021" y="26174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42" y="13182"/>
                  </a:lnTo>
                  <a:lnTo>
                    <a:pt x="22250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178" y="6880011"/>
              <a:ext cx="77668" cy="758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162" y="6870023"/>
              <a:ext cx="980003" cy="2543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4886" y="6943779"/>
              <a:ext cx="1281915" cy="17020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60682" y="6881190"/>
              <a:ext cx="388620" cy="292735"/>
            </a:xfrm>
            <a:custGeom>
              <a:avLst/>
              <a:gdLst/>
              <a:ahLst/>
              <a:cxnLst/>
              <a:rect l="l" t="t" r="r" b="b"/>
              <a:pathLst>
                <a:path w="388620" h="292734">
                  <a:moveTo>
                    <a:pt x="388467" y="241096"/>
                  </a:moveTo>
                  <a:lnTo>
                    <a:pt x="377202" y="196075"/>
                  </a:lnTo>
                  <a:lnTo>
                    <a:pt x="375615" y="194830"/>
                  </a:lnTo>
                  <a:lnTo>
                    <a:pt x="238493" y="194830"/>
                  </a:lnTo>
                  <a:lnTo>
                    <a:pt x="234696" y="199694"/>
                  </a:lnTo>
                  <a:lnTo>
                    <a:pt x="244436" y="238671"/>
                  </a:lnTo>
                  <a:lnTo>
                    <a:pt x="240639" y="243535"/>
                  </a:lnTo>
                  <a:lnTo>
                    <a:pt x="1905" y="243535"/>
                  </a:lnTo>
                  <a:lnTo>
                    <a:pt x="12" y="245973"/>
                  </a:lnTo>
                  <a:lnTo>
                    <a:pt x="11264" y="291007"/>
                  </a:lnTo>
                  <a:lnTo>
                    <a:pt x="12852" y="292252"/>
                  </a:lnTo>
                  <a:lnTo>
                    <a:pt x="263918" y="292239"/>
                  </a:lnTo>
                  <a:lnTo>
                    <a:pt x="268528" y="286334"/>
                  </a:lnTo>
                  <a:lnTo>
                    <a:pt x="259054" y="248399"/>
                  </a:lnTo>
                  <a:lnTo>
                    <a:pt x="262851" y="243535"/>
                  </a:lnTo>
                  <a:lnTo>
                    <a:pt x="383971" y="243535"/>
                  </a:lnTo>
                  <a:lnTo>
                    <a:pt x="386562" y="243535"/>
                  </a:lnTo>
                  <a:lnTo>
                    <a:pt x="388467" y="241096"/>
                  </a:lnTo>
                  <a:close/>
                </a:path>
                <a:path w="388620" h="292734">
                  <a:moveTo>
                    <a:pt x="388467" y="143687"/>
                  </a:moveTo>
                  <a:lnTo>
                    <a:pt x="377202" y="98666"/>
                  </a:lnTo>
                  <a:lnTo>
                    <a:pt x="375615" y="97421"/>
                  </a:lnTo>
                  <a:lnTo>
                    <a:pt x="189788" y="97421"/>
                  </a:lnTo>
                  <a:lnTo>
                    <a:pt x="185978" y="102285"/>
                  </a:lnTo>
                  <a:lnTo>
                    <a:pt x="195732" y="141262"/>
                  </a:lnTo>
                  <a:lnTo>
                    <a:pt x="191935" y="146126"/>
                  </a:lnTo>
                  <a:lnTo>
                    <a:pt x="1905" y="146126"/>
                  </a:lnTo>
                  <a:lnTo>
                    <a:pt x="12" y="148564"/>
                  </a:lnTo>
                  <a:lnTo>
                    <a:pt x="11264" y="193598"/>
                  </a:lnTo>
                  <a:lnTo>
                    <a:pt x="12852" y="194843"/>
                  </a:lnTo>
                  <a:lnTo>
                    <a:pt x="216281" y="194830"/>
                  </a:lnTo>
                  <a:lnTo>
                    <a:pt x="220078" y="189966"/>
                  </a:lnTo>
                  <a:lnTo>
                    <a:pt x="210337" y="150990"/>
                  </a:lnTo>
                  <a:lnTo>
                    <a:pt x="214147" y="146126"/>
                  </a:lnTo>
                  <a:lnTo>
                    <a:pt x="383971" y="146126"/>
                  </a:lnTo>
                  <a:lnTo>
                    <a:pt x="386562" y="146126"/>
                  </a:lnTo>
                  <a:lnTo>
                    <a:pt x="388467" y="143687"/>
                  </a:lnTo>
                  <a:close/>
                </a:path>
                <a:path w="388620" h="292734">
                  <a:moveTo>
                    <a:pt x="388531" y="46266"/>
                  </a:moveTo>
                  <a:lnTo>
                    <a:pt x="377266" y="1244"/>
                  </a:lnTo>
                  <a:lnTo>
                    <a:pt x="375678" y="0"/>
                  </a:lnTo>
                  <a:lnTo>
                    <a:pt x="141135" y="0"/>
                  </a:lnTo>
                  <a:lnTo>
                    <a:pt x="137337" y="4864"/>
                  </a:lnTo>
                  <a:lnTo>
                    <a:pt x="147091" y="43840"/>
                  </a:lnTo>
                  <a:lnTo>
                    <a:pt x="143294" y="48704"/>
                  </a:lnTo>
                  <a:lnTo>
                    <a:pt x="1905" y="48704"/>
                  </a:lnTo>
                  <a:lnTo>
                    <a:pt x="0" y="51142"/>
                  </a:lnTo>
                  <a:lnTo>
                    <a:pt x="11252" y="96177"/>
                  </a:lnTo>
                  <a:lnTo>
                    <a:pt x="12852" y="97421"/>
                  </a:lnTo>
                  <a:lnTo>
                    <a:pt x="167640" y="97409"/>
                  </a:lnTo>
                  <a:lnTo>
                    <a:pt x="171437" y="92544"/>
                  </a:lnTo>
                  <a:lnTo>
                    <a:pt x="161696" y="53568"/>
                  </a:lnTo>
                  <a:lnTo>
                    <a:pt x="165493" y="48704"/>
                  </a:lnTo>
                  <a:lnTo>
                    <a:pt x="384035" y="48704"/>
                  </a:lnTo>
                  <a:lnTo>
                    <a:pt x="386626" y="48704"/>
                  </a:lnTo>
                  <a:lnTo>
                    <a:pt x="388531" y="46266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8385" y="6825187"/>
              <a:ext cx="116142" cy="1536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78550" y="683007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784" y="0"/>
                  </a:moveTo>
                  <a:lnTo>
                    <a:pt x="20459" y="19265"/>
                  </a:lnTo>
                  <a:lnTo>
                    <a:pt x="0" y="19151"/>
                  </a:lnTo>
                  <a:lnTo>
                    <a:pt x="16560" y="31191"/>
                  </a:lnTo>
                  <a:lnTo>
                    <a:pt x="10134" y="50698"/>
                  </a:lnTo>
                  <a:lnTo>
                    <a:pt x="26708" y="38544"/>
                  </a:lnTo>
                  <a:lnTo>
                    <a:pt x="43256" y="50609"/>
                  </a:lnTo>
                  <a:lnTo>
                    <a:pt x="36842" y="31191"/>
                  </a:lnTo>
                  <a:lnTo>
                    <a:pt x="53225" y="19227"/>
                  </a:lnTo>
                  <a:lnTo>
                    <a:pt x="32981" y="19291"/>
                  </a:lnTo>
                  <a:lnTo>
                    <a:pt x="26784" y="0"/>
                  </a:lnTo>
                  <a:close/>
                </a:path>
              </a:pathLst>
            </a:custGeom>
            <a:solidFill>
              <a:srgbClr val="B19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10692130" cy="844550"/>
            </a:xfrm>
            <a:custGeom>
              <a:avLst/>
              <a:gdLst/>
              <a:ahLst/>
              <a:cxnLst/>
              <a:rect l="l" t="t" r="r" b="b"/>
              <a:pathLst>
                <a:path w="10692130" h="844550">
                  <a:moveTo>
                    <a:pt x="0" y="0"/>
                  </a:moveTo>
                  <a:lnTo>
                    <a:pt x="10692003" y="0"/>
                  </a:lnTo>
                  <a:lnTo>
                    <a:pt x="10692003" y="844156"/>
                  </a:lnTo>
                  <a:lnTo>
                    <a:pt x="0" y="84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3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11882" y="265826"/>
            <a:ext cx="42925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20" dirty="0">
                <a:solidFill>
                  <a:srgbClr val="FFFFFF"/>
                </a:solidFill>
                <a:latin typeface="Source Sans Pro"/>
                <a:cs typeface="Source Sans Pro"/>
              </a:rPr>
              <a:t>FSE+</a:t>
            </a:r>
            <a:endParaRPr sz="1500">
              <a:latin typeface="Source Sans Pro"/>
              <a:cs typeface="Source Sans Pr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67669" y="265826"/>
            <a:ext cx="211328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Fondo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Social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Europeo</a:t>
            </a:r>
            <a:r>
              <a:rPr sz="15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Plus</a:t>
            </a:r>
            <a:endParaRPr sz="1500">
              <a:latin typeface="Source Sans Pro"/>
              <a:cs typeface="Source Sans Pr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6500" y="236739"/>
            <a:ext cx="10061575" cy="6990080"/>
            <a:chOff x="226500" y="236739"/>
            <a:chExt cx="10061575" cy="6990080"/>
          </a:xfrm>
        </p:grpSpPr>
        <p:sp>
          <p:nvSpPr>
            <p:cNvPr id="26" name="object 26"/>
            <p:cNvSpPr/>
            <p:nvPr/>
          </p:nvSpPr>
          <p:spPr>
            <a:xfrm>
              <a:off x="756751" y="2367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h="364490">
                  <a:moveTo>
                    <a:pt x="0" y="0"/>
                  </a:moveTo>
                  <a:lnTo>
                    <a:pt x="0" y="364109"/>
                  </a:lnTo>
                </a:path>
              </a:pathLst>
            </a:custGeom>
            <a:ln w="204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491" y="236829"/>
              <a:ext cx="371475" cy="365125"/>
            </a:xfrm>
            <a:custGeom>
              <a:avLst/>
              <a:gdLst/>
              <a:ahLst/>
              <a:cxnLst/>
              <a:rect l="l" t="t" r="r" b="b"/>
              <a:pathLst>
                <a:path w="371475" h="365125">
                  <a:moveTo>
                    <a:pt x="135445" y="223875"/>
                  </a:moveTo>
                  <a:lnTo>
                    <a:pt x="132829" y="210934"/>
                  </a:lnTo>
                  <a:lnTo>
                    <a:pt x="127749" y="203390"/>
                  </a:lnTo>
                  <a:lnTo>
                    <a:pt x="125704" y="200367"/>
                  </a:lnTo>
                  <a:lnTo>
                    <a:pt x="122669" y="198323"/>
                  </a:lnTo>
                  <a:lnTo>
                    <a:pt x="122669" y="223875"/>
                  </a:lnTo>
                  <a:lnTo>
                    <a:pt x="121056" y="231838"/>
                  </a:lnTo>
                  <a:lnTo>
                    <a:pt x="116649" y="238353"/>
                  </a:lnTo>
                  <a:lnTo>
                    <a:pt x="110134" y="242760"/>
                  </a:lnTo>
                  <a:lnTo>
                    <a:pt x="102184" y="244373"/>
                  </a:lnTo>
                  <a:lnTo>
                    <a:pt x="94234" y="242760"/>
                  </a:lnTo>
                  <a:lnTo>
                    <a:pt x="87718" y="238353"/>
                  </a:lnTo>
                  <a:lnTo>
                    <a:pt x="83312" y="231838"/>
                  </a:lnTo>
                  <a:lnTo>
                    <a:pt x="81699" y="223875"/>
                  </a:lnTo>
                  <a:lnTo>
                    <a:pt x="83312" y="215925"/>
                  </a:lnTo>
                  <a:lnTo>
                    <a:pt x="87680" y="209410"/>
                  </a:lnTo>
                  <a:lnTo>
                    <a:pt x="94195" y="205016"/>
                  </a:lnTo>
                  <a:lnTo>
                    <a:pt x="102184" y="203390"/>
                  </a:lnTo>
                  <a:lnTo>
                    <a:pt x="110134" y="205016"/>
                  </a:lnTo>
                  <a:lnTo>
                    <a:pt x="116649" y="209410"/>
                  </a:lnTo>
                  <a:lnTo>
                    <a:pt x="121056" y="215925"/>
                  </a:lnTo>
                  <a:lnTo>
                    <a:pt x="122669" y="223875"/>
                  </a:lnTo>
                  <a:lnTo>
                    <a:pt x="122669" y="198323"/>
                  </a:lnTo>
                  <a:lnTo>
                    <a:pt x="115125" y="193230"/>
                  </a:lnTo>
                  <a:lnTo>
                    <a:pt x="102184" y="190614"/>
                  </a:lnTo>
                  <a:lnTo>
                    <a:pt x="89242" y="193230"/>
                  </a:lnTo>
                  <a:lnTo>
                    <a:pt x="78663" y="200367"/>
                  </a:lnTo>
                  <a:lnTo>
                    <a:pt x="71539" y="210934"/>
                  </a:lnTo>
                  <a:lnTo>
                    <a:pt x="68922" y="223875"/>
                  </a:lnTo>
                  <a:lnTo>
                    <a:pt x="71539" y="236829"/>
                  </a:lnTo>
                  <a:lnTo>
                    <a:pt x="78663" y="247396"/>
                  </a:lnTo>
                  <a:lnTo>
                    <a:pt x="89242" y="254520"/>
                  </a:lnTo>
                  <a:lnTo>
                    <a:pt x="102184" y="257136"/>
                  </a:lnTo>
                  <a:lnTo>
                    <a:pt x="115125" y="254520"/>
                  </a:lnTo>
                  <a:lnTo>
                    <a:pt x="125704" y="247396"/>
                  </a:lnTo>
                  <a:lnTo>
                    <a:pt x="127736" y="244373"/>
                  </a:lnTo>
                  <a:lnTo>
                    <a:pt x="132829" y="236829"/>
                  </a:lnTo>
                  <a:lnTo>
                    <a:pt x="135445" y="223875"/>
                  </a:lnTo>
                  <a:close/>
                </a:path>
                <a:path w="371475" h="365125">
                  <a:moveTo>
                    <a:pt x="135445" y="33261"/>
                  </a:moveTo>
                  <a:lnTo>
                    <a:pt x="132829" y="20320"/>
                  </a:lnTo>
                  <a:lnTo>
                    <a:pt x="127749" y="12776"/>
                  </a:lnTo>
                  <a:lnTo>
                    <a:pt x="125704" y="9753"/>
                  </a:lnTo>
                  <a:lnTo>
                    <a:pt x="122669" y="7708"/>
                  </a:lnTo>
                  <a:lnTo>
                    <a:pt x="122669" y="33261"/>
                  </a:lnTo>
                  <a:lnTo>
                    <a:pt x="121056" y="41224"/>
                  </a:lnTo>
                  <a:lnTo>
                    <a:pt x="116649" y="47739"/>
                  </a:lnTo>
                  <a:lnTo>
                    <a:pt x="110134" y="52146"/>
                  </a:lnTo>
                  <a:lnTo>
                    <a:pt x="102184" y="53759"/>
                  </a:lnTo>
                  <a:lnTo>
                    <a:pt x="94234" y="52146"/>
                  </a:lnTo>
                  <a:lnTo>
                    <a:pt x="87718" y="47739"/>
                  </a:lnTo>
                  <a:lnTo>
                    <a:pt x="83312" y="41224"/>
                  </a:lnTo>
                  <a:lnTo>
                    <a:pt x="81699" y="33261"/>
                  </a:lnTo>
                  <a:lnTo>
                    <a:pt x="83312" y="25311"/>
                  </a:lnTo>
                  <a:lnTo>
                    <a:pt x="87680" y="18796"/>
                  </a:lnTo>
                  <a:lnTo>
                    <a:pt x="94195" y="14389"/>
                  </a:lnTo>
                  <a:lnTo>
                    <a:pt x="102184" y="12776"/>
                  </a:lnTo>
                  <a:lnTo>
                    <a:pt x="110134" y="14389"/>
                  </a:lnTo>
                  <a:lnTo>
                    <a:pt x="116649" y="18796"/>
                  </a:lnTo>
                  <a:lnTo>
                    <a:pt x="121056" y="25311"/>
                  </a:lnTo>
                  <a:lnTo>
                    <a:pt x="122669" y="33261"/>
                  </a:lnTo>
                  <a:lnTo>
                    <a:pt x="122669" y="7708"/>
                  </a:lnTo>
                  <a:lnTo>
                    <a:pt x="115125" y="2616"/>
                  </a:lnTo>
                  <a:lnTo>
                    <a:pt x="102184" y="0"/>
                  </a:lnTo>
                  <a:lnTo>
                    <a:pt x="89242" y="2616"/>
                  </a:lnTo>
                  <a:lnTo>
                    <a:pt x="78663" y="9753"/>
                  </a:lnTo>
                  <a:lnTo>
                    <a:pt x="71539" y="20320"/>
                  </a:lnTo>
                  <a:lnTo>
                    <a:pt x="68922" y="33261"/>
                  </a:lnTo>
                  <a:lnTo>
                    <a:pt x="71539" y="46202"/>
                  </a:lnTo>
                  <a:lnTo>
                    <a:pt x="78663" y="56781"/>
                  </a:lnTo>
                  <a:lnTo>
                    <a:pt x="89242" y="63906"/>
                  </a:lnTo>
                  <a:lnTo>
                    <a:pt x="102184" y="66522"/>
                  </a:lnTo>
                  <a:lnTo>
                    <a:pt x="115125" y="63906"/>
                  </a:lnTo>
                  <a:lnTo>
                    <a:pt x="125704" y="56781"/>
                  </a:lnTo>
                  <a:lnTo>
                    <a:pt x="127736" y="53759"/>
                  </a:lnTo>
                  <a:lnTo>
                    <a:pt x="132829" y="46202"/>
                  </a:lnTo>
                  <a:lnTo>
                    <a:pt x="135445" y="33261"/>
                  </a:lnTo>
                  <a:close/>
                </a:path>
                <a:path w="371475" h="365125">
                  <a:moveTo>
                    <a:pt x="162153" y="102717"/>
                  </a:moveTo>
                  <a:lnTo>
                    <a:pt x="160020" y="92202"/>
                  </a:lnTo>
                  <a:lnTo>
                    <a:pt x="154203" y="83604"/>
                  </a:lnTo>
                  <a:lnTo>
                    <a:pt x="145605" y="77800"/>
                  </a:lnTo>
                  <a:lnTo>
                    <a:pt x="135102" y="75666"/>
                  </a:lnTo>
                  <a:lnTo>
                    <a:pt x="69367" y="75666"/>
                  </a:lnTo>
                  <a:lnTo>
                    <a:pt x="58851" y="77800"/>
                  </a:lnTo>
                  <a:lnTo>
                    <a:pt x="50253" y="83604"/>
                  </a:lnTo>
                  <a:lnTo>
                    <a:pt x="44437" y="92202"/>
                  </a:lnTo>
                  <a:lnTo>
                    <a:pt x="42316" y="102717"/>
                  </a:lnTo>
                  <a:lnTo>
                    <a:pt x="42316" y="153720"/>
                  </a:lnTo>
                  <a:lnTo>
                    <a:pt x="55003" y="153720"/>
                  </a:lnTo>
                  <a:lnTo>
                    <a:pt x="55003" y="94818"/>
                  </a:lnTo>
                  <a:lnTo>
                    <a:pt x="61480" y="88353"/>
                  </a:lnTo>
                  <a:lnTo>
                    <a:pt x="142989" y="88353"/>
                  </a:lnTo>
                  <a:lnTo>
                    <a:pt x="149466" y="94818"/>
                  </a:lnTo>
                  <a:lnTo>
                    <a:pt x="149466" y="120370"/>
                  </a:lnTo>
                  <a:lnTo>
                    <a:pt x="162153" y="120370"/>
                  </a:lnTo>
                  <a:lnTo>
                    <a:pt x="162153" y="102717"/>
                  </a:lnTo>
                  <a:close/>
                </a:path>
                <a:path w="371475" h="365125">
                  <a:moveTo>
                    <a:pt x="300609" y="223875"/>
                  </a:moveTo>
                  <a:lnTo>
                    <a:pt x="297992" y="210934"/>
                  </a:lnTo>
                  <a:lnTo>
                    <a:pt x="292900" y="203390"/>
                  </a:lnTo>
                  <a:lnTo>
                    <a:pt x="290868" y="200367"/>
                  </a:lnTo>
                  <a:lnTo>
                    <a:pt x="287832" y="198323"/>
                  </a:lnTo>
                  <a:lnTo>
                    <a:pt x="287832" y="223875"/>
                  </a:lnTo>
                  <a:lnTo>
                    <a:pt x="286219" y="231838"/>
                  </a:lnTo>
                  <a:lnTo>
                    <a:pt x="281813" y="238353"/>
                  </a:lnTo>
                  <a:lnTo>
                    <a:pt x="275297" y="242760"/>
                  </a:lnTo>
                  <a:lnTo>
                    <a:pt x="267347" y="244373"/>
                  </a:lnTo>
                  <a:lnTo>
                    <a:pt x="259397" y="242760"/>
                  </a:lnTo>
                  <a:lnTo>
                    <a:pt x="252882" y="238353"/>
                  </a:lnTo>
                  <a:lnTo>
                    <a:pt x="248475" y="231838"/>
                  </a:lnTo>
                  <a:lnTo>
                    <a:pt x="246849" y="223875"/>
                  </a:lnTo>
                  <a:lnTo>
                    <a:pt x="248462" y="215925"/>
                  </a:lnTo>
                  <a:lnTo>
                    <a:pt x="252844" y="209410"/>
                  </a:lnTo>
                  <a:lnTo>
                    <a:pt x="259359" y="205016"/>
                  </a:lnTo>
                  <a:lnTo>
                    <a:pt x="267347" y="203390"/>
                  </a:lnTo>
                  <a:lnTo>
                    <a:pt x="275297" y="205016"/>
                  </a:lnTo>
                  <a:lnTo>
                    <a:pt x="281813" y="209410"/>
                  </a:lnTo>
                  <a:lnTo>
                    <a:pt x="286219" y="215925"/>
                  </a:lnTo>
                  <a:lnTo>
                    <a:pt x="287832" y="223875"/>
                  </a:lnTo>
                  <a:lnTo>
                    <a:pt x="287832" y="198323"/>
                  </a:lnTo>
                  <a:lnTo>
                    <a:pt x="280289" y="193230"/>
                  </a:lnTo>
                  <a:lnTo>
                    <a:pt x="267347" y="190614"/>
                  </a:lnTo>
                  <a:lnTo>
                    <a:pt x="254406" y="193230"/>
                  </a:lnTo>
                  <a:lnTo>
                    <a:pt x="243827" y="200367"/>
                  </a:lnTo>
                  <a:lnTo>
                    <a:pt x="236702" y="210934"/>
                  </a:lnTo>
                  <a:lnTo>
                    <a:pt x="234086" y="223875"/>
                  </a:lnTo>
                  <a:lnTo>
                    <a:pt x="236702" y="236829"/>
                  </a:lnTo>
                  <a:lnTo>
                    <a:pt x="243827" y="247396"/>
                  </a:lnTo>
                  <a:lnTo>
                    <a:pt x="254406" y="254520"/>
                  </a:lnTo>
                  <a:lnTo>
                    <a:pt x="267347" y="257136"/>
                  </a:lnTo>
                  <a:lnTo>
                    <a:pt x="280289" y="254520"/>
                  </a:lnTo>
                  <a:lnTo>
                    <a:pt x="290868" y="247396"/>
                  </a:lnTo>
                  <a:lnTo>
                    <a:pt x="292900" y="244373"/>
                  </a:lnTo>
                  <a:lnTo>
                    <a:pt x="297992" y="236829"/>
                  </a:lnTo>
                  <a:lnTo>
                    <a:pt x="300609" y="223875"/>
                  </a:lnTo>
                  <a:close/>
                </a:path>
                <a:path w="371475" h="365125">
                  <a:moveTo>
                    <a:pt x="300609" y="33261"/>
                  </a:moveTo>
                  <a:lnTo>
                    <a:pt x="297992" y="20320"/>
                  </a:lnTo>
                  <a:lnTo>
                    <a:pt x="292900" y="12776"/>
                  </a:lnTo>
                  <a:lnTo>
                    <a:pt x="290868" y="9753"/>
                  </a:lnTo>
                  <a:lnTo>
                    <a:pt x="287832" y="7708"/>
                  </a:lnTo>
                  <a:lnTo>
                    <a:pt x="287832" y="33261"/>
                  </a:lnTo>
                  <a:lnTo>
                    <a:pt x="286219" y="41224"/>
                  </a:lnTo>
                  <a:lnTo>
                    <a:pt x="281813" y="47739"/>
                  </a:lnTo>
                  <a:lnTo>
                    <a:pt x="275297" y="52146"/>
                  </a:lnTo>
                  <a:lnTo>
                    <a:pt x="267347" y="53759"/>
                  </a:lnTo>
                  <a:lnTo>
                    <a:pt x="259397" y="52146"/>
                  </a:lnTo>
                  <a:lnTo>
                    <a:pt x="252882" y="47739"/>
                  </a:lnTo>
                  <a:lnTo>
                    <a:pt x="248475" y="41224"/>
                  </a:lnTo>
                  <a:lnTo>
                    <a:pt x="246862" y="33261"/>
                  </a:lnTo>
                  <a:lnTo>
                    <a:pt x="248462" y="25311"/>
                  </a:lnTo>
                  <a:lnTo>
                    <a:pt x="252844" y="18796"/>
                  </a:lnTo>
                  <a:lnTo>
                    <a:pt x="259359" y="14389"/>
                  </a:lnTo>
                  <a:lnTo>
                    <a:pt x="267347" y="12776"/>
                  </a:lnTo>
                  <a:lnTo>
                    <a:pt x="275297" y="14389"/>
                  </a:lnTo>
                  <a:lnTo>
                    <a:pt x="281813" y="18796"/>
                  </a:lnTo>
                  <a:lnTo>
                    <a:pt x="286219" y="25311"/>
                  </a:lnTo>
                  <a:lnTo>
                    <a:pt x="287832" y="33261"/>
                  </a:lnTo>
                  <a:lnTo>
                    <a:pt x="287832" y="7708"/>
                  </a:lnTo>
                  <a:lnTo>
                    <a:pt x="280289" y="2616"/>
                  </a:lnTo>
                  <a:lnTo>
                    <a:pt x="267347" y="0"/>
                  </a:lnTo>
                  <a:lnTo>
                    <a:pt x="254406" y="2616"/>
                  </a:lnTo>
                  <a:lnTo>
                    <a:pt x="243827" y="9753"/>
                  </a:lnTo>
                  <a:lnTo>
                    <a:pt x="236702" y="20320"/>
                  </a:lnTo>
                  <a:lnTo>
                    <a:pt x="234086" y="33261"/>
                  </a:lnTo>
                  <a:lnTo>
                    <a:pt x="236702" y="46202"/>
                  </a:lnTo>
                  <a:lnTo>
                    <a:pt x="243827" y="56781"/>
                  </a:lnTo>
                  <a:lnTo>
                    <a:pt x="254406" y="63906"/>
                  </a:lnTo>
                  <a:lnTo>
                    <a:pt x="267347" y="66522"/>
                  </a:lnTo>
                  <a:lnTo>
                    <a:pt x="280289" y="63906"/>
                  </a:lnTo>
                  <a:lnTo>
                    <a:pt x="290868" y="56781"/>
                  </a:lnTo>
                  <a:lnTo>
                    <a:pt x="292900" y="53759"/>
                  </a:lnTo>
                  <a:lnTo>
                    <a:pt x="297992" y="46202"/>
                  </a:lnTo>
                  <a:lnTo>
                    <a:pt x="300609" y="33261"/>
                  </a:lnTo>
                  <a:close/>
                </a:path>
                <a:path w="371475" h="365125">
                  <a:moveTo>
                    <a:pt x="327304" y="102628"/>
                  </a:moveTo>
                  <a:lnTo>
                    <a:pt x="325170" y="92125"/>
                  </a:lnTo>
                  <a:lnTo>
                    <a:pt x="319366" y="83515"/>
                  </a:lnTo>
                  <a:lnTo>
                    <a:pt x="310769" y="77711"/>
                  </a:lnTo>
                  <a:lnTo>
                    <a:pt x="300253" y="75577"/>
                  </a:lnTo>
                  <a:lnTo>
                    <a:pt x="234518" y="75577"/>
                  </a:lnTo>
                  <a:lnTo>
                    <a:pt x="224015" y="77711"/>
                  </a:lnTo>
                  <a:lnTo>
                    <a:pt x="215404" y="83515"/>
                  </a:lnTo>
                  <a:lnTo>
                    <a:pt x="209600" y="92125"/>
                  </a:lnTo>
                  <a:lnTo>
                    <a:pt x="207467" y="102628"/>
                  </a:lnTo>
                  <a:lnTo>
                    <a:pt x="207467" y="120192"/>
                  </a:lnTo>
                  <a:lnTo>
                    <a:pt x="220154" y="120192"/>
                  </a:lnTo>
                  <a:lnTo>
                    <a:pt x="220154" y="94729"/>
                  </a:lnTo>
                  <a:lnTo>
                    <a:pt x="226631" y="88252"/>
                  </a:lnTo>
                  <a:lnTo>
                    <a:pt x="308140" y="88252"/>
                  </a:lnTo>
                  <a:lnTo>
                    <a:pt x="314617" y="94729"/>
                  </a:lnTo>
                  <a:lnTo>
                    <a:pt x="314617" y="152831"/>
                  </a:lnTo>
                  <a:lnTo>
                    <a:pt x="327304" y="152831"/>
                  </a:lnTo>
                  <a:lnTo>
                    <a:pt x="327304" y="102628"/>
                  </a:lnTo>
                  <a:close/>
                </a:path>
                <a:path w="371475" h="365125">
                  <a:moveTo>
                    <a:pt x="370941" y="249516"/>
                  </a:moveTo>
                  <a:lnTo>
                    <a:pt x="361467" y="213093"/>
                  </a:lnTo>
                  <a:lnTo>
                    <a:pt x="358089" y="209042"/>
                  </a:lnTo>
                  <a:lnTo>
                    <a:pt x="358089" y="249605"/>
                  </a:lnTo>
                  <a:lnTo>
                    <a:pt x="356082" y="265010"/>
                  </a:lnTo>
                  <a:lnTo>
                    <a:pt x="350164" y="280022"/>
                  </a:lnTo>
                  <a:lnTo>
                    <a:pt x="340499" y="294386"/>
                  </a:lnTo>
                  <a:lnTo>
                    <a:pt x="327215" y="307784"/>
                  </a:lnTo>
                  <a:lnTo>
                    <a:pt x="327215" y="293243"/>
                  </a:lnTo>
                  <a:lnTo>
                    <a:pt x="325081" y="282740"/>
                  </a:lnTo>
                  <a:lnTo>
                    <a:pt x="322427" y="278790"/>
                  </a:lnTo>
                  <a:lnTo>
                    <a:pt x="319278" y="274129"/>
                  </a:lnTo>
                  <a:lnTo>
                    <a:pt x="310680" y="268325"/>
                  </a:lnTo>
                  <a:lnTo>
                    <a:pt x="300164" y="266192"/>
                  </a:lnTo>
                  <a:lnTo>
                    <a:pt x="234442" y="266192"/>
                  </a:lnTo>
                  <a:lnTo>
                    <a:pt x="223926" y="268325"/>
                  </a:lnTo>
                  <a:lnTo>
                    <a:pt x="215315" y="274129"/>
                  </a:lnTo>
                  <a:lnTo>
                    <a:pt x="209511" y="282740"/>
                  </a:lnTo>
                  <a:lnTo>
                    <a:pt x="207378" y="293243"/>
                  </a:lnTo>
                  <a:lnTo>
                    <a:pt x="207378" y="351345"/>
                  </a:lnTo>
                  <a:lnTo>
                    <a:pt x="199580" y="351967"/>
                  </a:lnTo>
                  <a:lnTo>
                    <a:pt x="192303" y="352323"/>
                  </a:lnTo>
                  <a:lnTo>
                    <a:pt x="178117" y="352323"/>
                  </a:lnTo>
                  <a:lnTo>
                    <a:pt x="170395" y="351967"/>
                  </a:lnTo>
                  <a:lnTo>
                    <a:pt x="163169" y="351345"/>
                  </a:lnTo>
                  <a:lnTo>
                    <a:pt x="162140" y="351256"/>
                  </a:lnTo>
                  <a:lnTo>
                    <a:pt x="162039" y="293243"/>
                  </a:lnTo>
                  <a:lnTo>
                    <a:pt x="135001" y="266280"/>
                  </a:lnTo>
                  <a:lnTo>
                    <a:pt x="69278" y="266280"/>
                  </a:lnTo>
                  <a:lnTo>
                    <a:pt x="42252" y="293243"/>
                  </a:lnTo>
                  <a:lnTo>
                    <a:pt x="42227" y="306730"/>
                  </a:lnTo>
                  <a:lnTo>
                    <a:pt x="29527" y="293509"/>
                  </a:lnTo>
                  <a:lnTo>
                    <a:pt x="20269" y="279400"/>
                  </a:lnTo>
                  <a:lnTo>
                    <a:pt x="14605" y="264680"/>
                  </a:lnTo>
                  <a:lnTo>
                    <a:pt x="12687" y="249605"/>
                  </a:lnTo>
                  <a:lnTo>
                    <a:pt x="21513" y="217157"/>
                  </a:lnTo>
                  <a:lnTo>
                    <a:pt x="46062" y="188963"/>
                  </a:lnTo>
                  <a:lnTo>
                    <a:pt x="83477" y="166725"/>
                  </a:lnTo>
                  <a:lnTo>
                    <a:pt x="130873" y="152133"/>
                  </a:lnTo>
                  <a:lnTo>
                    <a:pt x="185381" y="146888"/>
                  </a:lnTo>
                  <a:lnTo>
                    <a:pt x="239890" y="152133"/>
                  </a:lnTo>
                  <a:lnTo>
                    <a:pt x="287286" y="166725"/>
                  </a:lnTo>
                  <a:lnTo>
                    <a:pt x="324713" y="188963"/>
                  </a:lnTo>
                  <a:lnTo>
                    <a:pt x="349262" y="217157"/>
                  </a:lnTo>
                  <a:lnTo>
                    <a:pt x="358089" y="249605"/>
                  </a:lnTo>
                  <a:lnTo>
                    <a:pt x="358089" y="209042"/>
                  </a:lnTo>
                  <a:lnTo>
                    <a:pt x="294944" y="156425"/>
                  </a:lnTo>
                  <a:lnTo>
                    <a:pt x="244030" y="140017"/>
                  </a:lnTo>
                  <a:lnTo>
                    <a:pt x="185470" y="134112"/>
                  </a:lnTo>
                  <a:lnTo>
                    <a:pt x="126885" y="140017"/>
                  </a:lnTo>
                  <a:lnTo>
                    <a:pt x="75958" y="156425"/>
                  </a:lnTo>
                  <a:lnTo>
                    <a:pt x="35839" y="181381"/>
                  </a:lnTo>
                  <a:lnTo>
                    <a:pt x="9474" y="213055"/>
                  </a:lnTo>
                  <a:lnTo>
                    <a:pt x="0" y="249516"/>
                  </a:lnTo>
                  <a:lnTo>
                    <a:pt x="2946" y="270078"/>
                  </a:lnTo>
                  <a:lnTo>
                    <a:pt x="11595" y="289814"/>
                  </a:lnTo>
                  <a:lnTo>
                    <a:pt x="25666" y="308241"/>
                  </a:lnTo>
                  <a:lnTo>
                    <a:pt x="44881" y="324904"/>
                  </a:lnTo>
                  <a:lnTo>
                    <a:pt x="54991" y="332181"/>
                  </a:lnTo>
                  <a:lnTo>
                    <a:pt x="54991" y="306730"/>
                  </a:lnTo>
                  <a:lnTo>
                    <a:pt x="54991" y="285254"/>
                  </a:lnTo>
                  <a:lnTo>
                    <a:pt x="61468" y="278790"/>
                  </a:lnTo>
                  <a:lnTo>
                    <a:pt x="142989" y="278790"/>
                  </a:lnTo>
                  <a:lnTo>
                    <a:pt x="149466" y="285254"/>
                  </a:lnTo>
                  <a:lnTo>
                    <a:pt x="149466" y="362699"/>
                  </a:lnTo>
                  <a:lnTo>
                    <a:pt x="155143" y="363321"/>
                  </a:lnTo>
                  <a:lnTo>
                    <a:pt x="163156" y="364070"/>
                  </a:lnTo>
                  <a:lnTo>
                    <a:pt x="170840" y="364591"/>
                  </a:lnTo>
                  <a:lnTo>
                    <a:pt x="178269" y="364896"/>
                  </a:lnTo>
                  <a:lnTo>
                    <a:pt x="185470" y="364998"/>
                  </a:lnTo>
                  <a:lnTo>
                    <a:pt x="192252" y="364832"/>
                  </a:lnTo>
                  <a:lnTo>
                    <a:pt x="199301" y="364553"/>
                  </a:lnTo>
                  <a:lnTo>
                    <a:pt x="206667" y="364096"/>
                  </a:lnTo>
                  <a:lnTo>
                    <a:pt x="220154" y="362877"/>
                  </a:lnTo>
                  <a:lnTo>
                    <a:pt x="220154" y="352323"/>
                  </a:lnTo>
                  <a:lnTo>
                    <a:pt x="220154" y="285254"/>
                  </a:lnTo>
                  <a:lnTo>
                    <a:pt x="226631" y="278790"/>
                  </a:lnTo>
                  <a:lnTo>
                    <a:pt x="308140" y="278790"/>
                  </a:lnTo>
                  <a:lnTo>
                    <a:pt x="314617" y="285254"/>
                  </a:lnTo>
                  <a:lnTo>
                    <a:pt x="314617" y="332981"/>
                  </a:lnTo>
                  <a:lnTo>
                    <a:pt x="324650" y="325882"/>
                  </a:lnTo>
                  <a:lnTo>
                    <a:pt x="344487" y="309054"/>
                  </a:lnTo>
                  <a:lnTo>
                    <a:pt x="345478" y="307784"/>
                  </a:lnTo>
                  <a:lnTo>
                    <a:pt x="359003" y="290398"/>
                  </a:lnTo>
                  <a:lnTo>
                    <a:pt x="367919" y="270395"/>
                  </a:lnTo>
                  <a:lnTo>
                    <a:pt x="370941" y="249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0480" y="6782701"/>
              <a:ext cx="1371638" cy="43713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1861" y="6838097"/>
              <a:ext cx="171141" cy="30499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52895" y="6782505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5">
                  <a:moveTo>
                    <a:pt x="0" y="0"/>
                  </a:moveTo>
                  <a:lnTo>
                    <a:pt x="0" y="437235"/>
                  </a:lnTo>
                </a:path>
              </a:pathLst>
            </a:custGeom>
            <a:ln w="12700">
              <a:solidFill>
                <a:srgbClr val="FBE0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27496" y="6952960"/>
              <a:ext cx="351389" cy="1520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42105" y="6782549"/>
              <a:ext cx="1330502" cy="4374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614640" y="6715429"/>
              <a:ext cx="2667000" cy="504825"/>
            </a:xfrm>
            <a:custGeom>
              <a:avLst/>
              <a:gdLst/>
              <a:ahLst/>
              <a:cxnLst/>
              <a:rect l="l" t="t" r="r" b="b"/>
              <a:pathLst>
                <a:path w="2667000" h="504825">
                  <a:moveTo>
                    <a:pt x="2666784" y="504545"/>
                  </a:moveTo>
                  <a:lnTo>
                    <a:pt x="0" y="504545"/>
                  </a:lnTo>
                  <a:lnTo>
                    <a:pt x="0" y="0"/>
                  </a:lnTo>
                  <a:lnTo>
                    <a:pt x="2666784" y="0"/>
                  </a:lnTo>
                  <a:lnTo>
                    <a:pt x="2666784" y="504545"/>
                  </a:lnTo>
                  <a:close/>
                </a:path>
              </a:pathLst>
            </a:custGeom>
            <a:ln w="1270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8810"/>
            <a:ext cx="5261610" cy="6974205"/>
          </a:xfrm>
          <a:custGeom>
            <a:avLst/>
            <a:gdLst/>
            <a:ahLst/>
            <a:cxnLst/>
            <a:rect l="l" t="t" r="r" b="b"/>
            <a:pathLst>
              <a:path w="5261610" h="6974205">
                <a:moveTo>
                  <a:pt x="5261292" y="0"/>
                </a:moveTo>
                <a:lnTo>
                  <a:pt x="0" y="0"/>
                </a:lnTo>
                <a:lnTo>
                  <a:pt x="0" y="6973658"/>
                </a:lnTo>
                <a:lnTo>
                  <a:pt x="5261292" y="6973658"/>
                </a:lnTo>
                <a:lnTo>
                  <a:pt x="5261292" y="0"/>
                </a:lnTo>
                <a:close/>
              </a:path>
            </a:pathLst>
          </a:custGeom>
          <a:solidFill>
            <a:srgbClr val="0B2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Imagen 38" descr="Forma&#10;&#10;Descripción generada automáticamente">
            <a:extLst>
              <a:ext uri="{FF2B5EF4-FFF2-40B4-BE49-F238E27FC236}">
                <a16:creationId xmlns:a16="http://schemas.microsoft.com/office/drawing/2014/main" id="{0D479194-74F9-8452-59DB-152FB446CB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/>
          <a:stretch/>
        </p:blipFill>
        <p:spPr>
          <a:xfrm>
            <a:off x="0" y="798182"/>
            <a:ext cx="7601297" cy="571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6166" y="680313"/>
            <a:ext cx="5545836" cy="633649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6484455"/>
            <a:ext cx="10692130" cy="1078230"/>
          </a:xfrm>
          <a:custGeom>
            <a:avLst/>
            <a:gdLst/>
            <a:ahLst/>
            <a:cxnLst/>
            <a:rect l="l" t="t" r="r" b="b"/>
            <a:pathLst>
              <a:path w="10692130" h="1078229">
                <a:moveTo>
                  <a:pt x="10692003" y="0"/>
                </a:moveTo>
                <a:lnTo>
                  <a:pt x="0" y="0"/>
                </a:lnTo>
                <a:lnTo>
                  <a:pt x="0" y="1078014"/>
                </a:lnTo>
                <a:lnTo>
                  <a:pt x="10692003" y="1078014"/>
                </a:lnTo>
                <a:lnTo>
                  <a:pt x="1069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5641" y="3633496"/>
            <a:ext cx="2437130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5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Titulo</a:t>
            </a:r>
            <a:r>
              <a:rPr sz="4450" spc="-12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 </a:t>
            </a:r>
            <a:r>
              <a:rPr sz="4450" spc="-25" dirty="0">
                <a:solidFill>
                  <a:srgbClr val="FFFFFF"/>
                </a:solidFill>
                <a:latin typeface="Source Serif Pro Light"/>
                <a:cs typeface="Source Serif Pro Light"/>
              </a:rPr>
              <a:t>del </a:t>
            </a:r>
            <a:r>
              <a:rPr sz="4450" spc="-1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Proyecto</a:t>
            </a:r>
            <a:endParaRPr sz="4450">
              <a:latin typeface="Source Serif Pro Light"/>
              <a:cs typeface="Source Serif Pro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923" y="5199119"/>
            <a:ext cx="3234690" cy="6661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5"/>
              </a:spcBef>
            </a:pP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SUBTITULO</a:t>
            </a:r>
            <a:r>
              <a:rPr sz="2150" b="1" spc="-3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DEL</a:t>
            </a:r>
            <a:r>
              <a:rPr sz="2150" b="1" spc="-2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PROYECTO</a:t>
            </a:r>
            <a:endParaRPr sz="2150">
              <a:latin typeface="Source Sans Pro SemiBold"/>
              <a:cs typeface="Source Sans Pro SemiBold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Lorem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ipsum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lorum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si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Source Sans Pro"/>
                <a:cs typeface="Source Sans Pro"/>
              </a:rPr>
              <a:t>amet</a:t>
            </a:r>
            <a:endParaRPr sz="1250">
              <a:latin typeface="Source Sans Pro"/>
              <a:cs typeface="Source Sans Pr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0692130" cy="7173595"/>
            <a:chOff x="0" y="0"/>
            <a:chExt cx="10692130" cy="7173595"/>
          </a:xfrm>
        </p:grpSpPr>
        <p:sp>
          <p:nvSpPr>
            <p:cNvPr id="10" name="object 10"/>
            <p:cNvSpPr/>
            <p:nvPr/>
          </p:nvSpPr>
          <p:spPr>
            <a:xfrm>
              <a:off x="247040" y="6823037"/>
              <a:ext cx="522605" cy="348615"/>
            </a:xfrm>
            <a:custGeom>
              <a:avLst/>
              <a:gdLst/>
              <a:ahLst/>
              <a:cxnLst/>
              <a:rect l="l" t="t" r="r" b="b"/>
              <a:pathLst>
                <a:path w="522605" h="348615">
                  <a:moveTo>
                    <a:pt x="522236" y="0"/>
                  </a:moveTo>
                  <a:lnTo>
                    <a:pt x="0" y="0"/>
                  </a:lnTo>
                  <a:lnTo>
                    <a:pt x="0" y="348170"/>
                  </a:lnTo>
                  <a:lnTo>
                    <a:pt x="522236" y="348170"/>
                  </a:lnTo>
                  <a:lnTo>
                    <a:pt x="522236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040" y="6864687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792" y="13182"/>
                  </a:lnTo>
                  <a:lnTo>
                    <a:pt x="0" y="13169"/>
                  </a:lnTo>
                  <a:lnTo>
                    <a:pt x="11188" y="21209"/>
                  </a:lnTo>
                  <a:lnTo>
                    <a:pt x="6997" y="34213"/>
                  </a:lnTo>
                  <a:lnTo>
                    <a:pt x="18021" y="26174"/>
                  </a:lnTo>
                  <a:lnTo>
                    <a:pt x="29032" y="34213"/>
                  </a:lnTo>
                  <a:lnTo>
                    <a:pt x="24841" y="21209"/>
                  </a:lnTo>
                  <a:lnTo>
                    <a:pt x="36042" y="13169"/>
                  </a:lnTo>
                  <a:lnTo>
                    <a:pt x="22237" y="13169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293" y="6879994"/>
              <a:ext cx="77748" cy="760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75974" y="697877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207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286" y="7035897"/>
              <a:ext cx="77835" cy="760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0049" y="7092853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188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41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018" y="7035897"/>
              <a:ext cx="77826" cy="760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3953" y="697861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7010" y="34226"/>
                  </a:lnTo>
                  <a:lnTo>
                    <a:pt x="18021" y="26174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42" y="13182"/>
                  </a:lnTo>
                  <a:lnTo>
                    <a:pt x="22250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178" y="6880011"/>
              <a:ext cx="77668" cy="7585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162" y="6870023"/>
              <a:ext cx="980003" cy="2543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4886" y="6943779"/>
              <a:ext cx="1281915" cy="17020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60682" y="6881190"/>
              <a:ext cx="388620" cy="292735"/>
            </a:xfrm>
            <a:custGeom>
              <a:avLst/>
              <a:gdLst/>
              <a:ahLst/>
              <a:cxnLst/>
              <a:rect l="l" t="t" r="r" b="b"/>
              <a:pathLst>
                <a:path w="388620" h="292734">
                  <a:moveTo>
                    <a:pt x="388467" y="241096"/>
                  </a:moveTo>
                  <a:lnTo>
                    <a:pt x="377202" y="196075"/>
                  </a:lnTo>
                  <a:lnTo>
                    <a:pt x="375615" y="194830"/>
                  </a:lnTo>
                  <a:lnTo>
                    <a:pt x="238493" y="194830"/>
                  </a:lnTo>
                  <a:lnTo>
                    <a:pt x="234696" y="199694"/>
                  </a:lnTo>
                  <a:lnTo>
                    <a:pt x="244436" y="238671"/>
                  </a:lnTo>
                  <a:lnTo>
                    <a:pt x="240639" y="243535"/>
                  </a:lnTo>
                  <a:lnTo>
                    <a:pt x="1905" y="243535"/>
                  </a:lnTo>
                  <a:lnTo>
                    <a:pt x="12" y="245973"/>
                  </a:lnTo>
                  <a:lnTo>
                    <a:pt x="11264" y="291007"/>
                  </a:lnTo>
                  <a:lnTo>
                    <a:pt x="12852" y="292252"/>
                  </a:lnTo>
                  <a:lnTo>
                    <a:pt x="263918" y="292239"/>
                  </a:lnTo>
                  <a:lnTo>
                    <a:pt x="268528" y="286334"/>
                  </a:lnTo>
                  <a:lnTo>
                    <a:pt x="259054" y="248399"/>
                  </a:lnTo>
                  <a:lnTo>
                    <a:pt x="262851" y="243535"/>
                  </a:lnTo>
                  <a:lnTo>
                    <a:pt x="383971" y="243535"/>
                  </a:lnTo>
                  <a:lnTo>
                    <a:pt x="386562" y="243535"/>
                  </a:lnTo>
                  <a:lnTo>
                    <a:pt x="388467" y="241096"/>
                  </a:lnTo>
                  <a:close/>
                </a:path>
                <a:path w="388620" h="292734">
                  <a:moveTo>
                    <a:pt x="388467" y="143687"/>
                  </a:moveTo>
                  <a:lnTo>
                    <a:pt x="377202" y="98666"/>
                  </a:lnTo>
                  <a:lnTo>
                    <a:pt x="375615" y="97421"/>
                  </a:lnTo>
                  <a:lnTo>
                    <a:pt x="189788" y="97421"/>
                  </a:lnTo>
                  <a:lnTo>
                    <a:pt x="185978" y="102285"/>
                  </a:lnTo>
                  <a:lnTo>
                    <a:pt x="195732" y="141262"/>
                  </a:lnTo>
                  <a:lnTo>
                    <a:pt x="191935" y="146126"/>
                  </a:lnTo>
                  <a:lnTo>
                    <a:pt x="1905" y="146126"/>
                  </a:lnTo>
                  <a:lnTo>
                    <a:pt x="12" y="148564"/>
                  </a:lnTo>
                  <a:lnTo>
                    <a:pt x="11264" y="193598"/>
                  </a:lnTo>
                  <a:lnTo>
                    <a:pt x="12852" y="194843"/>
                  </a:lnTo>
                  <a:lnTo>
                    <a:pt x="216281" y="194830"/>
                  </a:lnTo>
                  <a:lnTo>
                    <a:pt x="220078" y="189966"/>
                  </a:lnTo>
                  <a:lnTo>
                    <a:pt x="210337" y="150990"/>
                  </a:lnTo>
                  <a:lnTo>
                    <a:pt x="214147" y="146126"/>
                  </a:lnTo>
                  <a:lnTo>
                    <a:pt x="383971" y="146126"/>
                  </a:lnTo>
                  <a:lnTo>
                    <a:pt x="386562" y="146126"/>
                  </a:lnTo>
                  <a:lnTo>
                    <a:pt x="388467" y="143687"/>
                  </a:lnTo>
                  <a:close/>
                </a:path>
                <a:path w="388620" h="292734">
                  <a:moveTo>
                    <a:pt x="388531" y="46266"/>
                  </a:moveTo>
                  <a:lnTo>
                    <a:pt x="377266" y="1244"/>
                  </a:lnTo>
                  <a:lnTo>
                    <a:pt x="375678" y="0"/>
                  </a:lnTo>
                  <a:lnTo>
                    <a:pt x="141135" y="0"/>
                  </a:lnTo>
                  <a:lnTo>
                    <a:pt x="137337" y="4864"/>
                  </a:lnTo>
                  <a:lnTo>
                    <a:pt x="147091" y="43840"/>
                  </a:lnTo>
                  <a:lnTo>
                    <a:pt x="143294" y="48704"/>
                  </a:lnTo>
                  <a:lnTo>
                    <a:pt x="1905" y="48704"/>
                  </a:lnTo>
                  <a:lnTo>
                    <a:pt x="0" y="51142"/>
                  </a:lnTo>
                  <a:lnTo>
                    <a:pt x="11252" y="96177"/>
                  </a:lnTo>
                  <a:lnTo>
                    <a:pt x="12852" y="97421"/>
                  </a:lnTo>
                  <a:lnTo>
                    <a:pt x="167640" y="97409"/>
                  </a:lnTo>
                  <a:lnTo>
                    <a:pt x="171437" y="92544"/>
                  </a:lnTo>
                  <a:lnTo>
                    <a:pt x="161696" y="53568"/>
                  </a:lnTo>
                  <a:lnTo>
                    <a:pt x="165493" y="48704"/>
                  </a:lnTo>
                  <a:lnTo>
                    <a:pt x="384035" y="48704"/>
                  </a:lnTo>
                  <a:lnTo>
                    <a:pt x="386626" y="48704"/>
                  </a:lnTo>
                  <a:lnTo>
                    <a:pt x="388531" y="46266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38385" y="6825187"/>
              <a:ext cx="116142" cy="15368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378550" y="683007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784" y="0"/>
                  </a:moveTo>
                  <a:lnTo>
                    <a:pt x="20459" y="19265"/>
                  </a:lnTo>
                  <a:lnTo>
                    <a:pt x="0" y="19151"/>
                  </a:lnTo>
                  <a:lnTo>
                    <a:pt x="16560" y="31191"/>
                  </a:lnTo>
                  <a:lnTo>
                    <a:pt x="10134" y="50698"/>
                  </a:lnTo>
                  <a:lnTo>
                    <a:pt x="26708" y="38544"/>
                  </a:lnTo>
                  <a:lnTo>
                    <a:pt x="43256" y="50609"/>
                  </a:lnTo>
                  <a:lnTo>
                    <a:pt x="36842" y="31191"/>
                  </a:lnTo>
                  <a:lnTo>
                    <a:pt x="53225" y="19227"/>
                  </a:lnTo>
                  <a:lnTo>
                    <a:pt x="32981" y="19291"/>
                  </a:lnTo>
                  <a:lnTo>
                    <a:pt x="26784" y="0"/>
                  </a:lnTo>
                  <a:close/>
                </a:path>
              </a:pathLst>
            </a:custGeom>
            <a:solidFill>
              <a:srgbClr val="B19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10692130" cy="844550"/>
            </a:xfrm>
            <a:custGeom>
              <a:avLst/>
              <a:gdLst/>
              <a:ahLst/>
              <a:cxnLst/>
              <a:rect l="l" t="t" r="r" b="b"/>
              <a:pathLst>
                <a:path w="10692130" h="844550">
                  <a:moveTo>
                    <a:pt x="0" y="0"/>
                  </a:moveTo>
                  <a:lnTo>
                    <a:pt x="10692003" y="0"/>
                  </a:lnTo>
                  <a:lnTo>
                    <a:pt x="10692003" y="844156"/>
                  </a:lnTo>
                  <a:lnTo>
                    <a:pt x="0" y="84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3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11894" y="265826"/>
            <a:ext cx="42925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20" dirty="0">
                <a:solidFill>
                  <a:srgbClr val="FFFFFF"/>
                </a:solidFill>
                <a:latin typeface="Source Sans Pro"/>
                <a:cs typeface="Source Sans Pro"/>
              </a:rPr>
              <a:t>FSE+</a:t>
            </a:r>
            <a:endParaRPr sz="1500">
              <a:latin typeface="Source Sans Pro"/>
              <a:cs typeface="Source Sans Pr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7680" y="265826"/>
            <a:ext cx="211328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Fondo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Social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Europeo</a:t>
            </a:r>
            <a:r>
              <a:rPr sz="15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Plus</a:t>
            </a:r>
            <a:endParaRPr sz="1500">
              <a:latin typeface="Source Sans Pro"/>
              <a:cs typeface="Source Sans Pr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6500" y="236739"/>
            <a:ext cx="10061575" cy="6990080"/>
            <a:chOff x="226500" y="236739"/>
            <a:chExt cx="10061575" cy="6990080"/>
          </a:xfrm>
        </p:grpSpPr>
        <p:sp>
          <p:nvSpPr>
            <p:cNvPr id="28" name="object 28"/>
            <p:cNvSpPr/>
            <p:nvPr/>
          </p:nvSpPr>
          <p:spPr>
            <a:xfrm>
              <a:off x="756751" y="2367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h="364490">
                  <a:moveTo>
                    <a:pt x="0" y="0"/>
                  </a:moveTo>
                  <a:lnTo>
                    <a:pt x="0" y="364109"/>
                  </a:lnTo>
                </a:path>
              </a:pathLst>
            </a:custGeom>
            <a:ln w="204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6491" y="236829"/>
              <a:ext cx="371475" cy="365125"/>
            </a:xfrm>
            <a:custGeom>
              <a:avLst/>
              <a:gdLst/>
              <a:ahLst/>
              <a:cxnLst/>
              <a:rect l="l" t="t" r="r" b="b"/>
              <a:pathLst>
                <a:path w="371475" h="365125">
                  <a:moveTo>
                    <a:pt x="135445" y="223875"/>
                  </a:moveTo>
                  <a:lnTo>
                    <a:pt x="132829" y="210934"/>
                  </a:lnTo>
                  <a:lnTo>
                    <a:pt x="127749" y="203390"/>
                  </a:lnTo>
                  <a:lnTo>
                    <a:pt x="125704" y="200367"/>
                  </a:lnTo>
                  <a:lnTo>
                    <a:pt x="122669" y="198323"/>
                  </a:lnTo>
                  <a:lnTo>
                    <a:pt x="122669" y="223875"/>
                  </a:lnTo>
                  <a:lnTo>
                    <a:pt x="121056" y="231838"/>
                  </a:lnTo>
                  <a:lnTo>
                    <a:pt x="116649" y="238353"/>
                  </a:lnTo>
                  <a:lnTo>
                    <a:pt x="110134" y="242760"/>
                  </a:lnTo>
                  <a:lnTo>
                    <a:pt x="102184" y="244373"/>
                  </a:lnTo>
                  <a:lnTo>
                    <a:pt x="94234" y="242760"/>
                  </a:lnTo>
                  <a:lnTo>
                    <a:pt x="87718" y="238353"/>
                  </a:lnTo>
                  <a:lnTo>
                    <a:pt x="83312" y="231838"/>
                  </a:lnTo>
                  <a:lnTo>
                    <a:pt x="81699" y="223875"/>
                  </a:lnTo>
                  <a:lnTo>
                    <a:pt x="83312" y="215925"/>
                  </a:lnTo>
                  <a:lnTo>
                    <a:pt x="87680" y="209410"/>
                  </a:lnTo>
                  <a:lnTo>
                    <a:pt x="94195" y="205016"/>
                  </a:lnTo>
                  <a:lnTo>
                    <a:pt x="102184" y="203390"/>
                  </a:lnTo>
                  <a:lnTo>
                    <a:pt x="110134" y="205016"/>
                  </a:lnTo>
                  <a:lnTo>
                    <a:pt x="116649" y="209410"/>
                  </a:lnTo>
                  <a:lnTo>
                    <a:pt x="121056" y="215925"/>
                  </a:lnTo>
                  <a:lnTo>
                    <a:pt x="122669" y="223875"/>
                  </a:lnTo>
                  <a:lnTo>
                    <a:pt x="122669" y="198323"/>
                  </a:lnTo>
                  <a:lnTo>
                    <a:pt x="115125" y="193230"/>
                  </a:lnTo>
                  <a:lnTo>
                    <a:pt x="102184" y="190614"/>
                  </a:lnTo>
                  <a:lnTo>
                    <a:pt x="89242" y="193230"/>
                  </a:lnTo>
                  <a:lnTo>
                    <a:pt x="78663" y="200367"/>
                  </a:lnTo>
                  <a:lnTo>
                    <a:pt x="71539" y="210934"/>
                  </a:lnTo>
                  <a:lnTo>
                    <a:pt x="68922" y="223875"/>
                  </a:lnTo>
                  <a:lnTo>
                    <a:pt x="71539" y="236829"/>
                  </a:lnTo>
                  <a:lnTo>
                    <a:pt x="78663" y="247396"/>
                  </a:lnTo>
                  <a:lnTo>
                    <a:pt x="89242" y="254520"/>
                  </a:lnTo>
                  <a:lnTo>
                    <a:pt x="102184" y="257136"/>
                  </a:lnTo>
                  <a:lnTo>
                    <a:pt x="115125" y="254520"/>
                  </a:lnTo>
                  <a:lnTo>
                    <a:pt x="125704" y="247396"/>
                  </a:lnTo>
                  <a:lnTo>
                    <a:pt x="127736" y="244373"/>
                  </a:lnTo>
                  <a:lnTo>
                    <a:pt x="132829" y="236829"/>
                  </a:lnTo>
                  <a:lnTo>
                    <a:pt x="135445" y="223875"/>
                  </a:lnTo>
                  <a:close/>
                </a:path>
                <a:path w="371475" h="365125">
                  <a:moveTo>
                    <a:pt x="135445" y="33261"/>
                  </a:moveTo>
                  <a:lnTo>
                    <a:pt x="132829" y="20320"/>
                  </a:lnTo>
                  <a:lnTo>
                    <a:pt x="127749" y="12776"/>
                  </a:lnTo>
                  <a:lnTo>
                    <a:pt x="125704" y="9753"/>
                  </a:lnTo>
                  <a:lnTo>
                    <a:pt x="122669" y="7708"/>
                  </a:lnTo>
                  <a:lnTo>
                    <a:pt x="122669" y="33261"/>
                  </a:lnTo>
                  <a:lnTo>
                    <a:pt x="121056" y="41224"/>
                  </a:lnTo>
                  <a:lnTo>
                    <a:pt x="116649" y="47739"/>
                  </a:lnTo>
                  <a:lnTo>
                    <a:pt x="110134" y="52146"/>
                  </a:lnTo>
                  <a:lnTo>
                    <a:pt x="102184" y="53759"/>
                  </a:lnTo>
                  <a:lnTo>
                    <a:pt x="94234" y="52146"/>
                  </a:lnTo>
                  <a:lnTo>
                    <a:pt x="87718" y="47739"/>
                  </a:lnTo>
                  <a:lnTo>
                    <a:pt x="83312" y="41224"/>
                  </a:lnTo>
                  <a:lnTo>
                    <a:pt x="81699" y="33261"/>
                  </a:lnTo>
                  <a:lnTo>
                    <a:pt x="83312" y="25311"/>
                  </a:lnTo>
                  <a:lnTo>
                    <a:pt x="87680" y="18796"/>
                  </a:lnTo>
                  <a:lnTo>
                    <a:pt x="94195" y="14389"/>
                  </a:lnTo>
                  <a:lnTo>
                    <a:pt x="102184" y="12776"/>
                  </a:lnTo>
                  <a:lnTo>
                    <a:pt x="110134" y="14389"/>
                  </a:lnTo>
                  <a:lnTo>
                    <a:pt x="116649" y="18796"/>
                  </a:lnTo>
                  <a:lnTo>
                    <a:pt x="121056" y="25311"/>
                  </a:lnTo>
                  <a:lnTo>
                    <a:pt x="122669" y="33261"/>
                  </a:lnTo>
                  <a:lnTo>
                    <a:pt x="122669" y="7708"/>
                  </a:lnTo>
                  <a:lnTo>
                    <a:pt x="115125" y="2616"/>
                  </a:lnTo>
                  <a:lnTo>
                    <a:pt x="102184" y="0"/>
                  </a:lnTo>
                  <a:lnTo>
                    <a:pt x="89242" y="2616"/>
                  </a:lnTo>
                  <a:lnTo>
                    <a:pt x="78663" y="9753"/>
                  </a:lnTo>
                  <a:lnTo>
                    <a:pt x="71539" y="20320"/>
                  </a:lnTo>
                  <a:lnTo>
                    <a:pt x="68922" y="33261"/>
                  </a:lnTo>
                  <a:lnTo>
                    <a:pt x="71539" y="46202"/>
                  </a:lnTo>
                  <a:lnTo>
                    <a:pt x="78663" y="56781"/>
                  </a:lnTo>
                  <a:lnTo>
                    <a:pt x="89242" y="63906"/>
                  </a:lnTo>
                  <a:lnTo>
                    <a:pt x="102184" y="66522"/>
                  </a:lnTo>
                  <a:lnTo>
                    <a:pt x="115125" y="63906"/>
                  </a:lnTo>
                  <a:lnTo>
                    <a:pt x="125704" y="56781"/>
                  </a:lnTo>
                  <a:lnTo>
                    <a:pt x="127736" y="53759"/>
                  </a:lnTo>
                  <a:lnTo>
                    <a:pt x="132829" y="46202"/>
                  </a:lnTo>
                  <a:lnTo>
                    <a:pt x="135445" y="33261"/>
                  </a:lnTo>
                  <a:close/>
                </a:path>
                <a:path w="371475" h="365125">
                  <a:moveTo>
                    <a:pt x="162153" y="102717"/>
                  </a:moveTo>
                  <a:lnTo>
                    <a:pt x="160020" y="92202"/>
                  </a:lnTo>
                  <a:lnTo>
                    <a:pt x="154203" y="83604"/>
                  </a:lnTo>
                  <a:lnTo>
                    <a:pt x="145605" y="77800"/>
                  </a:lnTo>
                  <a:lnTo>
                    <a:pt x="135102" y="75666"/>
                  </a:lnTo>
                  <a:lnTo>
                    <a:pt x="69367" y="75666"/>
                  </a:lnTo>
                  <a:lnTo>
                    <a:pt x="58851" y="77800"/>
                  </a:lnTo>
                  <a:lnTo>
                    <a:pt x="50253" y="83604"/>
                  </a:lnTo>
                  <a:lnTo>
                    <a:pt x="44437" y="92202"/>
                  </a:lnTo>
                  <a:lnTo>
                    <a:pt x="42316" y="102717"/>
                  </a:lnTo>
                  <a:lnTo>
                    <a:pt x="42316" y="153720"/>
                  </a:lnTo>
                  <a:lnTo>
                    <a:pt x="55003" y="153720"/>
                  </a:lnTo>
                  <a:lnTo>
                    <a:pt x="55003" y="94818"/>
                  </a:lnTo>
                  <a:lnTo>
                    <a:pt x="61480" y="88353"/>
                  </a:lnTo>
                  <a:lnTo>
                    <a:pt x="142989" y="88353"/>
                  </a:lnTo>
                  <a:lnTo>
                    <a:pt x="149466" y="94818"/>
                  </a:lnTo>
                  <a:lnTo>
                    <a:pt x="149466" y="120370"/>
                  </a:lnTo>
                  <a:lnTo>
                    <a:pt x="162153" y="120370"/>
                  </a:lnTo>
                  <a:lnTo>
                    <a:pt x="162153" y="102717"/>
                  </a:lnTo>
                  <a:close/>
                </a:path>
                <a:path w="371475" h="365125">
                  <a:moveTo>
                    <a:pt x="300609" y="223875"/>
                  </a:moveTo>
                  <a:lnTo>
                    <a:pt x="297992" y="210934"/>
                  </a:lnTo>
                  <a:lnTo>
                    <a:pt x="292900" y="203390"/>
                  </a:lnTo>
                  <a:lnTo>
                    <a:pt x="290868" y="200367"/>
                  </a:lnTo>
                  <a:lnTo>
                    <a:pt x="287832" y="198323"/>
                  </a:lnTo>
                  <a:lnTo>
                    <a:pt x="287832" y="223875"/>
                  </a:lnTo>
                  <a:lnTo>
                    <a:pt x="286219" y="231838"/>
                  </a:lnTo>
                  <a:lnTo>
                    <a:pt x="281813" y="238353"/>
                  </a:lnTo>
                  <a:lnTo>
                    <a:pt x="275297" y="242760"/>
                  </a:lnTo>
                  <a:lnTo>
                    <a:pt x="267347" y="244373"/>
                  </a:lnTo>
                  <a:lnTo>
                    <a:pt x="259397" y="242760"/>
                  </a:lnTo>
                  <a:lnTo>
                    <a:pt x="252882" y="238353"/>
                  </a:lnTo>
                  <a:lnTo>
                    <a:pt x="248475" y="231838"/>
                  </a:lnTo>
                  <a:lnTo>
                    <a:pt x="246849" y="223875"/>
                  </a:lnTo>
                  <a:lnTo>
                    <a:pt x="248462" y="215925"/>
                  </a:lnTo>
                  <a:lnTo>
                    <a:pt x="252844" y="209410"/>
                  </a:lnTo>
                  <a:lnTo>
                    <a:pt x="259359" y="205016"/>
                  </a:lnTo>
                  <a:lnTo>
                    <a:pt x="267347" y="203390"/>
                  </a:lnTo>
                  <a:lnTo>
                    <a:pt x="275297" y="205016"/>
                  </a:lnTo>
                  <a:lnTo>
                    <a:pt x="281813" y="209410"/>
                  </a:lnTo>
                  <a:lnTo>
                    <a:pt x="286219" y="215925"/>
                  </a:lnTo>
                  <a:lnTo>
                    <a:pt x="287832" y="223875"/>
                  </a:lnTo>
                  <a:lnTo>
                    <a:pt x="287832" y="198323"/>
                  </a:lnTo>
                  <a:lnTo>
                    <a:pt x="280289" y="193230"/>
                  </a:lnTo>
                  <a:lnTo>
                    <a:pt x="267347" y="190614"/>
                  </a:lnTo>
                  <a:lnTo>
                    <a:pt x="254406" y="193230"/>
                  </a:lnTo>
                  <a:lnTo>
                    <a:pt x="243827" y="200367"/>
                  </a:lnTo>
                  <a:lnTo>
                    <a:pt x="236702" y="210934"/>
                  </a:lnTo>
                  <a:lnTo>
                    <a:pt x="234086" y="223875"/>
                  </a:lnTo>
                  <a:lnTo>
                    <a:pt x="236702" y="236829"/>
                  </a:lnTo>
                  <a:lnTo>
                    <a:pt x="243827" y="247396"/>
                  </a:lnTo>
                  <a:lnTo>
                    <a:pt x="254406" y="254520"/>
                  </a:lnTo>
                  <a:lnTo>
                    <a:pt x="267347" y="257136"/>
                  </a:lnTo>
                  <a:lnTo>
                    <a:pt x="280289" y="254520"/>
                  </a:lnTo>
                  <a:lnTo>
                    <a:pt x="290868" y="247396"/>
                  </a:lnTo>
                  <a:lnTo>
                    <a:pt x="292900" y="244373"/>
                  </a:lnTo>
                  <a:lnTo>
                    <a:pt x="297992" y="236829"/>
                  </a:lnTo>
                  <a:lnTo>
                    <a:pt x="300609" y="223875"/>
                  </a:lnTo>
                  <a:close/>
                </a:path>
                <a:path w="371475" h="365125">
                  <a:moveTo>
                    <a:pt x="300609" y="33261"/>
                  </a:moveTo>
                  <a:lnTo>
                    <a:pt x="297992" y="20320"/>
                  </a:lnTo>
                  <a:lnTo>
                    <a:pt x="292900" y="12776"/>
                  </a:lnTo>
                  <a:lnTo>
                    <a:pt x="290868" y="9753"/>
                  </a:lnTo>
                  <a:lnTo>
                    <a:pt x="287832" y="7708"/>
                  </a:lnTo>
                  <a:lnTo>
                    <a:pt x="287832" y="33261"/>
                  </a:lnTo>
                  <a:lnTo>
                    <a:pt x="286219" y="41224"/>
                  </a:lnTo>
                  <a:lnTo>
                    <a:pt x="281813" y="47739"/>
                  </a:lnTo>
                  <a:lnTo>
                    <a:pt x="275297" y="52146"/>
                  </a:lnTo>
                  <a:lnTo>
                    <a:pt x="267347" y="53759"/>
                  </a:lnTo>
                  <a:lnTo>
                    <a:pt x="259397" y="52146"/>
                  </a:lnTo>
                  <a:lnTo>
                    <a:pt x="252882" y="47739"/>
                  </a:lnTo>
                  <a:lnTo>
                    <a:pt x="248475" y="41224"/>
                  </a:lnTo>
                  <a:lnTo>
                    <a:pt x="246862" y="33261"/>
                  </a:lnTo>
                  <a:lnTo>
                    <a:pt x="248462" y="25311"/>
                  </a:lnTo>
                  <a:lnTo>
                    <a:pt x="252844" y="18796"/>
                  </a:lnTo>
                  <a:lnTo>
                    <a:pt x="259359" y="14389"/>
                  </a:lnTo>
                  <a:lnTo>
                    <a:pt x="267347" y="12776"/>
                  </a:lnTo>
                  <a:lnTo>
                    <a:pt x="275297" y="14389"/>
                  </a:lnTo>
                  <a:lnTo>
                    <a:pt x="281813" y="18796"/>
                  </a:lnTo>
                  <a:lnTo>
                    <a:pt x="286219" y="25311"/>
                  </a:lnTo>
                  <a:lnTo>
                    <a:pt x="287832" y="33261"/>
                  </a:lnTo>
                  <a:lnTo>
                    <a:pt x="287832" y="7708"/>
                  </a:lnTo>
                  <a:lnTo>
                    <a:pt x="280289" y="2616"/>
                  </a:lnTo>
                  <a:lnTo>
                    <a:pt x="267347" y="0"/>
                  </a:lnTo>
                  <a:lnTo>
                    <a:pt x="254406" y="2616"/>
                  </a:lnTo>
                  <a:lnTo>
                    <a:pt x="243827" y="9753"/>
                  </a:lnTo>
                  <a:lnTo>
                    <a:pt x="236702" y="20320"/>
                  </a:lnTo>
                  <a:lnTo>
                    <a:pt x="234086" y="33261"/>
                  </a:lnTo>
                  <a:lnTo>
                    <a:pt x="236702" y="46202"/>
                  </a:lnTo>
                  <a:lnTo>
                    <a:pt x="243827" y="56781"/>
                  </a:lnTo>
                  <a:lnTo>
                    <a:pt x="254406" y="63906"/>
                  </a:lnTo>
                  <a:lnTo>
                    <a:pt x="267347" y="66522"/>
                  </a:lnTo>
                  <a:lnTo>
                    <a:pt x="280289" y="63906"/>
                  </a:lnTo>
                  <a:lnTo>
                    <a:pt x="290868" y="56781"/>
                  </a:lnTo>
                  <a:lnTo>
                    <a:pt x="292900" y="53759"/>
                  </a:lnTo>
                  <a:lnTo>
                    <a:pt x="297992" y="46202"/>
                  </a:lnTo>
                  <a:lnTo>
                    <a:pt x="300609" y="33261"/>
                  </a:lnTo>
                  <a:close/>
                </a:path>
                <a:path w="371475" h="365125">
                  <a:moveTo>
                    <a:pt x="327304" y="102628"/>
                  </a:moveTo>
                  <a:lnTo>
                    <a:pt x="325170" y="92125"/>
                  </a:lnTo>
                  <a:lnTo>
                    <a:pt x="319366" y="83515"/>
                  </a:lnTo>
                  <a:lnTo>
                    <a:pt x="310769" y="77711"/>
                  </a:lnTo>
                  <a:lnTo>
                    <a:pt x="300253" y="75577"/>
                  </a:lnTo>
                  <a:lnTo>
                    <a:pt x="234518" y="75577"/>
                  </a:lnTo>
                  <a:lnTo>
                    <a:pt x="224015" y="77711"/>
                  </a:lnTo>
                  <a:lnTo>
                    <a:pt x="215404" y="83515"/>
                  </a:lnTo>
                  <a:lnTo>
                    <a:pt x="209600" y="92125"/>
                  </a:lnTo>
                  <a:lnTo>
                    <a:pt x="207467" y="102628"/>
                  </a:lnTo>
                  <a:lnTo>
                    <a:pt x="207467" y="120192"/>
                  </a:lnTo>
                  <a:lnTo>
                    <a:pt x="220154" y="120192"/>
                  </a:lnTo>
                  <a:lnTo>
                    <a:pt x="220154" y="94729"/>
                  </a:lnTo>
                  <a:lnTo>
                    <a:pt x="226631" y="88252"/>
                  </a:lnTo>
                  <a:lnTo>
                    <a:pt x="308140" y="88252"/>
                  </a:lnTo>
                  <a:lnTo>
                    <a:pt x="314617" y="94729"/>
                  </a:lnTo>
                  <a:lnTo>
                    <a:pt x="314617" y="152831"/>
                  </a:lnTo>
                  <a:lnTo>
                    <a:pt x="327304" y="152831"/>
                  </a:lnTo>
                  <a:lnTo>
                    <a:pt x="327304" y="102628"/>
                  </a:lnTo>
                  <a:close/>
                </a:path>
                <a:path w="371475" h="365125">
                  <a:moveTo>
                    <a:pt x="370941" y="249516"/>
                  </a:moveTo>
                  <a:lnTo>
                    <a:pt x="361467" y="213093"/>
                  </a:lnTo>
                  <a:lnTo>
                    <a:pt x="358089" y="209042"/>
                  </a:lnTo>
                  <a:lnTo>
                    <a:pt x="358089" y="249605"/>
                  </a:lnTo>
                  <a:lnTo>
                    <a:pt x="356082" y="265010"/>
                  </a:lnTo>
                  <a:lnTo>
                    <a:pt x="350164" y="280022"/>
                  </a:lnTo>
                  <a:lnTo>
                    <a:pt x="340499" y="294386"/>
                  </a:lnTo>
                  <a:lnTo>
                    <a:pt x="327215" y="307784"/>
                  </a:lnTo>
                  <a:lnTo>
                    <a:pt x="327215" y="293243"/>
                  </a:lnTo>
                  <a:lnTo>
                    <a:pt x="325081" y="282740"/>
                  </a:lnTo>
                  <a:lnTo>
                    <a:pt x="322427" y="278790"/>
                  </a:lnTo>
                  <a:lnTo>
                    <a:pt x="319278" y="274129"/>
                  </a:lnTo>
                  <a:lnTo>
                    <a:pt x="310680" y="268325"/>
                  </a:lnTo>
                  <a:lnTo>
                    <a:pt x="300164" y="266192"/>
                  </a:lnTo>
                  <a:lnTo>
                    <a:pt x="234442" y="266192"/>
                  </a:lnTo>
                  <a:lnTo>
                    <a:pt x="223926" y="268325"/>
                  </a:lnTo>
                  <a:lnTo>
                    <a:pt x="215315" y="274129"/>
                  </a:lnTo>
                  <a:lnTo>
                    <a:pt x="209511" y="282740"/>
                  </a:lnTo>
                  <a:lnTo>
                    <a:pt x="207378" y="293243"/>
                  </a:lnTo>
                  <a:lnTo>
                    <a:pt x="207378" y="351345"/>
                  </a:lnTo>
                  <a:lnTo>
                    <a:pt x="199580" y="351967"/>
                  </a:lnTo>
                  <a:lnTo>
                    <a:pt x="192303" y="352323"/>
                  </a:lnTo>
                  <a:lnTo>
                    <a:pt x="178117" y="352323"/>
                  </a:lnTo>
                  <a:lnTo>
                    <a:pt x="170395" y="351967"/>
                  </a:lnTo>
                  <a:lnTo>
                    <a:pt x="163169" y="351345"/>
                  </a:lnTo>
                  <a:lnTo>
                    <a:pt x="162140" y="351256"/>
                  </a:lnTo>
                  <a:lnTo>
                    <a:pt x="162039" y="293243"/>
                  </a:lnTo>
                  <a:lnTo>
                    <a:pt x="135001" y="266280"/>
                  </a:lnTo>
                  <a:lnTo>
                    <a:pt x="69278" y="266280"/>
                  </a:lnTo>
                  <a:lnTo>
                    <a:pt x="42252" y="293243"/>
                  </a:lnTo>
                  <a:lnTo>
                    <a:pt x="42227" y="306730"/>
                  </a:lnTo>
                  <a:lnTo>
                    <a:pt x="29527" y="293509"/>
                  </a:lnTo>
                  <a:lnTo>
                    <a:pt x="20269" y="279400"/>
                  </a:lnTo>
                  <a:lnTo>
                    <a:pt x="14605" y="264680"/>
                  </a:lnTo>
                  <a:lnTo>
                    <a:pt x="12687" y="249605"/>
                  </a:lnTo>
                  <a:lnTo>
                    <a:pt x="21513" y="217157"/>
                  </a:lnTo>
                  <a:lnTo>
                    <a:pt x="46062" y="188963"/>
                  </a:lnTo>
                  <a:lnTo>
                    <a:pt x="83477" y="166725"/>
                  </a:lnTo>
                  <a:lnTo>
                    <a:pt x="130873" y="152133"/>
                  </a:lnTo>
                  <a:lnTo>
                    <a:pt x="185381" y="146888"/>
                  </a:lnTo>
                  <a:lnTo>
                    <a:pt x="239890" y="152133"/>
                  </a:lnTo>
                  <a:lnTo>
                    <a:pt x="287286" y="166725"/>
                  </a:lnTo>
                  <a:lnTo>
                    <a:pt x="324713" y="188963"/>
                  </a:lnTo>
                  <a:lnTo>
                    <a:pt x="349262" y="217157"/>
                  </a:lnTo>
                  <a:lnTo>
                    <a:pt x="358089" y="249605"/>
                  </a:lnTo>
                  <a:lnTo>
                    <a:pt x="358089" y="209042"/>
                  </a:lnTo>
                  <a:lnTo>
                    <a:pt x="294944" y="156425"/>
                  </a:lnTo>
                  <a:lnTo>
                    <a:pt x="244030" y="140017"/>
                  </a:lnTo>
                  <a:lnTo>
                    <a:pt x="185470" y="134112"/>
                  </a:lnTo>
                  <a:lnTo>
                    <a:pt x="126885" y="140017"/>
                  </a:lnTo>
                  <a:lnTo>
                    <a:pt x="75958" y="156425"/>
                  </a:lnTo>
                  <a:lnTo>
                    <a:pt x="35839" y="181381"/>
                  </a:lnTo>
                  <a:lnTo>
                    <a:pt x="9474" y="213055"/>
                  </a:lnTo>
                  <a:lnTo>
                    <a:pt x="0" y="249516"/>
                  </a:lnTo>
                  <a:lnTo>
                    <a:pt x="2946" y="270078"/>
                  </a:lnTo>
                  <a:lnTo>
                    <a:pt x="11595" y="289814"/>
                  </a:lnTo>
                  <a:lnTo>
                    <a:pt x="25666" y="308241"/>
                  </a:lnTo>
                  <a:lnTo>
                    <a:pt x="44881" y="324904"/>
                  </a:lnTo>
                  <a:lnTo>
                    <a:pt x="54991" y="332181"/>
                  </a:lnTo>
                  <a:lnTo>
                    <a:pt x="54991" y="306730"/>
                  </a:lnTo>
                  <a:lnTo>
                    <a:pt x="54991" y="285254"/>
                  </a:lnTo>
                  <a:lnTo>
                    <a:pt x="61468" y="278790"/>
                  </a:lnTo>
                  <a:lnTo>
                    <a:pt x="142989" y="278790"/>
                  </a:lnTo>
                  <a:lnTo>
                    <a:pt x="149466" y="285254"/>
                  </a:lnTo>
                  <a:lnTo>
                    <a:pt x="149466" y="362699"/>
                  </a:lnTo>
                  <a:lnTo>
                    <a:pt x="155143" y="363321"/>
                  </a:lnTo>
                  <a:lnTo>
                    <a:pt x="163156" y="364070"/>
                  </a:lnTo>
                  <a:lnTo>
                    <a:pt x="170840" y="364591"/>
                  </a:lnTo>
                  <a:lnTo>
                    <a:pt x="178269" y="364896"/>
                  </a:lnTo>
                  <a:lnTo>
                    <a:pt x="185470" y="364998"/>
                  </a:lnTo>
                  <a:lnTo>
                    <a:pt x="192252" y="364832"/>
                  </a:lnTo>
                  <a:lnTo>
                    <a:pt x="199301" y="364553"/>
                  </a:lnTo>
                  <a:lnTo>
                    <a:pt x="206667" y="364096"/>
                  </a:lnTo>
                  <a:lnTo>
                    <a:pt x="220154" y="362877"/>
                  </a:lnTo>
                  <a:lnTo>
                    <a:pt x="220154" y="352323"/>
                  </a:lnTo>
                  <a:lnTo>
                    <a:pt x="220154" y="285254"/>
                  </a:lnTo>
                  <a:lnTo>
                    <a:pt x="226631" y="278790"/>
                  </a:lnTo>
                  <a:lnTo>
                    <a:pt x="308140" y="278790"/>
                  </a:lnTo>
                  <a:lnTo>
                    <a:pt x="314617" y="285254"/>
                  </a:lnTo>
                  <a:lnTo>
                    <a:pt x="314617" y="332981"/>
                  </a:lnTo>
                  <a:lnTo>
                    <a:pt x="324650" y="325882"/>
                  </a:lnTo>
                  <a:lnTo>
                    <a:pt x="344487" y="309054"/>
                  </a:lnTo>
                  <a:lnTo>
                    <a:pt x="345478" y="307784"/>
                  </a:lnTo>
                  <a:lnTo>
                    <a:pt x="359003" y="290398"/>
                  </a:lnTo>
                  <a:lnTo>
                    <a:pt x="367919" y="270395"/>
                  </a:lnTo>
                  <a:lnTo>
                    <a:pt x="370941" y="249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0480" y="6782701"/>
              <a:ext cx="1371638" cy="43713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01861" y="6838097"/>
              <a:ext cx="171141" cy="30499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152895" y="6782505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5">
                  <a:moveTo>
                    <a:pt x="0" y="0"/>
                  </a:moveTo>
                  <a:lnTo>
                    <a:pt x="0" y="437235"/>
                  </a:lnTo>
                </a:path>
              </a:pathLst>
            </a:custGeom>
            <a:ln w="12700">
              <a:solidFill>
                <a:srgbClr val="FBE0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27496" y="6952960"/>
              <a:ext cx="351389" cy="1520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42105" y="6782549"/>
              <a:ext cx="1330502" cy="43741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614640" y="6715429"/>
              <a:ext cx="2667000" cy="504825"/>
            </a:xfrm>
            <a:custGeom>
              <a:avLst/>
              <a:gdLst/>
              <a:ahLst/>
              <a:cxnLst/>
              <a:rect l="l" t="t" r="r" b="b"/>
              <a:pathLst>
                <a:path w="2667000" h="504825">
                  <a:moveTo>
                    <a:pt x="2666784" y="504545"/>
                  </a:moveTo>
                  <a:lnTo>
                    <a:pt x="0" y="504545"/>
                  </a:lnTo>
                  <a:lnTo>
                    <a:pt x="0" y="0"/>
                  </a:lnTo>
                  <a:lnTo>
                    <a:pt x="2666784" y="0"/>
                  </a:lnTo>
                  <a:lnTo>
                    <a:pt x="2666784" y="504545"/>
                  </a:lnTo>
                  <a:close/>
                </a:path>
              </a:pathLst>
            </a:custGeom>
            <a:ln w="1270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44156"/>
            <a:ext cx="10692130" cy="6716395"/>
            <a:chOff x="0" y="844156"/>
            <a:chExt cx="10692130" cy="6716395"/>
          </a:xfrm>
        </p:grpSpPr>
        <p:sp>
          <p:nvSpPr>
            <p:cNvPr id="3" name="object 3"/>
            <p:cNvSpPr/>
            <p:nvPr/>
          </p:nvSpPr>
          <p:spPr>
            <a:xfrm>
              <a:off x="0" y="844156"/>
              <a:ext cx="10692130" cy="5638165"/>
            </a:xfrm>
            <a:custGeom>
              <a:avLst/>
              <a:gdLst/>
              <a:ahLst/>
              <a:cxnLst/>
              <a:rect l="l" t="t" r="r" b="b"/>
              <a:pathLst>
                <a:path w="10692130" h="5638165">
                  <a:moveTo>
                    <a:pt x="0" y="5637834"/>
                  </a:moveTo>
                  <a:lnTo>
                    <a:pt x="10692003" y="5637834"/>
                  </a:lnTo>
                  <a:lnTo>
                    <a:pt x="10692003" y="0"/>
                  </a:lnTo>
                  <a:lnTo>
                    <a:pt x="0" y="0"/>
                  </a:lnTo>
                  <a:lnTo>
                    <a:pt x="0" y="5637834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81991"/>
              <a:ext cx="10692130" cy="1078230"/>
            </a:xfrm>
            <a:custGeom>
              <a:avLst/>
              <a:gdLst/>
              <a:ahLst/>
              <a:cxnLst/>
              <a:rect l="l" t="t" r="r" b="b"/>
              <a:pathLst>
                <a:path w="10692130" h="1078229">
                  <a:moveTo>
                    <a:pt x="10692003" y="0"/>
                  </a:moveTo>
                  <a:lnTo>
                    <a:pt x="0" y="0"/>
                  </a:lnTo>
                  <a:lnTo>
                    <a:pt x="0" y="1078014"/>
                  </a:lnTo>
                  <a:lnTo>
                    <a:pt x="10692003" y="1078014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Imagen 34" descr="Forma, Flecha&#10;&#10;Descripción generada automáticamente con confianza media">
            <a:extLst>
              <a:ext uri="{FF2B5EF4-FFF2-40B4-BE49-F238E27FC236}">
                <a16:creationId xmlns:a16="http://schemas.microsoft.com/office/drawing/2014/main" id="{F546903F-874F-C5C8-2A6C-40DD82806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25"/>
            <a:ext cx="10692130" cy="60143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4362" y="1665941"/>
            <a:ext cx="2437130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5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Titulo</a:t>
            </a:r>
            <a:r>
              <a:rPr sz="4450" spc="-12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 </a:t>
            </a:r>
            <a:r>
              <a:rPr sz="4450" spc="-25" dirty="0">
                <a:solidFill>
                  <a:srgbClr val="FFFFFF"/>
                </a:solidFill>
                <a:latin typeface="Source Serif Pro Light"/>
                <a:cs typeface="Source Serif Pro Light"/>
              </a:rPr>
              <a:t>del </a:t>
            </a:r>
            <a:r>
              <a:rPr sz="4450" spc="-10" dirty="0">
                <a:solidFill>
                  <a:srgbClr val="FFFFFF"/>
                </a:solidFill>
                <a:latin typeface="Source Serif Pro Light"/>
                <a:cs typeface="Source Serif Pro Light"/>
              </a:rPr>
              <a:t>Proyecto</a:t>
            </a:r>
            <a:endParaRPr sz="4450" dirty="0">
              <a:latin typeface="Source Serif Pro Light"/>
              <a:cs typeface="Source Serif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645" y="3231564"/>
            <a:ext cx="3234690" cy="6661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5"/>
              </a:spcBef>
            </a:pP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SUBTITULO</a:t>
            </a:r>
            <a:r>
              <a:rPr sz="2150" b="1" spc="-3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DEL</a:t>
            </a:r>
            <a:r>
              <a:rPr sz="2150" b="1" spc="-2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Source Sans Pro SemiBold"/>
                <a:cs typeface="Source Sans Pro SemiBold"/>
              </a:rPr>
              <a:t>PROYECTO</a:t>
            </a:r>
            <a:endParaRPr sz="2150" dirty="0">
              <a:latin typeface="Source Sans Pro SemiBold"/>
              <a:cs typeface="Source Sans Pro SemiBold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Lorem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ipsum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lorum</a:t>
            </a:r>
            <a:r>
              <a:rPr sz="125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dirty="0">
                <a:solidFill>
                  <a:srgbClr val="FFFFFF"/>
                </a:solidFill>
                <a:latin typeface="Source Sans Pro"/>
                <a:cs typeface="Source Sans Pro"/>
              </a:rPr>
              <a:t>si</a:t>
            </a:r>
            <a:r>
              <a:rPr sz="125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Source Sans Pro"/>
                <a:cs typeface="Source Sans Pro"/>
              </a:rPr>
              <a:t>amet</a:t>
            </a:r>
            <a:endParaRPr sz="1250" dirty="0">
              <a:latin typeface="Source Sans Pro"/>
              <a:cs typeface="Source Sans Pr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692130" cy="7173595"/>
            <a:chOff x="0" y="0"/>
            <a:chExt cx="10692130" cy="7173595"/>
          </a:xfrm>
        </p:grpSpPr>
        <p:sp>
          <p:nvSpPr>
            <p:cNvPr id="8" name="object 8"/>
            <p:cNvSpPr/>
            <p:nvPr/>
          </p:nvSpPr>
          <p:spPr>
            <a:xfrm>
              <a:off x="247040" y="6823037"/>
              <a:ext cx="522605" cy="348615"/>
            </a:xfrm>
            <a:custGeom>
              <a:avLst/>
              <a:gdLst/>
              <a:ahLst/>
              <a:cxnLst/>
              <a:rect l="l" t="t" r="r" b="b"/>
              <a:pathLst>
                <a:path w="522605" h="348615">
                  <a:moveTo>
                    <a:pt x="522236" y="0"/>
                  </a:moveTo>
                  <a:lnTo>
                    <a:pt x="0" y="0"/>
                  </a:lnTo>
                  <a:lnTo>
                    <a:pt x="0" y="348170"/>
                  </a:lnTo>
                  <a:lnTo>
                    <a:pt x="522236" y="348170"/>
                  </a:lnTo>
                  <a:lnTo>
                    <a:pt x="522236" y="0"/>
                  </a:lnTo>
                  <a:close/>
                </a:path>
              </a:pathLst>
            </a:custGeom>
            <a:solidFill>
              <a:srgbClr val="03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40" y="6864687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792" y="13182"/>
                  </a:lnTo>
                  <a:lnTo>
                    <a:pt x="0" y="13169"/>
                  </a:lnTo>
                  <a:lnTo>
                    <a:pt x="11188" y="21209"/>
                  </a:lnTo>
                  <a:lnTo>
                    <a:pt x="6997" y="34213"/>
                  </a:lnTo>
                  <a:lnTo>
                    <a:pt x="18021" y="26174"/>
                  </a:lnTo>
                  <a:lnTo>
                    <a:pt x="29032" y="34213"/>
                  </a:lnTo>
                  <a:lnTo>
                    <a:pt x="24841" y="21209"/>
                  </a:lnTo>
                  <a:lnTo>
                    <a:pt x="36042" y="13169"/>
                  </a:lnTo>
                  <a:lnTo>
                    <a:pt x="22237" y="13169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293" y="6879994"/>
              <a:ext cx="77748" cy="760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5974" y="697877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207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286" y="7035897"/>
              <a:ext cx="77835" cy="760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0049" y="7092853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188" y="21221"/>
                  </a:lnTo>
                  <a:lnTo>
                    <a:pt x="6997" y="34226"/>
                  </a:lnTo>
                  <a:lnTo>
                    <a:pt x="18021" y="26187"/>
                  </a:lnTo>
                  <a:lnTo>
                    <a:pt x="29032" y="34226"/>
                  </a:lnTo>
                  <a:lnTo>
                    <a:pt x="24841" y="21221"/>
                  </a:lnTo>
                  <a:lnTo>
                    <a:pt x="36029" y="13182"/>
                  </a:lnTo>
                  <a:lnTo>
                    <a:pt x="22237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018" y="7035897"/>
              <a:ext cx="77826" cy="760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3953" y="6978610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90">
                  <a:moveTo>
                    <a:pt x="18021" y="0"/>
                  </a:moveTo>
                  <a:lnTo>
                    <a:pt x="13804" y="13195"/>
                  </a:lnTo>
                  <a:lnTo>
                    <a:pt x="0" y="13182"/>
                  </a:lnTo>
                  <a:lnTo>
                    <a:pt x="11201" y="21221"/>
                  </a:lnTo>
                  <a:lnTo>
                    <a:pt x="7010" y="34226"/>
                  </a:lnTo>
                  <a:lnTo>
                    <a:pt x="18021" y="26174"/>
                  </a:lnTo>
                  <a:lnTo>
                    <a:pt x="29032" y="34226"/>
                  </a:lnTo>
                  <a:lnTo>
                    <a:pt x="24853" y="21221"/>
                  </a:lnTo>
                  <a:lnTo>
                    <a:pt x="36042" y="13182"/>
                  </a:lnTo>
                  <a:lnTo>
                    <a:pt x="22250" y="13182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rgbClr val="FA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178" y="6880011"/>
              <a:ext cx="77668" cy="758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162" y="6870023"/>
              <a:ext cx="980003" cy="2543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4886" y="6943779"/>
              <a:ext cx="1281915" cy="17020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60682" y="6881190"/>
              <a:ext cx="388620" cy="292735"/>
            </a:xfrm>
            <a:custGeom>
              <a:avLst/>
              <a:gdLst/>
              <a:ahLst/>
              <a:cxnLst/>
              <a:rect l="l" t="t" r="r" b="b"/>
              <a:pathLst>
                <a:path w="388620" h="292734">
                  <a:moveTo>
                    <a:pt x="388467" y="241096"/>
                  </a:moveTo>
                  <a:lnTo>
                    <a:pt x="377202" y="196075"/>
                  </a:lnTo>
                  <a:lnTo>
                    <a:pt x="375615" y="194830"/>
                  </a:lnTo>
                  <a:lnTo>
                    <a:pt x="238493" y="194830"/>
                  </a:lnTo>
                  <a:lnTo>
                    <a:pt x="234696" y="199694"/>
                  </a:lnTo>
                  <a:lnTo>
                    <a:pt x="244436" y="238671"/>
                  </a:lnTo>
                  <a:lnTo>
                    <a:pt x="240639" y="243535"/>
                  </a:lnTo>
                  <a:lnTo>
                    <a:pt x="1905" y="243535"/>
                  </a:lnTo>
                  <a:lnTo>
                    <a:pt x="12" y="245973"/>
                  </a:lnTo>
                  <a:lnTo>
                    <a:pt x="11264" y="291007"/>
                  </a:lnTo>
                  <a:lnTo>
                    <a:pt x="12852" y="292252"/>
                  </a:lnTo>
                  <a:lnTo>
                    <a:pt x="263918" y="292239"/>
                  </a:lnTo>
                  <a:lnTo>
                    <a:pt x="268528" y="286334"/>
                  </a:lnTo>
                  <a:lnTo>
                    <a:pt x="259054" y="248399"/>
                  </a:lnTo>
                  <a:lnTo>
                    <a:pt x="262851" y="243535"/>
                  </a:lnTo>
                  <a:lnTo>
                    <a:pt x="383971" y="243535"/>
                  </a:lnTo>
                  <a:lnTo>
                    <a:pt x="386562" y="243535"/>
                  </a:lnTo>
                  <a:lnTo>
                    <a:pt x="388467" y="241096"/>
                  </a:lnTo>
                  <a:close/>
                </a:path>
                <a:path w="388620" h="292734">
                  <a:moveTo>
                    <a:pt x="388467" y="143687"/>
                  </a:moveTo>
                  <a:lnTo>
                    <a:pt x="377202" y="98666"/>
                  </a:lnTo>
                  <a:lnTo>
                    <a:pt x="375615" y="97421"/>
                  </a:lnTo>
                  <a:lnTo>
                    <a:pt x="189788" y="97421"/>
                  </a:lnTo>
                  <a:lnTo>
                    <a:pt x="185978" y="102285"/>
                  </a:lnTo>
                  <a:lnTo>
                    <a:pt x="195732" y="141262"/>
                  </a:lnTo>
                  <a:lnTo>
                    <a:pt x="191935" y="146126"/>
                  </a:lnTo>
                  <a:lnTo>
                    <a:pt x="1905" y="146126"/>
                  </a:lnTo>
                  <a:lnTo>
                    <a:pt x="12" y="148564"/>
                  </a:lnTo>
                  <a:lnTo>
                    <a:pt x="11264" y="193598"/>
                  </a:lnTo>
                  <a:lnTo>
                    <a:pt x="12852" y="194843"/>
                  </a:lnTo>
                  <a:lnTo>
                    <a:pt x="216281" y="194830"/>
                  </a:lnTo>
                  <a:lnTo>
                    <a:pt x="220078" y="189966"/>
                  </a:lnTo>
                  <a:lnTo>
                    <a:pt x="210337" y="150990"/>
                  </a:lnTo>
                  <a:lnTo>
                    <a:pt x="214147" y="146126"/>
                  </a:lnTo>
                  <a:lnTo>
                    <a:pt x="383971" y="146126"/>
                  </a:lnTo>
                  <a:lnTo>
                    <a:pt x="386562" y="146126"/>
                  </a:lnTo>
                  <a:lnTo>
                    <a:pt x="388467" y="143687"/>
                  </a:lnTo>
                  <a:close/>
                </a:path>
                <a:path w="388620" h="292734">
                  <a:moveTo>
                    <a:pt x="388531" y="46266"/>
                  </a:moveTo>
                  <a:lnTo>
                    <a:pt x="377266" y="1244"/>
                  </a:lnTo>
                  <a:lnTo>
                    <a:pt x="375678" y="0"/>
                  </a:lnTo>
                  <a:lnTo>
                    <a:pt x="141135" y="0"/>
                  </a:lnTo>
                  <a:lnTo>
                    <a:pt x="137337" y="4864"/>
                  </a:lnTo>
                  <a:lnTo>
                    <a:pt x="147091" y="43840"/>
                  </a:lnTo>
                  <a:lnTo>
                    <a:pt x="143294" y="48704"/>
                  </a:lnTo>
                  <a:lnTo>
                    <a:pt x="1905" y="48704"/>
                  </a:lnTo>
                  <a:lnTo>
                    <a:pt x="0" y="51142"/>
                  </a:lnTo>
                  <a:lnTo>
                    <a:pt x="11252" y="96177"/>
                  </a:lnTo>
                  <a:lnTo>
                    <a:pt x="12852" y="97421"/>
                  </a:lnTo>
                  <a:lnTo>
                    <a:pt x="167640" y="97409"/>
                  </a:lnTo>
                  <a:lnTo>
                    <a:pt x="171437" y="92544"/>
                  </a:lnTo>
                  <a:lnTo>
                    <a:pt x="161696" y="53568"/>
                  </a:lnTo>
                  <a:lnTo>
                    <a:pt x="165493" y="48704"/>
                  </a:lnTo>
                  <a:lnTo>
                    <a:pt x="384035" y="48704"/>
                  </a:lnTo>
                  <a:lnTo>
                    <a:pt x="386626" y="48704"/>
                  </a:lnTo>
                  <a:lnTo>
                    <a:pt x="388531" y="46266"/>
                  </a:lnTo>
                  <a:close/>
                </a:path>
              </a:pathLst>
            </a:custGeom>
            <a:solidFill>
              <a:srgbClr val="0B2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8385" y="6825187"/>
              <a:ext cx="116142" cy="1536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78550" y="683007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784" y="0"/>
                  </a:moveTo>
                  <a:lnTo>
                    <a:pt x="20459" y="19265"/>
                  </a:lnTo>
                  <a:lnTo>
                    <a:pt x="0" y="19151"/>
                  </a:lnTo>
                  <a:lnTo>
                    <a:pt x="16560" y="31191"/>
                  </a:lnTo>
                  <a:lnTo>
                    <a:pt x="10134" y="50698"/>
                  </a:lnTo>
                  <a:lnTo>
                    <a:pt x="26708" y="38544"/>
                  </a:lnTo>
                  <a:lnTo>
                    <a:pt x="43256" y="50609"/>
                  </a:lnTo>
                  <a:lnTo>
                    <a:pt x="36842" y="31191"/>
                  </a:lnTo>
                  <a:lnTo>
                    <a:pt x="53225" y="19227"/>
                  </a:lnTo>
                  <a:lnTo>
                    <a:pt x="32981" y="19291"/>
                  </a:lnTo>
                  <a:lnTo>
                    <a:pt x="26784" y="0"/>
                  </a:lnTo>
                  <a:close/>
                </a:path>
              </a:pathLst>
            </a:custGeom>
            <a:solidFill>
              <a:srgbClr val="B19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10692130" cy="844550"/>
            </a:xfrm>
            <a:custGeom>
              <a:avLst/>
              <a:gdLst/>
              <a:ahLst/>
              <a:cxnLst/>
              <a:rect l="l" t="t" r="r" b="b"/>
              <a:pathLst>
                <a:path w="10692130" h="844550">
                  <a:moveTo>
                    <a:pt x="0" y="0"/>
                  </a:moveTo>
                  <a:lnTo>
                    <a:pt x="10692003" y="0"/>
                  </a:lnTo>
                  <a:lnTo>
                    <a:pt x="10692003" y="844156"/>
                  </a:lnTo>
                  <a:lnTo>
                    <a:pt x="0" y="84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3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11882" y="265826"/>
            <a:ext cx="42925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20" dirty="0">
                <a:solidFill>
                  <a:srgbClr val="FFFFFF"/>
                </a:solidFill>
                <a:latin typeface="Source Sans Pro"/>
                <a:cs typeface="Source Sans Pro"/>
              </a:rPr>
              <a:t>FSE+</a:t>
            </a:r>
            <a:endParaRPr sz="1500">
              <a:latin typeface="Source Sans Pro"/>
              <a:cs typeface="Source Sans Pr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67669" y="265826"/>
            <a:ext cx="211328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Fondo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ource Sans Pro"/>
                <a:cs typeface="Source Sans Pro"/>
              </a:rPr>
              <a:t>Social</a:t>
            </a:r>
            <a:r>
              <a:rPr sz="1500" spc="-4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Europeo</a:t>
            </a:r>
            <a:r>
              <a:rPr sz="15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Source Sans Pro"/>
                <a:cs typeface="Source Sans Pro"/>
              </a:rPr>
              <a:t>Plus</a:t>
            </a:r>
            <a:endParaRPr sz="1500">
              <a:latin typeface="Source Sans Pro"/>
              <a:cs typeface="Source Sans Pr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6500" y="236739"/>
            <a:ext cx="10061575" cy="6990080"/>
            <a:chOff x="226500" y="236739"/>
            <a:chExt cx="10061575" cy="6990080"/>
          </a:xfrm>
        </p:grpSpPr>
        <p:sp>
          <p:nvSpPr>
            <p:cNvPr id="26" name="object 26"/>
            <p:cNvSpPr/>
            <p:nvPr/>
          </p:nvSpPr>
          <p:spPr>
            <a:xfrm>
              <a:off x="756751" y="236739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h="364490">
                  <a:moveTo>
                    <a:pt x="0" y="0"/>
                  </a:moveTo>
                  <a:lnTo>
                    <a:pt x="0" y="364109"/>
                  </a:lnTo>
                </a:path>
              </a:pathLst>
            </a:custGeom>
            <a:ln w="204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491" y="236829"/>
              <a:ext cx="371475" cy="365125"/>
            </a:xfrm>
            <a:custGeom>
              <a:avLst/>
              <a:gdLst/>
              <a:ahLst/>
              <a:cxnLst/>
              <a:rect l="l" t="t" r="r" b="b"/>
              <a:pathLst>
                <a:path w="371475" h="365125">
                  <a:moveTo>
                    <a:pt x="135445" y="223875"/>
                  </a:moveTo>
                  <a:lnTo>
                    <a:pt x="132829" y="210934"/>
                  </a:lnTo>
                  <a:lnTo>
                    <a:pt x="127749" y="203390"/>
                  </a:lnTo>
                  <a:lnTo>
                    <a:pt x="125704" y="200367"/>
                  </a:lnTo>
                  <a:lnTo>
                    <a:pt x="122669" y="198323"/>
                  </a:lnTo>
                  <a:lnTo>
                    <a:pt x="122669" y="223875"/>
                  </a:lnTo>
                  <a:lnTo>
                    <a:pt x="121056" y="231838"/>
                  </a:lnTo>
                  <a:lnTo>
                    <a:pt x="116649" y="238353"/>
                  </a:lnTo>
                  <a:lnTo>
                    <a:pt x="110134" y="242760"/>
                  </a:lnTo>
                  <a:lnTo>
                    <a:pt x="102184" y="244373"/>
                  </a:lnTo>
                  <a:lnTo>
                    <a:pt x="94234" y="242760"/>
                  </a:lnTo>
                  <a:lnTo>
                    <a:pt x="87718" y="238353"/>
                  </a:lnTo>
                  <a:lnTo>
                    <a:pt x="83312" y="231838"/>
                  </a:lnTo>
                  <a:lnTo>
                    <a:pt x="81699" y="223875"/>
                  </a:lnTo>
                  <a:lnTo>
                    <a:pt x="83312" y="215925"/>
                  </a:lnTo>
                  <a:lnTo>
                    <a:pt x="87680" y="209410"/>
                  </a:lnTo>
                  <a:lnTo>
                    <a:pt x="94195" y="205016"/>
                  </a:lnTo>
                  <a:lnTo>
                    <a:pt x="102184" y="203390"/>
                  </a:lnTo>
                  <a:lnTo>
                    <a:pt x="110134" y="205016"/>
                  </a:lnTo>
                  <a:lnTo>
                    <a:pt x="116649" y="209410"/>
                  </a:lnTo>
                  <a:lnTo>
                    <a:pt x="121056" y="215925"/>
                  </a:lnTo>
                  <a:lnTo>
                    <a:pt x="122669" y="223875"/>
                  </a:lnTo>
                  <a:lnTo>
                    <a:pt x="122669" y="198323"/>
                  </a:lnTo>
                  <a:lnTo>
                    <a:pt x="115125" y="193230"/>
                  </a:lnTo>
                  <a:lnTo>
                    <a:pt x="102184" y="190614"/>
                  </a:lnTo>
                  <a:lnTo>
                    <a:pt x="89242" y="193230"/>
                  </a:lnTo>
                  <a:lnTo>
                    <a:pt x="78663" y="200367"/>
                  </a:lnTo>
                  <a:lnTo>
                    <a:pt x="71539" y="210934"/>
                  </a:lnTo>
                  <a:lnTo>
                    <a:pt x="68922" y="223875"/>
                  </a:lnTo>
                  <a:lnTo>
                    <a:pt x="71539" y="236829"/>
                  </a:lnTo>
                  <a:lnTo>
                    <a:pt x="78663" y="247396"/>
                  </a:lnTo>
                  <a:lnTo>
                    <a:pt x="89242" y="254520"/>
                  </a:lnTo>
                  <a:lnTo>
                    <a:pt x="102184" y="257136"/>
                  </a:lnTo>
                  <a:lnTo>
                    <a:pt x="115125" y="254520"/>
                  </a:lnTo>
                  <a:lnTo>
                    <a:pt x="125704" y="247396"/>
                  </a:lnTo>
                  <a:lnTo>
                    <a:pt x="127736" y="244373"/>
                  </a:lnTo>
                  <a:lnTo>
                    <a:pt x="132829" y="236829"/>
                  </a:lnTo>
                  <a:lnTo>
                    <a:pt x="135445" y="223875"/>
                  </a:lnTo>
                  <a:close/>
                </a:path>
                <a:path w="371475" h="365125">
                  <a:moveTo>
                    <a:pt x="135445" y="33261"/>
                  </a:moveTo>
                  <a:lnTo>
                    <a:pt x="132829" y="20320"/>
                  </a:lnTo>
                  <a:lnTo>
                    <a:pt x="127749" y="12776"/>
                  </a:lnTo>
                  <a:lnTo>
                    <a:pt x="125704" y="9753"/>
                  </a:lnTo>
                  <a:lnTo>
                    <a:pt x="122669" y="7708"/>
                  </a:lnTo>
                  <a:lnTo>
                    <a:pt x="122669" y="33261"/>
                  </a:lnTo>
                  <a:lnTo>
                    <a:pt x="121056" y="41224"/>
                  </a:lnTo>
                  <a:lnTo>
                    <a:pt x="116649" y="47739"/>
                  </a:lnTo>
                  <a:lnTo>
                    <a:pt x="110134" y="52146"/>
                  </a:lnTo>
                  <a:lnTo>
                    <a:pt x="102184" y="53759"/>
                  </a:lnTo>
                  <a:lnTo>
                    <a:pt x="94234" y="52146"/>
                  </a:lnTo>
                  <a:lnTo>
                    <a:pt x="87718" y="47739"/>
                  </a:lnTo>
                  <a:lnTo>
                    <a:pt x="83312" y="41224"/>
                  </a:lnTo>
                  <a:lnTo>
                    <a:pt x="81699" y="33261"/>
                  </a:lnTo>
                  <a:lnTo>
                    <a:pt x="83312" y="25311"/>
                  </a:lnTo>
                  <a:lnTo>
                    <a:pt x="87680" y="18796"/>
                  </a:lnTo>
                  <a:lnTo>
                    <a:pt x="94195" y="14389"/>
                  </a:lnTo>
                  <a:lnTo>
                    <a:pt x="102184" y="12776"/>
                  </a:lnTo>
                  <a:lnTo>
                    <a:pt x="110134" y="14389"/>
                  </a:lnTo>
                  <a:lnTo>
                    <a:pt x="116649" y="18796"/>
                  </a:lnTo>
                  <a:lnTo>
                    <a:pt x="121056" y="25311"/>
                  </a:lnTo>
                  <a:lnTo>
                    <a:pt x="122669" y="33261"/>
                  </a:lnTo>
                  <a:lnTo>
                    <a:pt x="122669" y="7708"/>
                  </a:lnTo>
                  <a:lnTo>
                    <a:pt x="115125" y="2616"/>
                  </a:lnTo>
                  <a:lnTo>
                    <a:pt x="102184" y="0"/>
                  </a:lnTo>
                  <a:lnTo>
                    <a:pt x="89242" y="2616"/>
                  </a:lnTo>
                  <a:lnTo>
                    <a:pt x="78663" y="9753"/>
                  </a:lnTo>
                  <a:lnTo>
                    <a:pt x="71539" y="20320"/>
                  </a:lnTo>
                  <a:lnTo>
                    <a:pt x="68922" y="33261"/>
                  </a:lnTo>
                  <a:lnTo>
                    <a:pt x="71539" y="46202"/>
                  </a:lnTo>
                  <a:lnTo>
                    <a:pt x="78663" y="56781"/>
                  </a:lnTo>
                  <a:lnTo>
                    <a:pt x="89242" y="63906"/>
                  </a:lnTo>
                  <a:lnTo>
                    <a:pt x="102184" y="66522"/>
                  </a:lnTo>
                  <a:lnTo>
                    <a:pt x="115125" y="63906"/>
                  </a:lnTo>
                  <a:lnTo>
                    <a:pt x="125704" y="56781"/>
                  </a:lnTo>
                  <a:lnTo>
                    <a:pt x="127736" y="53759"/>
                  </a:lnTo>
                  <a:lnTo>
                    <a:pt x="132829" y="46202"/>
                  </a:lnTo>
                  <a:lnTo>
                    <a:pt x="135445" y="33261"/>
                  </a:lnTo>
                  <a:close/>
                </a:path>
                <a:path w="371475" h="365125">
                  <a:moveTo>
                    <a:pt x="162153" y="102717"/>
                  </a:moveTo>
                  <a:lnTo>
                    <a:pt x="160020" y="92202"/>
                  </a:lnTo>
                  <a:lnTo>
                    <a:pt x="154203" y="83604"/>
                  </a:lnTo>
                  <a:lnTo>
                    <a:pt x="145605" y="77800"/>
                  </a:lnTo>
                  <a:lnTo>
                    <a:pt x="135102" y="75666"/>
                  </a:lnTo>
                  <a:lnTo>
                    <a:pt x="69367" y="75666"/>
                  </a:lnTo>
                  <a:lnTo>
                    <a:pt x="58851" y="77800"/>
                  </a:lnTo>
                  <a:lnTo>
                    <a:pt x="50253" y="83604"/>
                  </a:lnTo>
                  <a:lnTo>
                    <a:pt x="44437" y="92202"/>
                  </a:lnTo>
                  <a:lnTo>
                    <a:pt x="42316" y="102717"/>
                  </a:lnTo>
                  <a:lnTo>
                    <a:pt x="42316" y="153720"/>
                  </a:lnTo>
                  <a:lnTo>
                    <a:pt x="55003" y="153720"/>
                  </a:lnTo>
                  <a:lnTo>
                    <a:pt x="55003" y="94818"/>
                  </a:lnTo>
                  <a:lnTo>
                    <a:pt x="61480" y="88353"/>
                  </a:lnTo>
                  <a:lnTo>
                    <a:pt x="142989" y="88353"/>
                  </a:lnTo>
                  <a:lnTo>
                    <a:pt x="149466" y="94818"/>
                  </a:lnTo>
                  <a:lnTo>
                    <a:pt x="149466" y="120370"/>
                  </a:lnTo>
                  <a:lnTo>
                    <a:pt x="162153" y="120370"/>
                  </a:lnTo>
                  <a:lnTo>
                    <a:pt x="162153" y="102717"/>
                  </a:lnTo>
                  <a:close/>
                </a:path>
                <a:path w="371475" h="365125">
                  <a:moveTo>
                    <a:pt x="300609" y="223875"/>
                  </a:moveTo>
                  <a:lnTo>
                    <a:pt x="297992" y="210934"/>
                  </a:lnTo>
                  <a:lnTo>
                    <a:pt x="292900" y="203390"/>
                  </a:lnTo>
                  <a:lnTo>
                    <a:pt x="290868" y="200367"/>
                  </a:lnTo>
                  <a:lnTo>
                    <a:pt x="287832" y="198323"/>
                  </a:lnTo>
                  <a:lnTo>
                    <a:pt x="287832" y="223875"/>
                  </a:lnTo>
                  <a:lnTo>
                    <a:pt x="286219" y="231838"/>
                  </a:lnTo>
                  <a:lnTo>
                    <a:pt x="281813" y="238353"/>
                  </a:lnTo>
                  <a:lnTo>
                    <a:pt x="275297" y="242760"/>
                  </a:lnTo>
                  <a:lnTo>
                    <a:pt x="267347" y="244373"/>
                  </a:lnTo>
                  <a:lnTo>
                    <a:pt x="259397" y="242760"/>
                  </a:lnTo>
                  <a:lnTo>
                    <a:pt x="252882" y="238353"/>
                  </a:lnTo>
                  <a:lnTo>
                    <a:pt x="248475" y="231838"/>
                  </a:lnTo>
                  <a:lnTo>
                    <a:pt x="246849" y="223875"/>
                  </a:lnTo>
                  <a:lnTo>
                    <a:pt x="248462" y="215925"/>
                  </a:lnTo>
                  <a:lnTo>
                    <a:pt x="252844" y="209410"/>
                  </a:lnTo>
                  <a:lnTo>
                    <a:pt x="259359" y="205016"/>
                  </a:lnTo>
                  <a:lnTo>
                    <a:pt x="267347" y="203390"/>
                  </a:lnTo>
                  <a:lnTo>
                    <a:pt x="275297" y="205016"/>
                  </a:lnTo>
                  <a:lnTo>
                    <a:pt x="281813" y="209410"/>
                  </a:lnTo>
                  <a:lnTo>
                    <a:pt x="286219" y="215925"/>
                  </a:lnTo>
                  <a:lnTo>
                    <a:pt x="287832" y="223875"/>
                  </a:lnTo>
                  <a:lnTo>
                    <a:pt x="287832" y="198323"/>
                  </a:lnTo>
                  <a:lnTo>
                    <a:pt x="280289" y="193230"/>
                  </a:lnTo>
                  <a:lnTo>
                    <a:pt x="267347" y="190614"/>
                  </a:lnTo>
                  <a:lnTo>
                    <a:pt x="254406" y="193230"/>
                  </a:lnTo>
                  <a:lnTo>
                    <a:pt x="243827" y="200367"/>
                  </a:lnTo>
                  <a:lnTo>
                    <a:pt x="236702" y="210934"/>
                  </a:lnTo>
                  <a:lnTo>
                    <a:pt x="234086" y="223875"/>
                  </a:lnTo>
                  <a:lnTo>
                    <a:pt x="236702" y="236829"/>
                  </a:lnTo>
                  <a:lnTo>
                    <a:pt x="243827" y="247396"/>
                  </a:lnTo>
                  <a:lnTo>
                    <a:pt x="254406" y="254520"/>
                  </a:lnTo>
                  <a:lnTo>
                    <a:pt x="267347" y="257136"/>
                  </a:lnTo>
                  <a:lnTo>
                    <a:pt x="280289" y="254520"/>
                  </a:lnTo>
                  <a:lnTo>
                    <a:pt x="290868" y="247396"/>
                  </a:lnTo>
                  <a:lnTo>
                    <a:pt x="292900" y="244373"/>
                  </a:lnTo>
                  <a:lnTo>
                    <a:pt x="297992" y="236829"/>
                  </a:lnTo>
                  <a:lnTo>
                    <a:pt x="300609" y="223875"/>
                  </a:lnTo>
                  <a:close/>
                </a:path>
                <a:path w="371475" h="365125">
                  <a:moveTo>
                    <a:pt x="300609" y="33261"/>
                  </a:moveTo>
                  <a:lnTo>
                    <a:pt x="297992" y="20320"/>
                  </a:lnTo>
                  <a:lnTo>
                    <a:pt x="292900" y="12776"/>
                  </a:lnTo>
                  <a:lnTo>
                    <a:pt x="290868" y="9753"/>
                  </a:lnTo>
                  <a:lnTo>
                    <a:pt x="287832" y="7708"/>
                  </a:lnTo>
                  <a:lnTo>
                    <a:pt x="287832" y="33261"/>
                  </a:lnTo>
                  <a:lnTo>
                    <a:pt x="286219" y="41224"/>
                  </a:lnTo>
                  <a:lnTo>
                    <a:pt x="281813" y="47739"/>
                  </a:lnTo>
                  <a:lnTo>
                    <a:pt x="275297" y="52146"/>
                  </a:lnTo>
                  <a:lnTo>
                    <a:pt x="267347" y="53759"/>
                  </a:lnTo>
                  <a:lnTo>
                    <a:pt x="259397" y="52146"/>
                  </a:lnTo>
                  <a:lnTo>
                    <a:pt x="252882" y="47739"/>
                  </a:lnTo>
                  <a:lnTo>
                    <a:pt x="248475" y="41224"/>
                  </a:lnTo>
                  <a:lnTo>
                    <a:pt x="246862" y="33261"/>
                  </a:lnTo>
                  <a:lnTo>
                    <a:pt x="248462" y="25311"/>
                  </a:lnTo>
                  <a:lnTo>
                    <a:pt x="252844" y="18796"/>
                  </a:lnTo>
                  <a:lnTo>
                    <a:pt x="259359" y="14389"/>
                  </a:lnTo>
                  <a:lnTo>
                    <a:pt x="267347" y="12776"/>
                  </a:lnTo>
                  <a:lnTo>
                    <a:pt x="275297" y="14389"/>
                  </a:lnTo>
                  <a:lnTo>
                    <a:pt x="281813" y="18796"/>
                  </a:lnTo>
                  <a:lnTo>
                    <a:pt x="286219" y="25311"/>
                  </a:lnTo>
                  <a:lnTo>
                    <a:pt x="287832" y="33261"/>
                  </a:lnTo>
                  <a:lnTo>
                    <a:pt x="287832" y="7708"/>
                  </a:lnTo>
                  <a:lnTo>
                    <a:pt x="280289" y="2616"/>
                  </a:lnTo>
                  <a:lnTo>
                    <a:pt x="267347" y="0"/>
                  </a:lnTo>
                  <a:lnTo>
                    <a:pt x="254406" y="2616"/>
                  </a:lnTo>
                  <a:lnTo>
                    <a:pt x="243827" y="9753"/>
                  </a:lnTo>
                  <a:lnTo>
                    <a:pt x="236702" y="20320"/>
                  </a:lnTo>
                  <a:lnTo>
                    <a:pt x="234086" y="33261"/>
                  </a:lnTo>
                  <a:lnTo>
                    <a:pt x="236702" y="46202"/>
                  </a:lnTo>
                  <a:lnTo>
                    <a:pt x="243827" y="56781"/>
                  </a:lnTo>
                  <a:lnTo>
                    <a:pt x="254406" y="63906"/>
                  </a:lnTo>
                  <a:lnTo>
                    <a:pt x="267347" y="66522"/>
                  </a:lnTo>
                  <a:lnTo>
                    <a:pt x="280289" y="63906"/>
                  </a:lnTo>
                  <a:lnTo>
                    <a:pt x="290868" y="56781"/>
                  </a:lnTo>
                  <a:lnTo>
                    <a:pt x="292900" y="53759"/>
                  </a:lnTo>
                  <a:lnTo>
                    <a:pt x="297992" y="46202"/>
                  </a:lnTo>
                  <a:lnTo>
                    <a:pt x="300609" y="33261"/>
                  </a:lnTo>
                  <a:close/>
                </a:path>
                <a:path w="371475" h="365125">
                  <a:moveTo>
                    <a:pt x="327304" y="102628"/>
                  </a:moveTo>
                  <a:lnTo>
                    <a:pt x="325170" y="92125"/>
                  </a:lnTo>
                  <a:lnTo>
                    <a:pt x="319366" y="83515"/>
                  </a:lnTo>
                  <a:lnTo>
                    <a:pt x="310769" y="77711"/>
                  </a:lnTo>
                  <a:lnTo>
                    <a:pt x="300253" y="75577"/>
                  </a:lnTo>
                  <a:lnTo>
                    <a:pt x="234518" y="75577"/>
                  </a:lnTo>
                  <a:lnTo>
                    <a:pt x="224015" y="77711"/>
                  </a:lnTo>
                  <a:lnTo>
                    <a:pt x="215404" y="83515"/>
                  </a:lnTo>
                  <a:lnTo>
                    <a:pt x="209600" y="92125"/>
                  </a:lnTo>
                  <a:lnTo>
                    <a:pt x="207467" y="102628"/>
                  </a:lnTo>
                  <a:lnTo>
                    <a:pt x="207467" y="120192"/>
                  </a:lnTo>
                  <a:lnTo>
                    <a:pt x="220154" y="120192"/>
                  </a:lnTo>
                  <a:lnTo>
                    <a:pt x="220154" y="94729"/>
                  </a:lnTo>
                  <a:lnTo>
                    <a:pt x="226631" y="88252"/>
                  </a:lnTo>
                  <a:lnTo>
                    <a:pt x="308140" y="88252"/>
                  </a:lnTo>
                  <a:lnTo>
                    <a:pt x="314617" y="94729"/>
                  </a:lnTo>
                  <a:lnTo>
                    <a:pt x="314617" y="152831"/>
                  </a:lnTo>
                  <a:lnTo>
                    <a:pt x="327304" y="152831"/>
                  </a:lnTo>
                  <a:lnTo>
                    <a:pt x="327304" y="102628"/>
                  </a:lnTo>
                  <a:close/>
                </a:path>
                <a:path w="371475" h="365125">
                  <a:moveTo>
                    <a:pt x="370941" y="249516"/>
                  </a:moveTo>
                  <a:lnTo>
                    <a:pt x="361467" y="213093"/>
                  </a:lnTo>
                  <a:lnTo>
                    <a:pt x="358089" y="209042"/>
                  </a:lnTo>
                  <a:lnTo>
                    <a:pt x="358089" y="249605"/>
                  </a:lnTo>
                  <a:lnTo>
                    <a:pt x="356082" y="265010"/>
                  </a:lnTo>
                  <a:lnTo>
                    <a:pt x="350164" y="280022"/>
                  </a:lnTo>
                  <a:lnTo>
                    <a:pt x="340499" y="294386"/>
                  </a:lnTo>
                  <a:lnTo>
                    <a:pt x="327215" y="307784"/>
                  </a:lnTo>
                  <a:lnTo>
                    <a:pt x="327215" y="293243"/>
                  </a:lnTo>
                  <a:lnTo>
                    <a:pt x="325081" y="282740"/>
                  </a:lnTo>
                  <a:lnTo>
                    <a:pt x="322427" y="278790"/>
                  </a:lnTo>
                  <a:lnTo>
                    <a:pt x="319278" y="274129"/>
                  </a:lnTo>
                  <a:lnTo>
                    <a:pt x="310680" y="268325"/>
                  </a:lnTo>
                  <a:lnTo>
                    <a:pt x="300164" y="266192"/>
                  </a:lnTo>
                  <a:lnTo>
                    <a:pt x="234442" y="266192"/>
                  </a:lnTo>
                  <a:lnTo>
                    <a:pt x="223926" y="268325"/>
                  </a:lnTo>
                  <a:lnTo>
                    <a:pt x="215315" y="274129"/>
                  </a:lnTo>
                  <a:lnTo>
                    <a:pt x="209511" y="282740"/>
                  </a:lnTo>
                  <a:lnTo>
                    <a:pt x="207378" y="293243"/>
                  </a:lnTo>
                  <a:lnTo>
                    <a:pt x="207378" y="351345"/>
                  </a:lnTo>
                  <a:lnTo>
                    <a:pt x="199580" y="351967"/>
                  </a:lnTo>
                  <a:lnTo>
                    <a:pt x="192303" y="352323"/>
                  </a:lnTo>
                  <a:lnTo>
                    <a:pt x="178117" y="352323"/>
                  </a:lnTo>
                  <a:lnTo>
                    <a:pt x="170395" y="351967"/>
                  </a:lnTo>
                  <a:lnTo>
                    <a:pt x="163169" y="351345"/>
                  </a:lnTo>
                  <a:lnTo>
                    <a:pt x="162140" y="351256"/>
                  </a:lnTo>
                  <a:lnTo>
                    <a:pt x="162039" y="293243"/>
                  </a:lnTo>
                  <a:lnTo>
                    <a:pt x="135001" y="266280"/>
                  </a:lnTo>
                  <a:lnTo>
                    <a:pt x="69278" y="266280"/>
                  </a:lnTo>
                  <a:lnTo>
                    <a:pt x="42252" y="293243"/>
                  </a:lnTo>
                  <a:lnTo>
                    <a:pt x="42227" y="306730"/>
                  </a:lnTo>
                  <a:lnTo>
                    <a:pt x="29527" y="293509"/>
                  </a:lnTo>
                  <a:lnTo>
                    <a:pt x="20269" y="279400"/>
                  </a:lnTo>
                  <a:lnTo>
                    <a:pt x="14605" y="264680"/>
                  </a:lnTo>
                  <a:lnTo>
                    <a:pt x="12687" y="249605"/>
                  </a:lnTo>
                  <a:lnTo>
                    <a:pt x="21513" y="217157"/>
                  </a:lnTo>
                  <a:lnTo>
                    <a:pt x="46062" y="188963"/>
                  </a:lnTo>
                  <a:lnTo>
                    <a:pt x="83477" y="166725"/>
                  </a:lnTo>
                  <a:lnTo>
                    <a:pt x="130873" y="152133"/>
                  </a:lnTo>
                  <a:lnTo>
                    <a:pt x="185381" y="146888"/>
                  </a:lnTo>
                  <a:lnTo>
                    <a:pt x="239890" y="152133"/>
                  </a:lnTo>
                  <a:lnTo>
                    <a:pt x="287286" y="166725"/>
                  </a:lnTo>
                  <a:lnTo>
                    <a:pt x="324713" y="188963"/>
                  </a:lnTo>
                  <a:lnTo>
                    <a:pt x="349262" y="217157"/>
                  </a:lnTo>
                  <a:lnTo>
                    <a:pt x="358089" y="249605"/>
                  </a:lnTo>
                  <a:lnTo>
                    <a:pt x="358089" y="209042"/>
                  </a:lnTo>
                  <a:lnTo>
                    <a:pt x="294944" y="156425"/>
                  </a:lnTo>
                  <a:lnTo>
                    <a:pt x="244030" y="140017"/>
                  </a:lnTo>
                  <a:lnTo>
                    <a:pt x="185470" y="134112"/>
                  </a:lnTo>
                  <a:lnTo>
                    <a:pt x="126885" y="140017"/>
                  </a:lnTo>
                  <a:lnTo>
                    <a:pt x="75958" y="156425"/>
                  </a:lnTo>
                  <a:lnTo>
                    <a:pt x="35839" y="181381"/>
                  </a:lnTo>
                  <a:lnTo>
                    <a:pt x="9474" y="213055"/>
                  </a:lnTo>
                  <a:lnTo>
                    <a:pt x="0" y="249516"/>
                  </a:lnTo>
                  <a:lnTo>
                    <a:pt x="2946" y="270078"/>
                  </a:lnTo>
                  <a:lnTo>
                    <a:pt x="11595" y="289814"/>
                  </a:lnTo>
                  <a:lnTo>
                    <a:pt x="25666" y="308241"/>
                  </a:lnTo>
                  <a:lnTo>
                    <a:pt x="44881" y="324904"/>
                  </a:lnTo>
                  <a:lnTo>
                    <a:pt x="54991" y="332181"/>
                  </a:lnTo>
                  <a:lnTo>
                    <a:pt x="54991" y="306730"/>
                  </a:lnTo>
                  <a:lnTo>
                    <a:pt x="54991" y="285254"/>
                  </a:lnTo>
                  <a:lnTo>
                    <a:pt x="61468" y="278790"/>
                  </a:lnTo>
                  <a:lnTo>
                    <a:pt x="142989" y="278790"/>
                  </a:lnTo>
                  <a:lnTo>
                    <a:pt x="149466" y="285254"/>
                  </a:lnTo>
                  <a:lnTo>
                    <a:pt x="149466" y="362699"/>
                  </a:lnTo>
                  <a:lnTo>
                    <a:pt x="155143" y="363321"/>
                  </a:lnTo>
                  <a:lnTo>
                    <a:pt x="163156" y="364070"/>
                  </a:lnTo>
                  <a:lnTo>
                    <a:pt x="170840" y="364591"/>
                  </a:lnTo>
                  <a:lnTo>
                    <a:pt x="178269" y="364896"/>
                  </a:lnTo>
                  <a:lnTo>
                    <a:pt x="185470" y="364998"/>
                  </a:lnTo>
                  <a:lnTo>
                    <a:pt x="192252" y="364832"/>
                  </a:lnTo>
                  <a:lnTo>
                    <a:pt x="199301" y="364553"/>
                  </a:lnTo>
                  <a:lnTo>
                    <a:pt x="206667" y="364096"/>
                  </a:lnTo>
                  <a:lnTo>
                    <a:pt x="220154" y="362877"/>
                  </a:lnTo>
                  <a:lnTo>
                    <a:pt x="220154" y="352323"/>
                  </a:lnTo>
                  <a:lnTo>
                    <a:pt x="220154" y="285254"/>
                  </a:lnTo>
                  <a:lnTo>
                    <a:pt x="226631" y="278790"/>
                  </a:lnTo>
                  <a:lnTo>
                    <a:pt x="308140" y="278790"/>
                  </a:lnTo>
                  <a:lnTo>
                    <a:pt x="314617" y="285254"/>
                  </a:lnTo>
                  <a:lnTo>
                    <a:pt x="314617" y="332981"/>
                  </a:lnTo>
                  <a:lnTo>
                    <a:pt x="324650" y="325882"/>
                  </a:lnTo>
                  <a:lnTo>
                    <a:pt x="344487" y="309054"/>
                  </a:lnTo>
                  <a:lnTo>
                    <a:pt x="345478" y="307784"/>
                  </a:lnTo>
                  <a:lnTo>
                    <a:pt x="359003" y="290398"/>
                  </a:lnTo>
                  <a:lnTo>
                    <a:pt x="367919" y="270395"/>
                  </a:lnTo>
                  <a:lnTo>
                    <a:pt x="370941" y="249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0480" y="6782701"/>
              <a:ext cx="1371638" cy="43713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1861" y="6838097"/>
              <a:ext cx="171141" cy="30499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52895" y="6782505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5">
                  <a:moveTo>
                    <a:pt x="0" y="0"/>
                  </a:moveTo>
                  <a:lnTo>
                    <a:pt x="0" y="437235"/>
                  </a:lnTo>
                </a:path>
              </a:pathLst>
            </a:custGeom>
            <a:ln w="12700">
              <a:solidFill>
                <a:srgbClr val="FBE0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7496" y="6952960"/>
              <a:ext cx="351389" cy="1520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42105" y="6782549"/>
              <a:ext cx="1330502" cy="4374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614640" y="6715429"/>
              <a:ext cx="2667000" cy="504825"/>
            </a:xfrm>
            <a:custGeom>
              <a:avLst/>
              <a:gdLst/>
              <a:ahLst/>
              <a:cxnLst/>
              <a:rect l="l" t="t" r="r" b="b"/>
              <a:pathLst>
                <a:path w="2667000" h="504825">
                  <a:moveTo>
                    <a:pt x="2666784" y="504545"/>
                  </a:moveTo>
                  <a:lnTo>
                    <a:pt x="0" y="504545"/>
                  </a:lnTo>
                  <a:lnTo>
                    <a:pt x="0" y="0"/>
                  </a:lnTo>
                  <a:lnTo>
                    <a:pt x="2666784" y="0"/>
                  </a:lnTo>
                  <a:lnTo>
                    <a:pt x="2666784" y="504545"/>
                  </a:lnTo>
                  <a:close/>
                </a:path>
              </a:pathLst>
            </a:custGeom>
            <a:ln w="1270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70" dirty="0"/>
              <a:t>ESCPACIO</a:t>
            </a:r>
            <a:r>
              <a:rPr spc="-20" dirty="0"/>
              <a:t> </a:t>
            </a:r>
            <a:r>
              <a:rPr spc="-135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391116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7AE1BA2892E942B2A68EA99A473EF7" ma:contentTypeVersion="15" ma:contentTypeDescription="Crear nuevo documento." ma:contentTypeScope="" ma:versionID="dbdcb1862ea16683b8b6bd5337c947b0">
  <xsd:schema xmlns:xsd="http://www.w3.org/2001/XMLSchema" xmlns:xs="http://www.w3.org/2001/XMLSchema" xmlns:p="http://schemas.microsoft.com/office/2006/metadata/properties" xmlns:ns2="e7475f21-d864-42d3-9f2f-74154e32e5a7" xmlns:ns3="9ebb9fa3-d58a-4426-aeff-e195ff2671e6" targetNamespace="http://schemas.microsoft.com/office/2006/metadata/properties" ma:root="true" ma:fieldsID="4f0d0d0aa9a07e77bc1da9bfe2708539" ns2:_="" ns3:_="">
    <xsd:import namespace="e7475f21-d864-42d3-9f2f-74154e32e5a7"/>
    <xsd:import namespace="9ebb9fa3-d58a-4426-aeff-e195ff2671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75f21-d864-42d3-9f2f-74154e32e5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b07a5f9a-3004-49a2-871f-07e3cd973a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bb9fa3-d58a-4426-aeff-e195ff2671e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f422a88-d921-4c89-b86f-73f544d36061}" ma:internalName="TaxCatchAll" ma:showField="CatchAllData" ma:web="9ebb9fa3-d58a-4426-aeff-e195ff2671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ebb9fa3-d58a-4426-aeff-e195ff2671e6" xsi:nil="true"/>
    <lcf76f155ced4ddcb4097134ff3c332f xmlns="e7475f21-d864-42d3-9f2f-74154e32e5a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7C485C-6081-434F-8095-D14702BFF4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475f21-d864-42d3-9f2f-74154e32e5a7"/>
    <ds:schemaRef ds:uri="9ebb9fa3-d58a-4426-aeff-e195ff2671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AD38A1-E72C-4664-BD97-8554D564EB05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cdab9d2c-db7f-4db2-b02a-6ff36bbd62ba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506a8d6f-06a1-4156-9de2-1b2cef73c482"/>
    <ds:schemaRef ds:uri="http://purl.org/dc/dcmitype/"/>
    <ds:schemaRef ds:uri="9ebb9fa3-d58a-4426-aeff-e195ff2671e6"/>
    <ds:schemaRef ds:uri="e7475f21-d864-42d3-9f2f-74154e32e5a7"/>
  </ds:schemaRefs>
</ds:datastoreItem>
</file>

<file path=customXml/itemProps3.xml><?xml version="1.0" encoding="utf-8"?>
<ds:datastoreItem xmlns:ds="http://schemas.openxmlformats.org/officeDocument/2006/customXml" ds:itemID="{32B093A5-EE7D-4557-967D-0912389F7F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93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Source Sans Pro</vt:lpstr>
      <vt:lpstr>Source Sans Pro SemiBold</vt:lpstr>
      <vt:lpstr>Source Serif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NUEVO Plantilla PPT FSE+</dc:title>
  <dc:creator>Díaz Aguilar, Marta</dc:creator>
  <cp:lastModifiedBy>JOSE MANUEL AROCA FERNANDEZ</cp:lastModifiedBy>
  <cp:revision>3</cp:revision>
  <dcterms:created xsi:type="dcterms:W3CDTF">2024-03-13T10:35:25Z</dcterms:created>
  <dcterms:modified xsi:type="dcterms:W3CDTF">2024-04-10T08:27:24Z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2024-03-13T00:00:00Z</vt:filetime>
  </property>
  <property fmtid="{D5CDD505-2E9C-101B-9397-08002B2CF9AE}" pid="3" name="Creator">
    <vt:lpwstr>Adobe Illustrator 27.5 (Macintosh)</vt:lpwstr>
  </property>
  <property fmtid="{D5CDD505-2E9C-101B-9397-08002B2CF9AE}" pid="4" name="LastSaved">
    <vt:filetime>2024-03-13T00:00:00Z</vt:filetime>
  </property>
  <property fmtid="{D5CDD505-2E9C-101B-9397-08002B2CF9AE}" pid="5" name="Producer">
    <vt:lpwstr>Adobe PDF library 17.00</vt:lpwstr>
  </property>
  <property fmtid="{D5CDD505-2E9C-101B-9397-08002B2CF9AE}" pid="6" name="ContentTypeId">
    <vt:lpwstr>0x0101001AC90BCF06012D4398FD7724AD6A1D9E</vt:lpwstr>
  </property>
</Properties>
</file>