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672"/>
  </p:normalViewPr>
  <p:slideViewPr>
    <p:cSldViewPr>
      <p:cViewPr varScale="1">
        <p:scale>
          <a:sx n="92" d="100"/>
          <a:sy n="92" d="100"/>
        </p:scale>
        <p:origin x="14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86346"/>
            <a:ext cx="10692130" cy="6974205"/>
          </a:xfrm>
          <a:custGeom>
            <a:avLst/>
            <a:gdLst/>
            <a:ahLst/>
            <a:cxnLst/>
            <a:rect l="l" t="t" r="r" b="b"/>
            <a:pathLst>
              <a:path w="10692130" h="6974205">
                <a:moveTo>
                  <a:pt x="10692003" y="0"/>
                </a:moveTo>
                <a:lnTo>
                  <a:pt x="0" y="0"/>
                </a:lnTo>
                <a:lnTo>
                  <a:pt x="0" y="6973658"/>
                </a:lnTo>
                <a:lnTo>
                  <a:pt x="10692003" y="6973658"/>
                </a:lnTo>
                <a:lnTo>
                  <a:pt x="10692003" y="0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6772"/>
            <a:ext cx="6287122" cy="22698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406" y="709790"/>
            <a:ext cx="3252597" cy="30986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481991"/>
            <a:ext cx="10692130" cy="1078230"/>
          </a:xfrm>
          <a:custGeom>
            <a:avLst/>
            <a:gdLst/>
            <a:ahLst/>
            <a:cxnLst/>
            <a:rect l="l" t="t" r="r" b="b"/>
            <a:pathLst>
              <a:path w="10692130" h="1078229">
                <a:moveTo>
                  <a:pt x="10692003" y="0"/>
                </a:moveTo>
                <a:lnTo>
                  <a:pt x="0" y="0"/>
                </a:lnTo>
                <a:lnTo>
                  <a:pt x="0" y="1078014"/>
                </a:lnTo>
                <a:lnTo>
                  <a:pt x="10692003" y="1078014"/>
                </a:lnTo>
                <a:lnTo>
                  <a:pt x="1069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7040" y="6823036"/>
            <a:ext cx="522605" cy="348615"/>
          </a:xfrm>
          <a:custGeom>
            <a:avLst/>
            <a:gdLst/>
            <a:ahLst/>
            <a:cxnLst/>
            <a:rect l="l" t="t" r="r" b="b"/>
            <a:pathLst>
              <a:path w="522605" h="348615">
                <a:moveTo>
                  <a:pt x="522236" y="0"/>
                </a:moveTo>
                <a:lnTo>
                  <a:pt x="0" y="0"/>
                </a:lnTo>
                <a:lnTo>
                  <a:pt x="0" y="348170"/>
                </a:lnTo>
                <a:lnTo>
                  <a:pt x="522236" y="348170"/>
                </a:lnTo>
                <a:lnTo>
                  <a:pt x="522236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0040" y="6864687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792" y="13182"/>
                </a:lnTo>
                <a:lnTo>
                  <a:pt x="0" y="13169"/>
                </a:lnTo>
                <a:lnTo>
                  <a:pt x="11188" y="21209"/>
                </a:lnTo>
                <a:lnTo>
                  <a:pt x="6997" y="34213"/>
                </a:lnTo>
                <a:lnTo>
                  <a:pt x="18021" y="26174"/>
                </a:lnTo>
                <a:lnTo>
                  <a:pt x="29032" y="34213"/>
                </a:lnTo>
                <a:lnTo>
                  <a:pt x="24841" y="21209"/>
                </a:lnTo>
                <a:lnTo>
                  <a:pt x="36042" y="13169"/>
                </a:lnTo>
                <a:lnTo>
                  <a:pt x="22237" y="13169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293" y="6879995"/>
            <a:ext cx="77748" cy="7605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75974" y="6978770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207"/>
                </a:lnTo>
                <a:lnTo>
                  <a:pt x="0" y="13182"/>
                </a:lnTo>
                <a:lnTo>
                  <a:pt x="11201" y="21221"/>
                </a:lnTo>
                <a:lnTo>
                  <a:pt x="6997" y="34226"/>
                </a:lnTo>
                <a:lnTo>
                  <a:pt x="18021" y="26187"/>
                </a:lnTo>
                <a:lnTo>
                  <a:pt x="29032" y="34226"/>
                </a:lnTo>
                <a:lnTo>
                  <a:pt x="24853" y="21221"/>
                </a:lnTo>
                <a:lnTo>
                  <a:pt x="36029" y="13182"/>
                </a:lnTo>
                <a:lnTo>
                  <a:pt x="22237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286" y="7035897"/>
            <a:ext cx="77835" cy="760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490049" y="7092853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195"/>
                </a:lnTo>
                <a:lnTo>
                  <a:pt x="0" y="13182"/>
                </a:lnTo>
                <a:lnTo>
                  <a:pt x="11188" y="21221"/>
                </a:lnTo>
                <a:lnTo>
                  <a:pt x="6997" y="34226"/>
                </a:lnTo>
                <a:lnTo>
                  <a:pt x="18021" y="26187"/>
                </a:lnTo>
                <a:lnTo>
                  <a:pt x="29032" y="34226"/>
                </a:lnTo>
                <a:lnTo>
                  <a:pt x="24841" y="21221"/>
                </a:lnTo>
                <a:lnTo>
                  <a:pt x="36029" y="13182"/>
                </a:lnTo>
                <a:lnTo>
                  <a:pt x="22237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018" y="7035897"/>
            <a:ext cx="77826" cy="7603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3953" y="6978610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195"/>
                </a:lnTo>
                <a:lnTo>
                  <a:pt x="0" y="13182"/>
                </a:lnTo>
                <a:lnTo>
                  <a:pt x="11201" y="21221"/>
                </a:lnTo>
                <a:lnTo>
                  <a:pt x="7010" y="34226"/>
                </a:lnTo>
                <a:lnTo>
                  <a:pt x="18021" y="26174"/>
                </a:lnTo>
                <a:lnTo>
                  <a:pt x="29032" y="34226"/>
                </a:lnTo>
                <a:lnTo>
                  <a:pt x="24853" y="21221"/>
                </a:lnTo>
                <a:lnTo>
                  <a:pt x="36042" y="13182"/>
                </a:lnTo>
                <a:lnTo>
                  <a:pt x="22250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178" y="6880011"/>
            <a:ext cx="77668" cy="7585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5162" y="6870023"/>
            <a:ext cx="980003" cy="25439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4886" y="6943779"/>
            <a:ext cx="1281915" cy="170205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5360682" y="6881190"/>
            <a:ext cx="388620" cy="292735"/>
          </a:xfrm>
          <a:custGeom>
            <a:avLst/>
            <a:gdLst/>
            <a:ahLst/>
            <a:cxnLst/>
            <a:rect l="l" t="t" r="r" b="b"/>
            <a:pathLst>
              <a:path w="388620" h="292734">
                <a:moveTo>
                  <a:pt x="388467" y="241096"/>
                </a:moveTo>
                <a:lnTo>
                  <a:pt x="377202" y="196075"/>
                </a:lnTo>
                <a:lnTo>
                  <a:pt x="375615" y="194830"/>
                </a:lnTo>
                <a:lnTo>
                  <a:pt x="238493" y="194830"/>
                </a:lnTo>
                <a:lnTo>
                  <a:pt x="234696" y="199694"/>
                </a:lnTo>
                <a:lnTo>
                  <a:pt x="244436" y="238671"/>
                </a:lnTo>
                <a:lnTo>
                  <a:pt x="240639" y="243535"/>
                </a:lnTo>
                <a:lnTo>
                  <a:pt x="1905" y="243535"/>
                </a:lnTo>
                <a:lnTo>
                  <a:pt x="12" y="245973"/>
                </a:lnTo>
                <a:lnTo>
                  <a:pt x="11264" y="291007"/>
                </a:lnTo>
                <a:lnTo>
                  <a:pt x="12852" y="292252"/>
                </a:lnTo>
                <a:lnTo>
                  <a:pt x="263918" y="292239"/>
                </a:lnTo>
                <a:lnTo>
                  <a:pt x="268528" y="286334"/>
                </a:lnTo>
                <a:lnTo>
                  <a:pt x="259054" y="248399"/>
                </a:lnTo>
                <a:lnTo>
                  <a:pt x="262851" y="243535"/>
                </a:lnTo>
                <a:lnTo>
                  <a:pt x="383971" y="243535"/>
                </a:lnTo>
                <a:lnTo>
                  <a:pt x="386562" y="243535"/>
                </a:lnTo>
                <a:lnTo>
                  <a:pt x="388467" y="241096"/>
                </a:lnTo>
                <a:close/>
              </a:path>
              <a:path w="388620" h="292734">
                <a:moveTo>
                  <a:pt x="388467" y="143687"/>
                </a:moveTo>
                <a:lnTo>
                  <a:pt x="377202" y="98666"/>
                </a:lnTo>
                <a:lnTo>
                  <a:pt x="375615" y="97421"/>
                </a:lnTo>
                <a:lnTo>
                  <a:pt x="189788" y="97421"/>
                </a:lnTo>
                <a:lnTo>
                  <a:pt x="185978" y="102285"/>
                </a:lnTo>
                <a:lnTo>
                  <a:pt x="195732" y="141262"/>
                </a:lnTo>
                <a:lnTo>
                  <a:pt x="191935" y="146126"/>
                </a:lnTo>
                <a:lnTo>
                  <a:pt x="1905" y="146126"/>
                </a:lnTo>
                <a:lnTo>
                  <a:pt x="12" y="148564"/>
                </a:lnTo>
                <a:lnTo>
                  <a:pt x="11264" y="193598"/>
                </a:lnTo>
                <a:lnTo>
                  <a:pt x="12852" y="194843"/>
                </a:lnTo>
                <a:lnTo>
                  <a:pt x="216281" y="194830"/>
                </a:lnTo>
                <a:lnTo>
                  <a:pt x="220078" y="189966"/>
                </a:lnTo>
                <a:lnTo>
                  <a:pt x="210337" y="150990"/>
                </a:lnTo>
                <a:lnTo>
                  <a:pt x="214147" y="146126"/>
                </a:lnTo>
                <a:lnTo>
                  <a:pt x="383971" y="146126"/>
                </a:lnTo>
                <a:lnTo>
                  <a:pt x="386562" y="146126"/>
                </a:lnTo>
                <a:lnTo>
                  <a:pt x="388467" y="143687"/>
                </a:lnTo>
                <a:close/>
              </a:path>
              <a:path w="388620" h="292734">
                <a:moveTo>
                  <a:pt x="388531" y="46266"/>
                </a:moveTo>
                <a:lnTo>
                  <a:pt x="377266" y="1244"/>
                </a:lnTo>
                <a:lnTo>
                  <a:pt x="375678" y="0"/>
                </a:lnTo>
                <a:lnTo>
                  <a:pt x="141135" y="0"/>
                </a:lnTo>
                <a:lnTo>
                  <a:pt x="137337" y="4864"/>
                </a:lnTo>
                <a:lnTo>
                  <a:pt x="147091" y="43840"/>
                </a:lnTo>
                <a:lnTo>
                  <a:pt x="143294" y="48704"/>
                </a:lnTo>
                <a:lnTo>
                  <a:pt x="1905" y="48704"/>
                </a:lnTo>
                <a:lnTo>
                  <a:pt x="0" y="51142"/>
                </a:lnTo>
                <a:lnTo>
                  <a:pt x="11252" y="96177"/>
                </a:lnTo>
                <a:lnTo>
                  <a:pt x="12852" y="97421"/>
                </a:lnTo>
                <a:lnTo>
                  <a:pt x="167640" y="97409"/>
                </a:lnTo>
                <a:lnTo>
                  <a:pt x="171437" y="92544"/>
                </a:lnTo>
                <a:lnTo>
                  <a:pt x="161696" y="53568"/>
                </a:lnTo>
                <a:lnTo>
                  <a:pt x="165493" y="48704"/>
                </a:lnTo>
                <a:lnTo>
                  <a:pt x="384035" y="48704"/>
                </a:lnTo>
                <a:lnTo>
                  <a:pt x="386626" y="48704"/>
                </a:lnTo>
                <a:lnTo>
                  <a:pt x="388531" y="46266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8385" y="6825187"/>
            <a:ext cx="116142" cy="153681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5378550" y="6830071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39" h="50800">
                <a:moveTo>
                  <a:pt x="26784" y="0"/>
                </a:moveTo>
                <a:lnTo>
                  <a:pt x="20459" y="19265"/>
                </a:lnTo>
                <a:lnTo>
                  <a:pt x="0" y="19151"/>
                </a:lnTo>
                <a:lnTo>
                  <a:pt x="16560" y="31191"/>
                </a:lnTo>
                <a:lnTo>
                  <a:pt x="10134" y="50698"/>
                </a:lnTo>
                <a:lnTo>
                  <a:pt x="26708" y="38544"/>
                </a:lnTo>
                <a:lnTo>
                  <a:pt x="43256" y="50609"/>
                </a:lnTo>
                <a:lnTo>
                  <a:pt x="36842" y="31191"/>
                </a:lnTo>
                <a:lnTo>
                  <a:pt x="53225" y="19227"/>
                </a:lnTo>
                <a:lnTo>
                  <a:pt x="32981" y="19291"/>
                </a:lnTo>
                <a:lnTo>
                  <a:pt x="26784" y="0"/>
                </a:lnTo>
                <a:close/>
              </a:path>
            </a:pathLst>
          </a:custGeom>
          <a:solidFill>
            <a:srgbClr val="B19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70480" y="6782701"/>
            <a:ext cx="1371638" cy="43713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1861" y="6838097"/>
            <a:ext cx="171141" cy="30499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3152895" y="6782506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5">
                <a:moveTo>
                  <a:pt x="0" y="0"/>
                </a:moveTo>
                <a:lnTo>
                  <a:pt x="0" y="437235"/>
                </a:lnTo>
              </a:path>
            </a:pathLst>
          </a:custGeom>
          <a:ln w="12700">
            <a:solidFill>
              <a:srgbClr val="FBE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27496" y="6952960"/>
            <a:ext cx="351389" cy="15204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42105" y="6782549"/>
            <a:ext cx="1330502" cy="437413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7614640" y="6715429"/>
            <a:ext cx="2667000" cy="504825"/>
          </a:xfrm>
          <a:custGeom>
            <a:avLst/>
            <a:gdLst/>
            <a:ahLst/>
            <a:cxnLst/>
            <a:rect l="l" t="t" r="r" b="b"/>
            <a:pathLst>
              <a:path w="2667000" h="504825">
                <a:moveTo>
                  <a:pt x="2666784" y="504545"/>
                </a:moveTo>
                <a:lnTo>
                  <a:pt x="0" y="504545"/>
                </a:lnTo>
                <a:lnTo>
                  <a:pt x="0" y="0"/>
                </a:lnTo>
                <a:lnTo>
                  <a:pt x="2666784" y="0"/>
                </a:lnTo>
                <a:lnTo>
                  <a:pt x="2666784" y="504545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418" y="1470652"/>
            <a:ext cx="243713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59043" y="6865806"/>
            <a:ext cx="1135379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7849"/>
            <a:ext cx="10692130" cy="6882765"/>
            <a:chOff x="0" y="677849"/>
            <a:chExt cx="10692130" cy="688276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5261610" cy="5638165"/>
            </a:xfrm>
            <a:custGeom>
              <a:avLst/>
              <a:gdLst/>
              <a:ahLst/>
              <a:cxnLst/>
              <a:rect l="l" t="t" r="r" b="b"/>
              <a:pathLst>
                <a:path w="5261610" h="5638165">
                  <a:moveTo>
                    <a:pt x="0" y="5637834"/>
                  </a:moveTo>
                  <a:lnTo>
                    <a:pt x="5261292" y="5637834"/>
                  </a:lnTo>
                  <a:lnTo>
                    <a:pt x="5261292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6166" y="677849"/>
              <a:ext cx="5545836" cy="63364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5641" y="334583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23" y="491145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 dirty="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 dirty="0">
              <a:latin typeface="Source Sans Pro"/>
              <a:cs typeface="Source Sans Pr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0734"/>
            <a:ext cx="10692130" cy="7173595"/>
            <a:chOff x="0" y="0"/>
            <a:chExt cx="10692130" cy="7173595"/>
          </a:xfrm>
        </p:grpSpPr>
        <p:sp>
          <p:nvSpPr>
            <p:cNvPr id="9" name="object 9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1894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 dirty="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7680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 dirty="0">
              <a:latin typeface="Source Sans Pro"/>
              <a:cs typeface="Source Sans Pr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491" y="236739"/>
            <a:ext cx="4846116" cy="6983281"/>
            <a:chOff x="226491" y="236739"/>
            <a:chExt cx="4846116" cy="6983281"/>
          </a:xfrm>
        </p:grpSpPr>
        <p:sp>
          <p:nvSpPr>
            <p:cNvPr id="27" name="object 27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</p:grpSp>
      <p:pic>
        <p:nvPicPr>
          <p:cNvPr id="36" name="Imagen 3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2130C8A-F831-5653-9957-76C53967C7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78" y="6710065"/>
            <a:ext cx="1140722" cy="62208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0C322F9-3623-A173-9B23-B5D76DDB65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0300" y="6650714"/>
            <a:ext cx="1200318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7837"/>
            <a:ext cx="10692130" cy="6882765"/>
            <a:chOff x="0" y="677837"/>
            <a:chExt cx="10692130" cy="6882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7837"/>
              <a:ext cx="10692003" cy="68821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471060"/>
              <a:ext cx="10692130" cy="2011045"/>
            </a:xfrm>
            <a:custGeom>
              <a:avLst/>
              <a:gdLst/>
              <a:ahLst/>
              <a:cxnLst/>
              <a:rect l="l" t="t" r="r" b="b"/>
              <a:pathLst>
                <a:path w="10692130" h="2011045">
                  <a:moveTo>
                    <a:pt x="0" y="2010930"/>
                  </a:moveTo>
                  <a:lnTo>
                    <a:pt x="10692003" y="2010930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2010930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1990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5629" y="4840790"/>
            <a:ext cx="474853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9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</a:t>
            </a:r>
            <a:r>
              <a:rPr sz="4450" spc="-9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12" y="5482426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9" name="object 9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7" name="object 27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4156"/>
            <a:ext cx="10692130" cy="6716395"/>
            <a:chOff x="0" y="844156"/>
            <a:chExt cx="10692130" cy="671639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10692130" cy="5638165"/>
            </a:xfrm>
            <a:custGeom>
              <a:avLst/>
              <a:gdLst/>
              <a:ahLst/>
              <a:cxnLst/>
              <a:rect l="l" t="t" r="r" b="b"/>
              <a:pathLst>
                <a:path w="10692130" h="5638165">
                  <a:moveTo>
                    <a:pt x="0" y="5637834"/>
                  </a:moveTo>
                  <a:lnTo>
                    <a:pt x="10692003" y="5637834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5629" y="334583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>
              <a:latin typeface="Source Serif Pro Light"/>
              <a:cs typeface="Source Serif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12" y="491145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8" name="object 8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6" name="object 26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8810"/>
            <a:ext cx="5261610" cy="6974205"/>
          </a:xfrm>
          <a:custGeom>
            <a:avLst/>
            <a:gdLst/>
            <a:ahLst/>
            <a:cxnLst/>
            <a:rect l="l" t="t" r="r" b="b"/>
            <a:pathLst>
              <a:path w="5261610" h="6974205">
                <a:moveTo>
                  <a:pt x="5261292" y="0"/>
                </a:moveTo>
                <a:lnTo>
                  <a:pt x="0" y="0"/>
                </a:lnTo>
                <a:lnTo>
                  <a:pt x="0" y="6973658"/>
                </a:lnTo>
                <a:lnTo>
                  <a:pt x="5261292" y="6973658"/>
                </a:lnTo>
                <a:lnTo>
                  <a:pt x="5261292" y="0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Imagen 38" descr="Forma&#10;&#10;Descripción generada automáticamente">
            <a:extLst>
              <a:ext uri="{FF2B5EF4-FFF2-40B4-BE49-F238E27FC236}">
                <a16:creationId xmlns:a16="http://schemas.microsoft.com/office/drawing/2014/main" id="{0D479194-74F9-8452-59DB-152FB446C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/>
          <a:stretch/>
        </p:blipFill>
        <p:spPr>
          <a:xfrm>
            <a:off x="0" y="798182"/>
            <a:ext cx="7601297" cy="571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6166" y="680313"/>
            <a:ext cx="5545836" cy="633649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6484455"/>
            <a:ext cx="10692130" cy="1078230"/>
          </a:xfrm>
          <a:custGeom>
            <a:avLst/>
            <a:gdLst/>
            <a:ahLst/>
            <a:cxnLst/>
            <a:rect l="l" t="t" r="r" b="b"/>
            <a:pathLst>
              <a:path w="10692130" h="1078229">
                <a:moveTo>
                  <a:pt x="10692003" y="0"/>
                </a:moveTo>
                <a:lnTo>
                  <a:pt x="0" y="0"/>
                </a:lnTo>
                <a:lnTo>
                  <a:pt x="0" y="1078014"/>
                </a:lnTo>
                <a:lnTo>
                  <a:pt x="10692003" y="1078014"/>
                </a:lnTo>
                <a:lnTo>
                  <a:pt x="1069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641" y="363349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>
              <a:latin typeface="Source Serif Pro Light"/>
              <a:cs typeface="Source Serif Pr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23" y="519911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10" name="object 10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11894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7680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8" name="object 28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4156"/>
            <a:ext cx="10692130" cy="6716395"/>
            <a:chOff x="0" y="844156"/>
            <a:chExt cx="10692130" cy="671639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10692130" cy="5638165"/>
            </a:xfrm>
            <a:custGeom>
              <a:avLst/>
              <a:gdLst/>
              <a:ahLst/>
              <a:cxnLst/>
              <a:rect l="l" t="t" r="r" b="b"/>
              <a:pathLst>
                <a:path w="10692130" h="5638165">
                  <a:moveTo>
                    <a:pt x="0" y="5637834"/>
                  </a:moveTo>
                  <a:lnTo>
                    <a:pt x="10692003" y="5637834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Imagen 34" descr="Forma, Flecha&#10;&#10;Descripción generada automáticamente con confianza media">
            <a:extLst>
              <a:ext uri="{FF2B5EF4-FFF2-40B4-BE49-F238E27FC236}">
                <a16:creationId xmlns:a16="http://schemas.microsoft.com/office/drawing/2014/main" id="{F546903F-874F-C5C8-2A6C-40DD82806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0692130" cy="60143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4362" y="1665941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45" y="3231564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 dirty="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 dirty="0">
              <a:latin typeface="Source Sans Pro"/>
              <a:cs typeface="Source Sans Pr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8" name="object 8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6" name="object 26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39111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bb9fa3-d58a-4426-aeff-e195ff2671e6" xsi:nil="true"/>
    <lcf76f155ced4ddcb4097134ff3c332f xmlns="e7475f21-d864-42d3-9f2f-74154e32e5a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7AE1BA2892E942B2A68EA99A473EF7" ma:contentTypeVersion="15" ma:contentTypeDescription="Crear nuevo documento." ma:contentTypeScope="" ma:versionID="dbdcb1862ea16683b8b6bd5337c947b0">
  <xsd:schema xmlns:xsd="http://www.w3.org/2001/XMLSchema" xmlns:xs="http://www.w3.org/2001/XMLSchema" xmlns:p="http://schemas.microsoft.com/office/2006/metadata/properties" xmlns:ns2="e7475f21-d864-42d3-9f2f-74154e32e5a7" xmlns:ns3="9ebb9fa3-d58a-4426-aeff-e195ff2671e6" targetNamespace="http://schemas.microsoft.com/office/2006/metadata/properties" ma:root="true" ma:fieldsID="4f0d0d0aa9a07e77bc1da9bfe2708539" ns2:_="" ns3:_="">
    <xsd:import namespace="e7475f21-d864-42d3-9f2f-74154e32e5a7"/>
    <xsd:import namespace="9ebb9fa3-d58a-4426-aeff-e195ff267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75f21-d864-42d3-9f2f-74154e32e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b07a5f9a-3004-49a2-871f-07e3cd973a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b9fa3-d58a-4426-aeff-e195ff2671e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f422a88-d921-4c89-b86f-73f544d36061}" ma:internalName="TaxCatchAll" ma:showField="CatchAllData" ma:web="9ebb9fa3-d58a-4426-aeff-e195ff2671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B093A5-EE7D-4557-967D-0912389F7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AD38A1-E72C-4664-BD97-8554D564EB0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cdab9d2c-db7f-4db2-b02a-6ff36bbd62ba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06a8d6f-06a1-4156-9de2-1b2cef73c4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7C485C-6081-434F-8095-D14702BFF4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93</Words>
  <Application>Microsoft Office PowerPoint</Application>
  <PresentationFormat>Personalizado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Source Sans Pro</vt:lpstr>
      <vt:lpstr>Source Sans Pro SemiBold</vt:lpstr>
      <vt:lpstr>Source Serif Pro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 Plantilla PPT FSE+</dc:title>
  <dc:creator>Díaz Aguilar, Marta</dc:creator>
  <cp:lastModifiedBy>Díaz Aguilar, Marta</cp:lastModifiedBy>
  <cp:revision>3</cp:revision>
  <dcterms:created xsi:type="dcterms:W3CDTF">2024-03-13T10:35:25Z</dcterms:created>
  <dcterms:modified xsi:type="dcterms:W3CDTF">2024-03-15T10:55:28Z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Creator">
    <vt:lpwstr>Adobe Illustrator 27.5 (Macintosh)</vt:lpwstr>
  </property>
  <property fmtid="{D5CDD505-2E9C-101B-9397-08002B2CF9AE}" pid="4" name="LastSaved">
    <vt:filetime>2024-03-13T00:00:00Z</vt:filetime>
  </property>
  <property fmtid="{D5CDD505-2E9C-101B-9397-08002B2CF9AE}" pid="5" name="Producer">
    <vt:lpwstr>Adobe PDF library 17.00</vt:lpwstr>
  </property>
  <property fmtid="{D5CDD505-2E9C-101B-9397-08002B2CF9AE}" pid="6" name="ContentTypeId">
    <vt:lpwstr>0x0101001AC90BCF06012D4398FD7724AD6A1D9E</vt:lpwstr>
  </property>
</Properties>
</file>