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603" r:id="rId3"/>
    <p:sldId id="601" r:id="rId4"/>
    <p:sldId id="605" r:id="rId5"/>
    <p:sldId id="606" r:id="rId6"/>
    <p:sldId id="607" r:id="rId7"/>
    <p:sldId id="60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8" d="100"/>
          <a:sy n="68"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1/21/2022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es.educaplay.com/recursos-educativos/3767-norma_iso_27001.html" TargetMode="External"/><Relationship Id="rId2" Type="http://schemas.openxmlformats.org/officeDocument/2006/relationships/hyperlink" Target="https://www.pmg-ssi.com/2015/06/iso-27001-diferencia-entre-ciberseguridad-y-seguridad-de-la-informacion/"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644C9-5064-479C-A6B4-C9D0DB309687}"/>
              </a:ext>
            </a:extLst>
          </p:cNvPr>
          <p:cNvSpPr>
            <a:spLocks noGrp="1"/>
          </p:cNvSpPr>
          <p:nvPr>
            <p:ph type="ctrTitle"/>
          </p:nvPr>
        </p:nvSpPr>
        <p:spPr/>
        <p:txBody>
          <a:bodyPr/>
          <a:lstStyle/>
          <a:p>
            <a:r>
              <a:rPr lang="es-ES" dirty="0"/>
              <a:t>Ejercicio ISO27001/2</a:t>
            </a:r>
          </a:p>
        </p:txBody>
      </p:sp>
      <p:sp>
        <p:nvSpPr>
          <p:cNvPr id="3" name="Subtitle 2">
            <a:extLst>
              <a:ext uri="{FF2B5EF4-FFF2-40B4-BE49-F238E27FC236}">
                <a16:creationId xmlns:a16="http://schemas.microsoft.com/office/drawing/2014/main" id="{159AF0D0-A790-4116-B42F-A9C4925ED9AE}"/>
              </a:ext>
            </a:extLst>
          </p:cNvPr>
          <p:cNvSpPr>
            <a:spLocks noGrp="1"/>
          </p:cNvSpPr>
          <p:nvPr>
            <p:ph type="subTitle" idx="1"/>
          </p:nvPr>
        </p:nvSpPr>
        <p:spPr/>
        <p:txBody>
          <a:bodyPr/>
          <a:lstStyle/>
          <a:p>
            <a:r>
              <a:rPr lang="es-ES" dirty="0"/>
              <a:t>PÓR </a:t>
            </a:r>
            <a:r>
              <a:rPr lang="es-ES" dirty="0" err="1"/>
              <a:t>jOSé</a:t>
            </a:r>
            <a:r>
              <a:rPr lang="es-ES" dirty="0"/>
              <a:t> Manuel Aroca Fernández</a:t>
            </a:r>
          </a:p>
        </p:txBody>
      </p:sp>
    </p:spTree>
    <p:extLst>
      <p:ext uri="{BB962C8B-B14F-4D97-AF65-F5344CB8AC3E}">
        <p14:creationId xmlns:p14="http://schemas.microsoft.com/office/powerpoint/2010/main" val="2444358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8203E63-612D-46AF-B2BC-2C1FF2ECE589}"/>
              </a:ext>
            </a:extLst>
          </p:cNvPr>
          <p:cNvSpPr txBox="1">
            <a:spLocks/>
          </p:cNvSpPr>
          <p:nvPr/>
        </p:nvSpPr>
        <p:spPr>
          <a:xfrm>
            <a:off x="2048575" y="82298"/>
            <a:ext cx="6582973" cy="42091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Proceso</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implantación</a:t>
            </a:r>
            <a:r>
              <a:rPr lang="es-ES" sz="1800" spc="-25"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ISO/IEC</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27001:2013</a:t>
            </a:r>
            <a:endParaRPr lang="es-ES" dirty="0">
              <a:solidFill>
                <a:schemeClr val="accent3">
                  <a:lumMod val="60000"/>
                  <a:lumOff val="40000"/>
                </a:schemeClr>
              </a:solidFill>
              <a:latin typeface="+mj-lt"/>
            </a:endParaRPr>
          </a:p>
        </p:txBody>
      </p:sp>
      <p:sp>
        <p:nvSpPr>
          <p:cNvPr id="4" name="Date Placeholder 3">
            <a:extLst>
              <a:ext uri="{FF2B5EF4-FFF2-40B4-BE49-F238E27FC236}">
                <a16:creationId xmlns:a16="http://schemas.microsoft.com/office/drawing/2014/main" id="{9994BA93-3287-435C-BA46-93BD5593C557}"/>
              </a:ext>
            </a:extLst>
          </p:cNvPr>
          <p:cNvSpPr>
            <a:spLocks noGrp="1"/>
          </p:cNvSpPr>
          <p:nvPr>
            <p:ph type="dt" sz="half" idx="10"/>
          </p:nvPr>
        </p:nvSpPr>
        <p:spPr/>
        <p:txBody>
          <a:bodyPr/>
          <a:lstStyle/>
          <a:p>
            <a:fld id="{81DF35F2-CCDE-4234-94E3-1868F61113A0}" type="datetime5">
              <a:rPr lang="en-US" smtClean="0"/>
              <a:t>21-Jan-22</a:t>
            </a:fld>
            <a:endParaRPr lang="en-US"/>
          </a:p>
        </p:txBody>
      </p:sp>
      <p:sp>
        <p:nvSpPr>
          <p:cNvPr id="3" name="Slide Number Placeholder 2">
            <a:extLst>
              <a:ext uri="{FF2B5EF4-FFF2-40B4-BE49-F238E27FC236}">
                <a16:creationId xmlns:a16="http://schemas.microsoft.com/office/drawing/2014/main" id="{6AF96B14-207F-4996-BE05-EEDF1684F382}"/>
              </a:ext>
            </a:extLst>
          </p:cNvPr>
          <p:cNvSpPr>
            <a:spLocks noGrp="1"/>
          </p:cNvSpPr>
          <p:nvPr>
            <p:ph type="sldNum" sz="quarter" idx="12"/>
          </p:nvPr>
        </p:nvSpPr>
        <p:spPr/>
        <p:txBody>
          <a:bodyPr/>
          <a:lstStyle/>
          <a:p>
            <a:fld id="{8F34BD62-A3D8-4E3F-A0E8-047DDC77FB8A}" type="slidenum">
              <a:rPr lang="en-US" smtClean="0"/>
              <a:t>2</a:t>
            </a:fld>
            <a:endParaRPr lang="en-US"/>
          </a:p>
        </p:txBody>
      </p:sp>
      <p:sp>
        <p:nvSpPr>
          <p:cNvPr id="7" name="Rectangle 2">
            <a:extLst>
              <a:ext uri="{FF2B5EF4-FFF2-40B4-BE49-F238E27FC236}">
                <a16:creationId xmlns:a16="http://schemas.microsoft.com/office/drawing/2014/main" id="{E3114E6D-66FF-492E-B616-2062B1F0A6A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1" name="Rectangle 5">
            <a:extLst>
              <a:ext uri="{FF2B5EF4-FFF2-40B4-BE49-F238E27FC236}">
                <a16:creationId xmlns:a16="http://schemas.microsoft.com/office/drawing/2014/main" id="{4E8A8AE5-26CC-415D-B2A8-7856F1970EA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13" name="Picture 12">
            <a:extLst>
              <a:ext uri="{FF2B5EF4-FFF2-40B4-BE49-F238E27FC236}">
                <a16:creationId xmlns:a16="http://schemas.microsoft.com/office/drawing/2014/main" id="{3FC9ACB6-3AF6-4935-A5F6-3C61D8DB678F}"/>
              </a:ext>
            </a:extLst>
          </p:cNvPr>
          <p:cNvPicPr>
            <a:picLocks noChangeAspect="1"/>
          </p:cNvPicPr>
          <p:nvPr/>
        </p:nvPicPr>
        <p:blipFill>
          <a:blip r:embed="rId2"/>
          <a:stretch>
            <a:fillRect/>
          </a:stretch>
        </p:blipFill>
        <p:spPr>
          <a:xfrm>
            <a:off x="1592699" y="539498"/>
            <a:ext cx="9153678" cy="6241466"/>
          </a:xfrm>
          <a:prstGeom prst="rect">
            <a:avLst/>
          </a:prstGeom>
        </p:spPr>
      </p:pic>
    </p:spTree>
    <p:extLst>
      <p:ext uri="{BB962C8B-B14F-4D97-AF65-F5344CB8AC3E}">
        <p14:creationId xmlns:p14="http://schemas.microsoft.com/office/powerpoint/2010/main" val="705046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8203E63-612D-46AF-B2BC-2C1FF2ECE589}"/>
              </a:ext>
            </a:extLst>
          </p:cNvPr>
          <p:cNvSpPr txBox="1">
            <a:spLocks/>
          </p:cNvSpPr>
          <p:nvPr/>
        </p:nvSpPr>
        <p:spPr>
          <a:xfrm>
            <a:off x="2309832" y="366863"/>
            <a:ext cx="6582973" cy="42091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Proceso</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implantación</a:t>
            </a:r>
            <a:r>
              <a:rPr lang="es-ES" sz="1800" spc="-25"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ISO/IEC</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27001:2013</a:t>
            </a:r>
            <a:endParaRPr lang="es-ES" dirty="0">
              <a:solidFill>
                <a:schemeClr val="accent3">
                  <a:lumMod val="60000"/>
                  <a:lumOff val="40000"/>
                </a:schemeClr>
              </a:solidFill>
              <a:latin typeface="+mj-lt"/>
            </a:endParaRPr>
          </a:p>
        </p:txBody>
      </p:sp>
      <p:sp>
        <p:nvSpPr>
          <p:cNvPr id="4" name="Date Placeholder 3">
            <a:extLst>
              <a:ext uri="{FF2B5EF4-FFF2-40B4-BE49-F238E27FC236}">
                <a16:creationId xmlns:a16="http://schemas.microsoft.com/office/drawing/2014/main" id="{9994BA93-3287-435C-BA46-93BD5593C557}"/>
              </a:ext>
            </a:extLst>
          </p:cNvPr>
          <p:cNvSpPr>
            <a:spLocks noGrp="1"/>
          </p:cNvSpPr>
          <p:nvPr>
            <p:ph type="dt" sz="half" idx="10"/>
          </p:nvPr>
        </p:nvSpPr>
        <p:spPr/>
        <p:txBody>
          <a:bodyPr/>
          <a:lstStyle/>
          <a:p>
            <a:fld id="{81DF35F2-CCDE-4234-94E3-1868F61113A0}" type="datetime5">
              <a:rPr lang="en-US" smtClean="0"/>
              <a:t>21-Jan-22</a:t>
            </a:fld>
            <a:endParaRPr lang="en-US"/>
          </a:p>
        </p:txBody>
      </p:sp>
      <p:sp>
        <p:nvSpPr>
          <p:cNvPr id="2" name="Footer Placeholder 1">
            <a:extLst>
              <a:ext uri="{FF2B5EF4-FFF2-40B4-BE49-F238E27FC236}">
                <a16:creationId xmlns:a16="http://schemas.microsoft.com/office/drawing/2014/main" id="{9A0EFA10-FEF8-41E7-936B-5B56EA55F6FE}"/>
              </a:ext>
            </a:extLst>
          </p:cNvPr>
          <p:cNvSpPr>
            <a:spLocks noGrp="1"/>
          </p:cNvSpPr>
          <p:nvPr>
            <p:ph type="ftr" sz="quarter" idx="11"/>
          </p:nvPr>
        </p:nvSpPr>
        <p:spPr>
          <a:xfrm>
            <a:off x="5989675" y="6376110"/>
            <a:ext cx="5938836" cy="309201"/>
          </a:xfrm>
        </p:spPr>
        <p:txBody>
          <a:bodyPr/>
          <a:lstStyle/>
          <a:p>
            <a:r>
              <a:rPr lang="en-US" dirty="0" err="1"/>
              <a:t>Curso</a:t>
            </a:r>
            <a:r>
              <a:rPr lang="en-US" dirty="0"/>
              <a:t> </a:t>
            </a:r>
            <a:r>
              <a:rPr lang="en-US" dirty="0" err="1"/>
              <a:t>ciberseguridad</a:t>
            </a:r>
            <a:r>
              <a:rPr lang="en-US" dirty="0"/>
              <a:t> por José Manuel Aroca Fernández</a:t>
            </a:r>
          </a:p>
        </p:txBody>
      </p:sp>
      <p:sp>
        <p:nvSpPr>
          <p:cNvPr id="3" name="Slide Number Placeholder 2">
            <a:extLst>
              <a:ext uri="{FF2B5EF4-FFF2-40B4-BE49-F238E27FC236}">
                <a16:creationId xmlns:a16="http://schemas.microsoft.com/office/drawing/2014/main" id="{6AF96B14-207F-4996-BE05-EEDF1684F382}"/>
              </a:ext>
            </a:extLst>
          </p:cNvPr>
          <p:cNvSpPr>
            <a:spLocks noGrp="1"/>
          </p:cNvSpPr>
          <p:nvPr>
            <p:ph type="sldNum" sz="quarter" idx="12"/>
          </p:nvPr>
        </p:nvSpPr>
        <p:spPr/>
        <p:txBody>
          <a:bodyPr/>
          <a:lstStyle/>
          <a:p>
            <a:fld id="{8F34BD62-A3D8-4E3F-A0E8-047DDC77FB8A}" type="slidenum">
              <a:rPr lang="en-US" smtClean="0"/>
              <a:t>3</a:t>
            </a:fld>
            <a:endParaRPr lang="en-US"/>
          </a:p>
        </p:txBody>
      </p:sp>
      <p:sp>
        <p:nvSpPr>
          <p:cNvPr id="7" name="Rectangle 2">
            <a:extLst>
              <a:ext uri="{FF2B5EF4-FFF2-40B4-BE49-F238E27FC236}">
                <a16:creationId xmlns:a16="http://schemas.microsoft.com/office/drawing/2014/main" id="{E3114E6D-66FF-492E-B616-2062B1F0A6A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1" name="Rectangle 5">
            <a:extLst>
              <a:ext uri="{FF2B5EF4-FFF2-40B4-BE49-F238E27FC236}">
                <a16:creationId xmlns:a16="http://schemas.microsoft.com/office/drawing/2014/main" id="{4E8A8AE5-26CC-415D-B2A8-7856F1970EA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5" name="Rectangle 43">
            <a:extLst>
              <a:ext uri="{FF2B5EF4-FFF2-40B4-BE49-F238E27FC236}">
                <a16:creationId xmlns:a16="http://schemas.microsoft.com/office/drawing/2014/main" id="{4724DE65-CBBB-47B0-9A6C-FB6805E436B2}"/>
              </a:ext>
            </a:extLst>
          </p:cNvPr>
          <p:cNvSpPr>
            <a:spLocks noChangeArrowheads="1"/>
          </p:cNvSpPr>
          <p:nvPr/>
        </p:nvSpPr>
        <p:spPr bwMode="auto">
          <a:xfrm>
            <a:off x="1795482" y="137550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5" name="TextBox 14">
            <a:extLst>
              <a:ext uri="{FF2B5EF4-FFF2-40B4-BE49-F238E27FC236}">
                <a16:creationId xmlns:a16="http://schemas.microsoft.com/office/drawing/2014/main" id="{CF469865-6D1F-439A-90C9-4FD0BC485D0C}"/>
              </a:ext>
            </a:extLst>
          </p:cNvPr>
          <p:cNvSpPr txBox="1"/>
          <p:nvPr/>
        </p:nvSpPr>
        <p:spPr>
          <a:xfrm>
            <a:off x="1795482" y="896976"/>
            <a:ext cx="6996222" cy="369332"/>
          </a:xfrm>
          <a:prstGeom prst="rect">
            <a:avLst/>
          </a:prstGeom>
          <a:noFill/>
        </p:spPr>
        <p:txBody>
          <a:bodyPr wrap="square">
            <a:spAutoFit/>
          </a:bodyPr>
          <a:lstStyle/>
          <a:p>
            <a:pPr marL="342900" lvl="0" indent="-342900">
              <a:spcBef>
                <a:spcPts val="5"/>
              </a:spcBef>
              <a:spcAft>
                <a:spcPts val="0"/>
              </a:spcAft>
              <a:buSzPts val="1200"/>
              <a:buFont typeface="Segoe UI Symbol" panose="020B0502040204020203" pitchFamily="34" charset="0"/>
              <a:buChar char="➢"/>
              <a:tabLst>
                <a:tab pos="1068070" algn="l"/>
              </a:tabLst>
            </a:pPr>
            <a:r>
              <a:rPr lang="es-E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¿Cómo</a:t>
            </a:r>
            <a:r>
              <a:rPr lang="es-ES" sz="1800" b="1" u="sng" spc="-15"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 </a:t>
            </a:r>
            <a:r>
              <a:rPr lang="es-E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implementar</a:t>
            </a:r>
            <a:r>
              <a:rPr lang="es-ES" sz="1800" b="1" u="sng" spc="-20"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 </a:t>
            </a:r>
            <a:r>
              <a:rPr lang="es-E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ISO</a:t>
            </a:r>
            <a:r>
              <a:rPr lang="es-ES" sz="1800" b="1" u="sng" spc="-5"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 </a:t>
            </a:r>
            <a:r>
              <a:rPr lang="es-E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27001?</a:t>
            </a:r>
            <a:endParaRPr lang="en-U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endParaRPr>
          </a:p>
        </p:txBody>
      </p:sp>
      <p:sp>
        <p:nvSpPr>
          <p:cNvPr id="17" name="TextBox 16">
            <a:extLst>
              <a:ext uri="{FF2B5EF4-FFF2-40B4-BE49-F238E27FC236}">
                <a16:creationId xmlns:a16="http://schemas.microsoft.com/office/drawing/2014/main" id="{4007715A-A7FC-4A1F-8C03-4182EE491C24}"/>
              </a:ext>
            </a:extLst>
          </p:cNvPr>
          <p:cNvSpPr txBox="1"/>
          <p:nvPr/>
        </p:nvSpPr>
        <p:spPr>
          <a:xfrm>
            <a:off x="627321" y="1483489"/>
            <a:ext cx="5468679" cy="4892621"/>
          </a:xfrm>
          <a:prstGeom prst="rect">
            <a:avLst/>
          </a:prstGeom>
          <a:noFill/>
        </p:spPr>
        <p:txBody>
          <a:bodyPr wrap="square">
            <a:spAutoFit/>
          </a:bodyPr>
          <a:lstStyle/>
          <a:p>
            <a:pPr marL="446088" marR="1120775">
              <a:lnSpc>
                <a:spcPct val="145000"/>
              </a:lnSpc>
              <a:spcBef>
                <a:spcPts val="565"/>
              </a:spcBef>
              <a:spcAft>
                <a:spcPts val="0"/>
              </a:spcAft>
            </a:pPr>
            <a:r>
              <a:rPr lang="es-ES" sz="1600" dirty="0">
                <a:effectLst/>
                <a:ea typeface="Arial" panose="020B0604020202020204" pitchFamily="34" charset="0"/>
              </a:rPr>
              <a:t>Para implementar la norma ISO 27001 en una empresa, usted tiene que</a:t>
            </a:r>
            <a:r>
              <a:rPr lang="es-ES" sz="1600" spc="-295" dirty="0">
                <a:effectLst/>
                <a:ea typeface="Arial" panose="020B0604020202020204" pitchFamily="34" charset="0"/>
              </a:rPr>
              <a:t> </a:t>
            </a:r>
            <a:r>
              <a:rPr lang="es-ES" sz="1600" dirty="0">
                <a:effectLst/>
                <a:ea typeface="Arial" panose="020B0604020202020204" pitchFamily="34" charset="0"/>
              </a:rPr>
              <a:t>seguir</a:t>
            </a:r>
            <a:r>
              <a:rPr lang="es-ES" sz="1600" spc="-10" dirty="0">
                <a:effectLst/>
                <a:ea typeface="Arial" panose="020B0604020202020204" pitchFamily="34" charset="0"/>
              </a:rPr>
              <a:t> </a:t>
            </a:r>
            <a:r>
              <a:rPr lang="es-ES" sz="1600" dirty="0">
                <a:effectLst/>
                <a:ea typeface="Arial" panose="020B0604020202020204" pitchFamily="34" charset="0"/>
              </a:rPr>
              <a:t>estos</a:t>
            </a:r>
            <a:r>
              <a:rPr lang="es-ES" sz="1600" spc="5" dirty="0">
                <a:effectLst/>
                <a:ea typeface="Arial" panose="020B0604020202020204" pitchFamily="34" charset="0"/>
              </a:rPr>
              <a:t> </a:t>
            </a:r>
            <a:r>
              <a:rPr lang="es-ES" sz="1600" dirty="0">
                <a:effectLst/>
                <a:ea typeface="Arial" panose="020B0604020202020204" pitchFamily="34" charset="0"/>
              </a:rPr>
              <a:t>16</a:t>
            </a:r>
            <a:r>
              <a:rPr lang="es-ES" sz="1600" spc="-10" dirty="0">
                <a:effectLst/>
                <a:ea typeface="Arial" panose="020B0604020202020204" pitchFamily="34" charset="0"/>
              </a:rPr>
              <a:t> </a:t>
            </a:r>
            <a:r>
              <a:rPr lang="es-ES" sz="1600" dirty="0">
                <a:effectLst/>
                <a:ea typeface="Arial" panose="020B0604020202020204" pitchFamily="34" charset="0"/>
              </a:rPr>
              <a:t>pasos:</a:t>
            </a:r>
            <a:endParaRPr lang="en-US" sz="1600" dirty="0">
              <a:effectLst/>
              <a:ea typeface="Arial" panose="020B0604020202020204" pitchFamily="34" charset="0"/>
            </a:endParaRPr>
          </a:p>
          <a:p>
            <a:pPr marL="742950" lvl="1" indent="-285750">
              <a:spcBef>
                <a:spcPts val="900"/>
              </a:spcBef>
              <a:spcAft>
                <a:spcPts val="0"/>
              </a:spcAft>
              <a:buSzPts val="1000"/>
              <a:buFont typeface="Arial" panose="020B0604020202020204" pitchFamily="34" charset="0"/>
              <a:buAutoNum type="arabicParenR"/>
              <a:tabLst>
                <a:tab pos="1664335" algn="l"/>
              </a:tabLst>
            </a:pPr>
            <a:r>
              <a:rPr lang="es-ES" sz="1600" spc="-5" dirty="0">
                <a:effectLst/>
                <a:ea typeface="Arial" panose="020B0604020202020204" pitchFamily="34" charset="0"/>
              </a:rPr>
              <a:t>Obtener</a:t>
            </a:r>
            <a:r>
              <a:rPr lang="es-ES" sz="1600" spc="-10" dirty="0">
                <a:effectLst/>
                <a:ea typeface="Arial" panose="020B0604020202020204" pitchFamily="34" charset="0"/>
              </a:rPr>
              <a:t> </a:t>
            </a:r>
            <a:r>
              <a:rPr lang="es-ES" sz="1600" spc="-5" dirty="0">
                <a:effectLst/>
                <a:ea typeface="Arial" panose="020B0604020202020204" pitchFamily="34" charset="0"/>
              </a:rPr>
              <a:t>el</a:t>
            </a:r>
            <a:r>
              <a:rPr lang="es-ES" sz="1600" spc="-25" dirty="0">
                <a:effectLst/>
                <a:ea typeface="Arial" panose="020B0604020202020204" pitchFamily="34" charset="0"/>
              </a:rPr>
              <a:t> </a:t>
            </a:r>
            <a:r>
              <a:rPr lang="es-ES" sz="1600" spc="-5" dirty="0">
                <a:effectLst/>
                <a:ea typeface="Arial" panose="020B0604020202020204" pitchFamily="34" charset="0"/>
              </a:rPr>
              <a:t>apoyo</a:t>
            </a:r>
            <a:r>
              <a:rPr lang="es-ES" sz="1600" spc="-15" dirty="0">
                <a:effectLst/>
                <a:ea typeface="Arial" panose="020B0604020202020204" pitchFamily="34" charset="0"/>
              </a:rPr>
              <a:t> </a:t>
            </a:r>
            <a:r>
              <a:rPr lang="es-ES" sz="1600" spc="-5" dirty="0">
                <a:effectLst/>
                <a:ea typeface="Arial" panose="020B0604020202020204" pitchFamily="34" charset="0"/>
              </a:rPr>
              <a:t>de</a:t>
            </a:r>
            <a:r>
              <a:rPr lang="es-ES" sz="1600" spc="-20" dirty="0">
                <a:effectLst/>
                <a:ea typeface="Arial" panose="020B0604020202020204" pitchFamily="34" charset="0"/>
              </a:rPr>
              <a:t> </a:t>
            </a:r>
            <a:r>
              <a:rPr lang="es-ES" sz="1600" spc="-5" dirty="0">
                <a:effectLst/>
                <a:ea typeface="Arial" panose="020B0604020202020204" pitchFamily="34" charset="0"/>
              </a:rPr>
              <a:t>la</a:t>
            </a:r>
            <a:r>
              <a:rPr lang="es-ES" sz="1600" spc="-20" dirty="0">
                <a:effectLst/>
                <a:ea typeface="Arial" panose="020B0604020202020204" pitchFamily="34" charset="0"/>
              </a:rPr>
              <a:t> </a:t>
            </a:r>
            <a:r>
              <a:rPr lang="es-ES" sz="1600" spc="-5" dirty="0">
                <a:effectLst/>
                <a:ea typeface="Arial" panose="020B0604020202020204" pitchFamily="34" charset="0"/>
              </a:rPr>
              <a:t>dirección</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a:tabLst>
                <a:tab pos="1659890" algn="l"/>
              </a:tabLst>
            </a:pPr>
            <a:r>
              <a:rPr lang="es-ES" sz="1600" spc="-5" dirty="0">
                <a:effectLst/>
                <a:ea typeface="Arial" panose="020B0604020202020204" pitchFamily="34" charset="0"/>
              </a:rPr>
              <a:t>Utilizar</a:t>
            </a:r>
            <a:r>
              <a:rPr lang="es-ES" sz="1600" spc="-15" dirty="0">
                <a:effectLst/>
                <a:ea typeface="Arial" panose="020B0604020202020204" pitchFamily="34" charset="0"/>
              </a:rPr>
              <a:t> </a:t>
            </a:r>
            <a:r>
              <a:rPr lang="es-ES" sz="1600" spc="-5" dirty="0">
                <a:effectLst/>
                <a:ea typeface="Arial" panose="020B0604020202020204" pitchFamily="34" charset="0"/>
              </a:rPr>
              <a:t>una</a:t>
            </a:r>
            <a:r>
              <a:rPr lang="es-ES" sz="1600" spc="-20" dirty="0">
                <a:effectLst/>
                <a:ea typeface="Arial" panose="020B0604020202020204" pitchFamily="34" charset="0"/>
              </a:rPr>
              <a:t> </a:t>
            </a:r>
            <a:r>
              <a:rPr lang="es-ES" sz="1600" spc="-5" dirty="0">
                <a:effectLst/>
                <a:ea typeface="Arial" panose="020B0604020202020204" pitchFamily="34" charset="0"/>
              </a:rPr>
              <a:t>metodología</a:t>
            </a:r>
            <a:r>
              <a:rPr lang="es-ES" sz="1600" spc="-10" dirty="0">
                <a:effectLst/>
                <a:ea typeface="Arial" panose="020B0604020202020204" pitchFamily="34" charset="0"/>
              </a:rPr>
              <a:t> </a:t>
            </a:r>
            <a:r>
              <a:rPr lang="es-ES" sz="1600" spc="-5" dirty="0">
                <a:effectLst/>
                <a:ea typeface="Arial" panose="020B0604020202020204" pitchFamily="34" charset="0"/>
              </a:rPr>
              <a:t>para</a:t>
            </a:r>
            <a:r>
              <a:rPr lang="es-ES" sz="1600" spc="-20" dirty="0">
                <a:effectLst/>
                <a:ea typeface="Arial" panose="020B0604020202020204" pitchFamily="34" charset="0"/>
              </a:rPr>
              <a:t> </a:t>
            </a:r>
            <a:r>
              <a:rPr lang="es-ES" sz="1600" spc="-5" dirty="0">
                <a:effectLst/>
                <a:ea typeface="Arial" panose="020B0604020202020204" pitchFamily="34" charset="0"/>
              </a:rPr>
              <a:t>gestión</a:t>
            </a:r>
            <a:r>
              <a:rPr lang="es-ES" sz="1600" spc="-20" dirty="0">
                <a:effectLst/>
                <a:ea typeface="Arial" panose="020B0604020202020204" pitchFamily="34" charset="0"/>
              </a:rPr>
              <a:t> </a:t>
            </a:r>
            <a:r>
              <a:rPr lang="es-ES" sz="1600" spc="-5" dirty="0">
                <a:effectLst/>
                <a:ea typeface="Arial" panose="020B0604020202020204" pitchFamily="34" charset="0"/>
              </a:rPr>
              <a:t>de</a:t>
            </a:r>
            <a:r>
              <a:rPr lang="es-ES" sz="1600" spc="-20" dirty="0">
                <a:effectLst/>
                <a:ea typeface="Arial" panose="020B0604020202020204" pitchFamily="34" charset="0"/>
              </a:rPr>
              <a:t> </a:t>
            </a:r>
            <a:r>
              <a:rPr lang="es-ES" sz="1600" spc="-5" dirty="0">
                <a:effectLst/>
                <a:ea typeface="Arial" panose="020B0604020202020204" pitchFamily="34" charset="0"/>
              </a:rPr>
              <a:t>proyectos</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a:tabLst>
                <a:tab pos="1659890" algn="l"/>
              </a:tabLst>
            </a:pPr>
            <a:r>
              <a:rPr lang="es-ES" sz="1600" spc="-5" dirty="0">
                <a:effectLst/>
                <a:ea typeface="Arial" panose="020B0604020202020204" pitchFamily="34" charset="0"/>
              </a:rPr>
              <a:t>Definir el</a:t>
            </a:r>
            <a:r>
              <a:rPr lang="es-ES" sz="1600" spc="-15" dirty="0">
                <a:effectLst/>
                <a:ea typeface="Arial" panose="020B0604020202020204" pitchFamily="34" charset="0"/>
              </a:rPr>
              <a:t> </a:t>
            </a:r>
            <a:r>
              <a:rPr lang="es-ES" sz="1600" spc="-5" dirty="0">
                <a:effectLst/>
                <a:ea typeface="Arial" panose="020B0604020202020204" pitchFamily="34" charset="0"/>
              </a:rPr>
              <a:t>alcance</a:t>
            </a:r>
            <a:r>
              <a:rPr lang="es-ES" sz="1600" spc="-20" dirty="0">
                <a:effectLst/>
                <a:ea typeface="Arial" panose="020B0604020202020204" pitchFamily="34" charset="0"/>
              </a:rPr>
              <a:t> </a:t>
            </a:r>
            <a:r>
              <a:rPr lang="es-ES" sz="1600" spc="-5" dirty="0">
                <a:effectLst/>
                <a:ea typeface="Arial" panose="020B0604020202020204" pitchFamily="34" charset="0"/>
              </a:rPr>
              <a:t>del</a:t>
            </a:r>
            <a:r>
              <a:rPr lang="es-ES" sz="1600" spc="-10" dirty="0">
                <a:effectLst/>
                <a:ea typeface="Arial" panose="020B0604020202020204" pitchFamily="34" charset="0"/>
              </a:rPr>
              <a:t> </a:t>
            </a:r>
            <a:r>
              <a:rPr lang="es-ES" sz="1600" spc="-5" dirty="0">
                <a:effectLst/>
                <a:ea typeface="Arial" panose="020B0604020202020204" pitchFamily="34" charset="0"/>
              </a:rPr>
              <a:t>SGSI</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a:tabLst>
                <a:tab pos="1659890" algn="l"/>
              </a:tabLst>
            </a:pPr>
            <a:r>
              <a:rPr lang="es-ES" sz="1600" spc="-5" dirty="0">
                <a:effectLst/>
                <a:ea typeface="Arial" panose="020B0604020202020204" pitchFamily="34" charset="0"/>
              </a:rPr>
              <a:t>Redactar</a:t>
            </a:r>
            <a:r>
              <a:rPr lang="es-ES" sz="1600" spc="-10" dirty="0">
                <a:effectLst/>
                <a:ea typeface="Arial" panose="020B0604020202020204" pitchFamily="34" charset="0"/>
              </a:rPr>
              <a:t> </a:t>
            </a:r>
            <a:r>
              <a:rPr lang="es-ES" sz="1600" spc="-5" dirty="0">
                <a:effectLst/>
                <a:ea typeface="Arial" panose="020B0604020202020204" pitchFamily="34" charset="0"/>
              </a:rPr>
              <a:t>una</a:t>
            </a:r>
            <a:r>
              <a:rPr lang="es-ES" sz="1600" spc="-20" dirty="0">
                <a:effectLst/>
                <a:ea typeface="Arial" panose="020B0604020202020204" pitchFamily="34" charset="0"/>
              </a:rPr>
              <a:t> </a:t>
            </a:r>
            <a:r>
              <a:rPr lang="es-ES" sz="1600" spc="-5" dirty="0">
                <a:effectLst/>
                <a:ea typeface="Arial" panose="020B0604020202020204" pitchFamily="34" charset="0"/>
              </a:rPr>
              <a:t>política</a:t>
            </a:r>
            <a:r>
              <a:rPr lang="es-ES" sz="1600" spc="-15" dirty="0">
                <a:effectLst/>
                <a:ea typeface="Arial" panose="020B0604020202020204" pitchFamily="34" charset="0"/>
              </a:rPr>
              <a:t> </a:t>
            </a:r>
            <a:r>
              <a:rPr lang="es-ES" sz="1600" spc="-5" dirty="0">
                <a:effectLst/>
                <a:ea typeface="Arial" panose="020B0604020202020204" pitchFamily="34" charset="0"/>
              </a:rPr>
              <a:t>de</a:t>
            </a:r>
            <a:r>
              <a:rPr lang="es-ES" sz="1600" spc="-10" dirty="0">
                <a:effectLst/>
                <a:ea typeface="Arial" panose="020B0604020202020204" pitchFamily="34" charset="0"/>
              </a:rPr>
              <a:t> </a:t>
            </a:r>
            <a:r>
              <a:rPr lang="es-ES" sz="1600" spc="-5" dirty="0">
                <a:effectLst/>
                <a:ea typeface="Arial" panose="020B0604020202020204" pitchFamily="34" charset="0"/>
              </a:rPr>
              <a:t>alto</a:t>
            </a:r>
            <a:r>
              <a:rPr lang="es-ES" sz="1600" spc="-15" dirty="0">
                <a:effectLst/>
                <a:ea typeface="Arial" panose="020B0604020202020204" pitchFamily="34" charset="0"/>
              </a:rPr>
              <a:t> </a:t>
            </a:r>
            <a:r>
              <a:rPr lang="es-ES" sz="1600" spc="-5" dirty="0">
                <a:effectLst/>
                <a:ea typeface="Arial" panose="020B0604020202020204" pitchFamily="34" charset="0"/>
              </a:rPr>
              <a:t>nivel</a:t>
            </a:r>
            <a:r>
              <a:rPr lang="es-ES" sz="1600" spc="-20" dirty="0">
                <a:effectLst/>
                <a:ea typeface="Arial" panose="020B0604020202020204" pitchFamily="34" charset="0"/>
              </a:rPr>
              <a:t> </a:t>
            </a:r>
            <a:r>
              <a:rPr lang="es-ES" sz="1600" spc="-5" dirty="0">
                <a:effectLst/>
                <a:ea typeface="Arial" panose="020B0604020202020204" pitchFamily="34" charset="0"/>
              </a:rPr>
              <a:t>sobre</a:t>
            </a:r>
            <a:r>
              <a:rPr lang="es-ES" sz="1600" spc="-10" dirty="0">
                <a:effectLst/>
                <a:ea typeface="Arial" panose="020B0604020202020204" pitchFamily="34" charset="0"/>
              </a:rPr>
              <a:t> </a:t>
            </a:r>
            <a:r>
              <a:rPr lang="es-ES" sz="1600" spc="-5" dirty="0">
                <a:effectLst/>
                <a:ea typeface="Arial" panose="020B0604020202020204" pitchFamily="34" charset="0"/>
              </a:rPr>
              <a:t>seguridad</a:t>
            </a:r>
            <a:r>
              <a:rPr lang="es-ES" sz="1600" spc="-10" dirty="0">
                <a:effectLst/>
                <a:ea typeface="Arial" panose="020B0604020202020204" pitchFamily="34" charset="0"/>
              </a:rPr>
              <a:t> </a:t>
            </a:r>
            <a:r>
              <a:rPr lang="es-ES" sz="1600" spc="-5" dirty="0">
                <a:effectLst/>
                <a:ea typeface="Arial" panose="020B0604020202020204" pitchFamily="34" charset="0"/>
              </a:rPr>
              <a:t>de</a:t>
            </a:r>
            <a:r>
              <a:rPr lang="es-ES" sz="1600" spc="-15" dirty="0">
                <a:effectLst/>
                <a:ea typeface="Arial" panose="020B0604020202020204" pitchFamily="34" charset="0"/>
              </a:rPr>
              <a:t> </a:t>
            </a:r>
            <a:r>
              <a:rPr lang="es-ES" sz="1600" spc="-5" dirty="0">
                <a:effectLst/>
                <a:ea typeface="Arial" panose="020B0604020202020204" pitchFamily="34" charset="0"/>
              </a:rPr>
              <a:t>la</a:t>
            </a:r>
            <a:r>
              <a:rPr lang="es-ES" sz="1600" spc="-20" dirty="0">
                <a:effectLst/>
                <a:ea typeface="Arial" panose="020B0604020202020204" pitchFamily="34" charset="0"/>
              </a:rPr>
              <a:t> </a:t>
            </a:r>
            <a:r>
              <a:rPr lang="es-ES" sz="1600" spc="-5" dirty="0">
                <a:effectLst/>
                <a:ea typeface="Arial" panose="020B0604020202020204" pitchFamily="34" charset="0"/>
              </a:rPr>
              <a:t>información</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a:tabLst>
                <a:tab pos="1659890" algn="l"/>
              </a:tabLst>
            </a:pPr>
            <a:r>
              <a:rPr lang="es-ES" sz="1600" spc="-5" dirty="0">
                <a:effectLst/>
                <a:ea typeface="Arial" panose="020B0604020202020204" pitchFamily="34" charset="0"/>
              </a:rPr>
              <a:t>Definir la</a:t>
            </a:r>
            <a:r>
              <a:rPr lang="es-ES" sz="1600" spc="-20" dirty="0">
                <a:effectLst/>
                <a:ea typeface="Arial" panose="020B0604020202020204" pitchFamily="34" charset="0"/>
              </a:rPr>
              <a:t> </a:t>
            </a:r>
            <a:r>
              <a:rPr lang="es-ES" sz="1600" spc="-5" dirty="0">
                <a:effectLst/>
                <a:ea typeface="Arial" panose="020B0604020202020204" pitchFamily="34" charset="0"/>
              </a:rPr>
              <a:t>metodología</a:t>
            </a:r>
            <a:r>
              <a:rPr lang="es-ES" sz="1600" spc="-20" dirty="0">
                <a:effectLst/>
                <a:ea typeface="Arial" panose="020B0604020202020204" pitchFamily="34" charset="0"/>
              </a:rPr>
              <a:t> </a:t>
            </a:r>
            <a:r>
              <a:rPr lang="es-ES" sz="1600" spc="-5" dirty="0">
                <a:effectLst/>
                <a:ea typeface="Arial" panose="020B0604020202020204" pitchFamily="34" charset="0"/>
              </a:rPr>
              <a:t>de</a:t>
            </a:r>
            <a:r>
              <a:rPr lang="es-ES" sz="1600" spc="-25" dirty="0">
                <a:effectLst/>
                <a:ea typeface="Arial" panose="020B0604020202020204" pitchFamily="34" charset="0"/>
              </a:rPr>
              <a:t> </a:t>
            </a:r>
            <a:r>
              <a:rPr lang="es-ES" sz="1600" spc="-5" dirty="0">
                <a:effectLst/>
                <a:ea typeface="Arial" panose="020B0604020202020204" pitchFamily="34" charset="0"/>
              </a:rPr>
              <a:t>evaluación</a:t>
            </a:r>
            <a:r>
              <a:rPr lang="es-ES" sz="1600" spc="-15" dirty="0">
                <a:effectLst/>
                <a:ea typeface="Arial" panose="020B0604020202020204" pitchFamily="34" charset="0"/>
              </a:rPr>
              <a:t> </a:t>
            </a:r>
            <a:r>
              <a:rPr lang="es-ES" sz="1600" spc="-5" dirty="0">
                <a:effectLst/>
                <a:ea typeface="Arial" panose="020B0604020202020204" pitchFamily="34" charset="0"/>
              </a:rPr>
              <a:t>de</a:t>
            </a:r>
            <a:r>
              <a:rPr lang="es-ES" sz="1600" spc="-20" dirty="0">
                <a:effectLst/>
                <a:ea typeface="Arial" panose="020B0604020202020204" pitchFamily="34" charset="0"/>
              </a:rPr>
              <a:t> </a:t>
            </a:r>
            <a:r>
              <a:rPr lang="es-ES" sz="1600" spc="-5" dirty="0">
                <a:effectLst/>
                <a:ea typeface="Arial" panose="020B0604020202020204" pitchFamily="34" charset="0"/>
              </a:rPr>
              <a:t>riesgos</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a:tabLst>
                <a:tab pos="1659890" algn="l"/>
              </a:tabLst>
            </a:pPr>
            <a:r>
              <a:rPr lang="es-ES" sz="1600" spc="-5" dirty="0">
                <a:effectLst/>
                <a:ea typeface="Arial" panose="020B0604020202020204" pitchFamily="34" charset="0"/>
              </a:rPr>
              <a:t>Realizar la</a:t>
            </a:r>
            <a:r>
              <a:rPr lang="es-ES" sz="1600" spc="-20" dirty="0">
                <a:effectLst/>
                <a:ea typeface="Arial" panose="020B0604020202020204" pitchFamily="34" charset="0"/>
              </a:rPr>
              <a:t> </a:t>
            </a:r>
            <a:r>
              <a:rPr lang="es-ES" sz="1600" spc="-5" dirty="0">
                <a:effectLst/>
                <a:ea typeface="Arial" panose="020B0604020202020204" pitchFamily="34" charset="0"/>
              </a:rPr>
              <a:t>evaluación</a:t>
            </a:r>
            <a:r>
              <a:rPr lang="es-ES" sz="1600" spc="-10" dirty="0">
                <a:effectLst/>
                <a:ea typeface="Arial" panose="020B0604020202020204" pitchFamily="34" charset="0"/>
              </a:rPr>
              <a:t> </a:t>
            </a:r>
            <a:r>
              <a:rPr lang="es-ES" sz="1600" spc="-5" dirty="0">
                <a:effectLst/>
                <a:ea typeface="Arial" panose="020B0604020202020204" pitchFamily="34" charset="0"/>
              </a:rPr>
              <a:t>y</a:t>
            </a:r>
            <a:r>
              <a:rPr lang="es-ES" sz="1600" spc="-15" dirty="0">
                <a:effectLst/>
                <a:ea typeface="Arial" panose="020B0604020202020204" pitchFamily="34" charset="0"/>
              </a:rPr>
              <a:t> </a:t>
            </a:r>
            <a:r>
              <a:rPr lang="es-ES" sz="1600" spc="-5" dirty="0">
                <a:effectLst/>
                <a:ea typeface="Arial" panose="020B0604020202020204" pitchFamily="34" charset="0"/>
              </a:rPr>
              <a:t>el</a:t>
            </a:r>
            <a:r>
              <a:rPr lang="es-ES" sz="1600" spc="-25" dirty="0">
                <a:effectLst/>
                <a:ea typeface="Arial" panose="020B0604020202020204" pitchFamily="34" charset="0"/>
              </a:rPr>
              <a:t> </a:t>
            </a:r>
            <a:r>
              <a:rPr lang="es-ES" sz="1600" spc="-5" dirty="0">
                <a:effectLst/>
                <a:ea typeface="Arial" panose="020B0604020202020204" pitchFamily="34" charset="0"/>
              </a:rPr>
              <a:t>tratamiento</a:t>
            </a:r>
            <a:r>
              <a:rPr lang="es-ES" sz="1600" spc="-15" dirty="0">
                <a:effectLst/>
                <a:ea typeface="Arial" panose="020B0604020202020204" pitchFamily="34" charset="0"/>
              </a:rPr>
              <a:t> </a:t>
            </a:r>
            <a:r>
              <a:rPr lang="es-ES" sz="1600" spc="-5" dirty="0">
                <a:effectLst/>
                <a:ea typeface="Arial" panose="020B0604020202020204" pitchFamily="34" charset="0"/>
              </a:rPr>
              <a:t>de</a:t>
            </a:r>
            <a:r>
              <a:rPr lang="es-ES" sz="1600" spc="-20" dirty="0">
                <a:effectLst/>
                <a:ea typeface="Arial" panose="020B0604020202020204" pitchFamily="34" charset="0"/>
              </a:rPr>
              <a:t> </a:t>
            </a:r>
            <a:r>
              <a:rPr lang="es-ES" sz="1600" spc="-5" dirty="0">
                <a:effectLst/>
                <a:ea typeface="Arial" panose="020B0604020202020204" pitchFamily="34" charset="0"/>
              </a:rPr>
              <a:t>riesgos</a:t>
            </a:r>
          </a:p>
          <a:p>
            <a:pPr marL="742950" lvl="1" indent="-285750">
              <a:spcBef>
                <a:spcPts val="710"/>
              </a:spcBef>
              <a:spcAft>
                <a:spcPts val="0"/>
              </a:spcAft>
              <a:buSzPts val="1000"/>
              <a:buFont typeface="Arial" panose="020B0604020202020204" pitchFamily="34" charset="0"/>
              <a:buAutoNum type="arabicParenR"/>
              <a:tabLst>
                <a:tab pos="1659890" algn="l"/>
              </a:tabLst>
            </a:pPr>
            <a:r>
              <a:rPr lang="es-ES" sz="1600" dirty="0">
                <a:effectLst/>
                <a:ea typeface="Calibri" panose="020F0502020204030204" pitchFamily="34" charset="0"/>
              </a:rPr>
              <a:t>Redactar</a:t>
            </a:r>
            <a:r>
              <a:rPr lang="es-ES" sz="1600" spc="-15" dirty="0">
                <a:effectLst/>
                <a:ea typeface="Calibri" panose="020F0502020204030204" pitchFamily="34" charset="0"/>
              </a:rPr>
              <a:t> </a:t>
            </a:r>
            <a:r>
              <a:rPr lang="es-ES" sz="1600" dirty="0">
                <a:effectLst/>
                <a:ea typeface="Calibri" panose="020F0502020204030204" pitchFamily="34" charset="0"/>
              </a:rPr>
              <a:t>la</a:t>
            </a:r>
            <a:r>
              <a:rPr lang="es-ES" sz="1600" spc="-15" dirty="0">
                <a:effectLst/>
                <a:ea typeface="Calibri" panose="020F0502020204030204" pitchFamily="34" charset="0"/>
              </a:rPr>
              <a:t> </a:t>
            </a:r>
            <a:r>
              <a:rPr lang="es-ES" sz="1600" dirty="0">
                <a:effectLst/>
                <a:ea typeface="Calibri" panose="020F0502020204030204" pitchFamily="34" charset="0"/>
              </a:rPr>
              <a:t>Declaración</a:t>
            </a:r>
            <a:r>
              <a:rPr lang="es-ES" sz="1600" spc="-10" dirty="0">
                <a:effectLst/>
                <a:ea typeface="Calibri" panose="020F0502020204030204" pitchFamily="34" charset="0"/>
              </a:rPr>
              <a:t> </a:t>
            </a:r>
            <a:r>
              <a:rPr lang="es-ES" sz="1600" dirty="0">
                <a:effectLst/>
                <a:ea typeface="Calibri" panose="020F0502020204030204" pitchFamily="34" charset="0"/>
              </a:rPr>
              <a:t>de</a:t>
            </a:r>
            <a:r>
              <a:rPr lang="es-ES" sz="1600" spc="-25" dirty="0">
                <a:effectLst/>
                <a:ea typeface="Calibri" panose="020F0502020204030204" pitchFamily="34" charset="0"/>
              </a:rPr>
              <a:t> </a:t>
            </a:r>
            <a:r>
              <a:rPr lang="es-ES" sz="1600" dirty="0">
                <a:effectLst/>
                <a:ea typeface="Calibri" panose="020F0502020204030204" pitchFamily="34" charset="0"/>
              </a:rPr>
              <a:t>aplicabilidad</a:t>
            </a:r>
          </a:p>
          <a:p>
            <a:pPr marL="742950" lvl="1" indent="-285750">
              <a:spcBef>
                <a:spcPts val="710"/>
              </a:spcBef>
              <a:spcAft>
                <a:spcPts val="0"/>
              </a:spcAft>
              <a:buSzPts val="1000"/>
              <a:buFont typeface="Arial" panose="020B0604020202020204" pitchFamily="34" charset="0"/>
              <a:buAutoNum type="arabicParenR"/>
              <a:tabLst>
                <a:tab pos="1659890" algn="l"/>
              </a:tabLst>
            </a:pPr>
            <a:endParaRPr lang="es-ES" dirty="0"/>
          </a:p>
        </p:txBody>
      </p:sp>
      <p:sp>
        <p:nvSpPr>
          <p:cNvPr id="19" name="TextBox 18">
            <a:extLst>
              <a:ext uri="{FF2B5EF4-FFF2-40B4-BE49-F238E27FC236}">
                <a16:creationId xmlns:a16="http://schemas.microsoft.com/office/drawing/2014/main" id="{AF34AF6A-7C19-4C11-A86A-36E253058979}"/>
              </a:ext>
            </a:extLst>
          </p:cNvPr>
          <p:cNvSpPr txBox="1"/>
          <p:nvPr/>
        </p:nvSpPr>
        <p:spPr>
          <a:xfrm>
            <a:off x="5468679" y="1513173"/>
            <a:ext cx="6096000" cy="4513159"/>
          </a:xfrm>
          <a:prstGeom prst="rect">
            <a:avLst/>
          </a:prstGeom>
          <a:noFill/>
        </p:spPr>
        <p:txBody>
          <a:bodyPr wrap="square">
            <a:spAutoFit/>
          </a:bodyPr>
          <a:lstStyle/>
          <a:p>
            <a:pPr marL="800100" lvl="1" indent="-342900">
              <a:spcBef>
                <a:spcPts val="385"/>
              </a:spcBef>
              <a:spcAft>
                <a:spcPts val="0"/>
              </a:spcAft>
              <a:buSzPts val="1000"/>
              <a:buFont typeface="+mj-lt"/>
              <a:buAutoNum type="arabicParenR" startAt="8"/>
              <a:tabLst>
                <a:tab pos="1659890" algn="l"/>
              </a:tabLst>
            </a:pPr>
            <a:r>
              <a:rPr lang="es-ES" sz="1600" spc="-5" dirty="0">
                <a:effectLst/>
                <a:ea typeface="Arial" panose="020B0604020202020204" pitchFamily="34" charset="0"/>
              </a:rPr>
              <a:t>Redactar</a:t>
            </a:r>
            <a:r>
              <a:rPr lang="es-ES" sz="1600" spc="-10" dirty="0">
                <a:effectLst/>
                <a:ea typeface="Arial" panose="020B0604020202020204" pitchFamily="34" charset="0"/>
              </a:rPr>
              <a:t> </a:t>
            </a:r>
            <a:r>
              <a:rPr lang="es-ES" sz="1600" spc="-5" dirty="0">
                <a:effectLst/>
                <a:ea typeface="Arial" panose="020B0604020202020204" pitchFamily="34" charset="0"/>
              </a:rPr>
              <a:t>el</a:t>
            </a:r>
            <a:r>
              <a:rPr lang="es-ES" sz="1600" spc="-15" dirty="0">
                <a:effectLst/>
                <a:ea typeface="Arial" panose="020B0604020202020204" pitchFamily="34" charset="0"/>
              </a:rPr>
              <a:t> </a:t>
            </a:r>
            <a:r>
              <a:rPr lang="es-ES" sz="1600" spc="-5" dirty="0">
                <a:effectLst/>
                <a:ea typeface="Arial" panose="020B0604020202020204" pitchFamily="34" charset="0"/>
              </a:rPr>
              <a:t>Plan</a:t>
            </a:r>
            <a:r>
              <a:rPr lang="es-ES" sz="1600" spc="-10" dirty="0">
                <a:effectLst/>
                <a:ea typeface="Arial" panose="020B0604020202020204" pitchFamily="34" charset="0"/>
              </a:rPr>
              <a:t> </a:t>
            </a:r>
            <a:r>
              <a:rPr lang="es-ES" sz="1600" spc="-5" dirty="0">
                <a:effectLst/>
                <a:ea typeface="Arial" panose="020B0604020202020204" pitchFamily="34" charset="0"/>
              </a:rPr>
              <a:t>de</a:t>
            </a:r>
            <a:r>
              <a:rPr lang="es-ES" sz="1600" spc="-10" dirty="0">
                <a:effectLst/>
                <a:ea typeface="Arial" panose="020B0604020202020204" pitchFamily="34" charset="0"/>
              </a:rPr>
              <a:t> </a:t>
            </a:r>
            <a:r>
              <a:rPr lang="es-ES" sz="1600" spc="-5" dirty="0">
                <a:effectLst/>
                <a:ea typeface="Arial" panose="020B0604020202020204" pitchFamily="34" charset="0"/>
              </a:rPr>
              <a:t>tratamiento</a:t>
            </a:r>
            <a:r>
              <a:rPr lang="es-ES" sz="1600" spc="-20" dirty="0">
                <a:effectLst/>
                <a:ea typeface="Arial" panose="020B0604020202020204" pitchFamily="34" charset="0"/>
              </a:rPr>
              <a:t> </a:t>
            </a:r>
            <a:r>
              <a:rPr lang="es-ES" sz="1600" spc="-5" dirty="0">
                <a:effectLst/>
                <a:ea typeface="Arial" panose="020B0604020202020204" pitchFamily="34" charset="0"/>
              </a:rPr>
              <a:t>de</a:t>
            </a:r>
            <a:r>
              <a:rPr lang="es-ES" sz="1600" spc="-20" dirty="0">
                <a:effectLst/>
                <a:ea typeface="Arial" panose="020B0604020202020204" pitchFamily="34" charset="0"/>
              </a:rPr>
              <a:t> </a:t>
            </a:r>
            <a:r>
              <a:rPr lang="es-ES" sz="1600" spc="-5" dirty="0">
                <a:effectLst/>
                <a:ea typeface="Arial" panose="020B0604020202020204" pitchFamily="34" charset="0"/>
              </a:rPr>
              <a:t>riesgos</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startAt="8"/>
              <a:tabLst>
                <a:tab pos="1659890" algn="l"/>
              </a:tabLst>
            </a:pPr>
            <a:r>
              <a:rPr lang="es-ES" sz="1600" spc="-5" dirty="0">
                <a:effectLst/>
                <a:ea typeface="Arial" panose="020B0604020202020204" pitchFamily="34" charset="0"/>
              </a:rPr>
              <a:t>Definir la</a:t>
            </a:r>
            <a:r>
              <a:rPr lang="es-ES" sz="1600" spc="-15" dirty="0">
                <a:effectLst/>
                <a:ea typeface="Arial" panose="020B0604020202020204" pitchFamily="34" charset="0"/>
              </a:rPr>
              <a:t> </a:t>
            </a:r>
            <a:r>
              <a:rPr lang="es-ES" sz="1600" spc="-5" dirty="0">
                <a:effectLst/>
                <a:ea typeface="Arial" panose="020B0604020202020204" pitchFamily="34" charset="0"/>
              </a:rPr>
              <a:t>forma</a:t>
            </a:r>
            <a:r>
              <a:rPr lang="es-ES" sz="1600" spc="-15" dirty="0">
                <a:effectLst/>
                <a:ea typeface="Arial" panose="020B0604020202020204" pitchFamily="34" charset="0"/>
              </a:rPr>
              <a:t> </a:t>
            </a:r>
            <a:r>
              <a:rPr lang="es-ES" sz="1600" spc="-5" dirty="0">
                <a:effectLst/>
                <a:ea typeface="Arial" panose="020B0604020202020204" pitchFamily="34" charset="0"/>
              </a:rPr>
              <a:t>de</a:t>
            </a:r>
            <a:r>
              <a:rPr lang="es-ES" sz="1600" spc="-15" dirty="0">
                <a:effectLst/>
                <a:ea typeface="Arial" panose="020B0604020202020204" pitchFamily="34" charset="0"/>
              </a:rPr>
              <a:t> </a:t>
            </a:r>
            <a:r>
              <a:rPr lang="es-ES" sz="1600" spc="-5" dirty="0">
                <a:effectLst/>
                <a:ea typeface="Arial" panose="020B0604020202020204" pitchFamily="34" charset="0"/>
              </a:rPr>
              <a:t>medir</a:t>
            </a:r>
            <a:r>
              <a:rPr lang="es-ES" sz="1600" spc="-10" dirty="0">
                <a:effectLst/>
                <a:ea typeface="Arial" panose="020B0604020202020204" pitchFamily="34" charset="0"/>
              </a:rPr>
              <a:t> </a:t>
            </a:r>
            <a:r>
              <a:rPr lang="es-ES" sz="1600" spc="-5" dirty="0">
                <a:effectLst/>
                <a:ea typeface="Arial" panose="020B0604020202020204" pitchFamily="34" charset="0"/>
              </a:rPr>
              <a:t>la efectividad</a:t>
            </a:r>
            <a:r>
              <a:rPr lang="es-ES" sz="1600" spc="-10" dirty="0">
                <a:effectLst/>
                <a:ea typeface="Arial" panose="020B0604020202020204" pitchFamily="34" charset="0"/>
              </a:rPr>
              <a:t> </a:t>
            </a:r>
            <a:r>
              <a:rPr lang="es-ES" sz="1600" spc="-5" dirty="0">
                <a:effectLst/>
                <a:ea typeface="Arial" panose="020B0604020202020204" pitchFamily="34" charset="0"/>
              </a:rPr>
              <a:t>de sus</a:t>
            </a:r>
            <a:r>
              <a:rPr lang="es-ES" sz="1600" spc="-10" dirty="0">
                <a:effectLst/>
                <a:ea typeface="Arial" panose="020B0604020202020204" pitchFamily="34" charset="0"/>
              </a:rPr>
              <a:t> </a:t>
            </a:r>
            <a:r>
              <a:rPr lang="es-ES" sz="1600" spc="-5" dirty="0">
                <a:effectLst/>
                <a:ea typeface="Arial" panose="020B0604020202020204" pitchFamily="34" charset="0"/>
              </a:rPr>
              <a:t>controles</a:t>
            </a:r>
            <a:r>
              <a:rPr lang="es-ES" sz="1600" spc="10" dirty="0">
                <a:effectLst/>
                <a:ea typeface="Arial" panose="020B0604020202020204" pitchFamily="34" charset="0"/>
              </a:rPr>
              <a:t> </a:t>
            </a:r>
            <a:r>
              <a:rPr lang="es-ES" sz="1600" spc="-5" dirty="0">
                <a:effectLst/>
                <a:ea typeface="Arial" panose="020B0604020202020204" pitchFamily="34" charset="0"/>
              </a:rPr>
              <a:t>y</a:t>
            </a:r>
            <a:r>
              <a:rPr lang="es-ES" sz="1600" spc="-30" dirty="0">
                <a:effectLst/>
                <a:ea typeface="Arial" panose="020B0604020202020204" pitchFamily="34" charset="0"/>
              </a:rPr>
              <a:t> </a:t>
            </a:r>
            <a:r>
              <a:rPr lang="es-ES" sz="1600" spc="-5" dirty="0">
                <a:effectLst/>
                <a:ea typeface="Arial" panose="020B0604020202020204" pitchFamily="34" charset="0"/>
              </a:rPr>
              <a:t>de</a:t>
            </a:r>
            <a:r>
              <a:rPr lang="es-ES" sz="1600" spc="-15" dirty="0">
                <a:effectLst/>
                <a:ea typeface="Arial" panose="020B0604020202020204" pitchFamily="34" charset="0"/>
              </a:rPr>
              <a:t> </a:t>
            </a:r>
            <a:r>
              <a:rPr lang="es-ES" sz="1600" spc="-5" dirty="0">
                <a:effectLst/>
                <a:ea typeface="Arial" panose="020B0604020202020204" pitchFamily="34" charset="0"/>
              </a:rPr>
              <a:t>su</a:t>
            </a:r>
            <a:r>
              <a:rPr lang="es-ES" sz="1600" spc="-15" dirty="0">
                <a:effectLst/>
                <a:ea typeface="Arial" panose="020B0604020202020204" pitchFamily="34" charset="0"/>
              </a:rPr>
              <a:t> </a:t>
            </a:r>
            <a:r>
              <a:rPr lang="es-ES" sz="1600" spc="-5" dirty="0">
                <a:effectLst/>
                <a:ea typeface="Arial" panose="020B0604020202020204" pitchFamily="34" charset="0"/>
              </a:rPr>
              <a:t>SGSI</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startAt="8"/>
              <a:tabLst>
                <a:tab pos="1729740" algn="l"/>
              </a:tabLst>
            </a:pPr>
            <a:r>
              <a:rPr lang="es-ES" sz="1600" spc="-5" dirty="0">
                <a:effectLst/>
                <a:ea typeface="Arial" panose="020B0604020202020204" pitchFamily="34" charset="0"/>
              </a:rPr>
              <a:t>Implementar</a:t>
            </a:r>
            <a:r>
              <a:rPr lang="es-ES" sz="1600" spc="-30" dirty="0">
                <a:effectLst/>
                <a:ea typeface="Arial" panose="020B0604020202020204" pitchFamily="34" charset="0"/>
              </a:rPr>
              <a:t> </a:t>
            </a:r>
            <a:r>
              <a:rPr lang="es-ES" sz="1600" spc="-5" dirty="0">
                <a:effectLst/>
                <a:ea typeface="Arial" panose="020B0604020202020204" pitchFamily="34" charset="0"/>
              </a:rPr>
              <a:t>todos</a:t>
            </a:r>
            <a:r>
              <a:rPr lang="es-ES" sz="1600" spc="-25" dirty="0">
                <a:effectLst/>
                <a:ea typeface="Arial" panose="020B0604020202020204" pitchFamily="34" charset="0"/>
              </a:rPr>
              <a:t> </a:t>
            </a:r>
            <a:r>
              <a:rPr lang="es-ES" sz="1600" spc="-5" dirty="0">
                <a:effectLst/>
                <a:ea typeface="Arial" panose="020B0604020202020204" pitchFamily="34" charset="0"/>
              </a:rPr>
              <a:t>los</a:t>
            </a:r>
            <a:r>
              <a:rPr lang="es-ES" sz="1600" spc="-15" dirty="0">
                <a:effectLst/>
                <a:ea typeface="Arial" panose="020B0604020202020204" pitchFamily="34" charset="0"/>
              </a:rPr>
              <a:t> </a:t>
            </a:r>
            <a:r>
              <a:rPr lang="es-ES" sz="1600" spc="-5" dirty="0">
                <a:effectLst/>
                <a:ea typeface="Arial" panose="020B0604020202020204" pitchFamily="34" charset="0"/>
              </a:rPr>
              <a:t>controles y</a:t>
            </a:r>
            <a:r>
              <a:rPr lang="es-ES" sz="1600" spc="-45" dirty="0">
                <a:effectLst/>
                <a:ea typeface="Arial" panose="020B0604020202020204" pitchFamily="34" charset="0"/>
              </a:rPr>
              <a:t> </a:t>
            </a:r>
            <a:r>
              <a:rPr lang="es-ES" sz="1600" spc="-5" dirty="0">
                <a:effectLst/>
                <a:ea typeface="Arial" panose="020B0604020202020204" pitchFamily="34" charset="0"/>
              </a:rPr>
              <a:t>procedimientos</a:t>
            </a:r>
            <a:r>
              <a:rPr lang="es-ES" sz="1600" spc="-20" dirty="0">
                <a:effectLst/>
                <a:ea typeface="Arial" panose="020B0604020202020204" pitchFamily="34" charset="0"/>
              </a:rPr>
              <a:t> </a:t>
            </a:r>
            <a:r>
              <a:rPr lang="es-ES" sz="1600" spc="-5" dirty="0">
                <a:effectLst/>
                <a:ea typeface="Arial" panose="020B0604020202020204" pitchFamily="34" charset="0"/>
              </a:rPr>
              <a:t>necesarios</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startAt="8"/>
              <a:tabLst>
                <a:tab pos="1729740" algn="l"/>
              </a:tabLst>
            </a:pPr>
            <a:r>
              <a:rPr lang="es-ES" sz="1600" spc="-5" dirty="0">
                <a:effectLst/>
                <a:ea typeface="Arial" panose="020B0604020202020204" pitchFamily="34" charset="0"/>
              </a:rPr>
              <a:t>Implementar</a:t>
            </a:r>
            <a:r>
              <a:rPr lang="es-ES" sz="1600" spc="-25" dirty="0">
                <a:effectLst/>
                <a:ea typeface="Arial" panose="020B0604020202020204" pitchFamily="34" charset="0"/>
              </a:rPr>
              <a:t> </a:t>
            </a:r>
            <a:r>
              <a:rPr lang="es-ES" sz="1600" spc="-5" dirty="0">
                <a:effectLst/>
                <a:ea typeface="Arial" panose="020B0604020202020204" pitchFamily="34" charset="0"/>
              </a:rPr>
              <a:t>programas</a:t>
            </a:r>
            <a:r>
              <a:rPr lang="es-ES" sz="1600" spc="-25" dirty="0">
                <a:effectLst/>
                <a:ea typeface="Arial" panose="020B0604020202020204" pitchFamily="34" charset="0"/>
              </a:rPr>
              <a:t> </a:t>
            </a:r>
            <a:r>
              <a:rPr lang="es-ES" sz="1600" spc="-5" dirty="0">
                <a:effectLst/>
                <a:ea typeface="Arial" panose="020B0604020202020204" pitchFamily="34" charset="0"/>
              </a:rPr>
              <a:t>de</a:t>
            </a:r>
            <a:r>
              <a:rPr lang="es-ES" sz="1600" spc="-30" dirty="0">
                <a:effectLst/>
                <a:ea typeface="Arial" panose="020B0604020202020204" pitchFamily="34" charset="0"/>
              </a:rPr>
              <a:t> </a:t>
            </a:r>
            <a:r>
              <a:rPr lang="es-ES" sz="1600" spc="-5" dirty="0">
                <a:effectLst/>
                <a:ea typeface="Arial" panose="020B0604020202020204" pitchFamily="34" charset="0"/>
              </a:rPr>
              <a:t>capacitación y</a:t>
            </a:r>
            <a:r>
              <a:rPr lang="es-ES" sz="1600" spc="-45" dirty="0">
                <a:effectLst/>
                <a:ea typeface="Arial" panose="020B0604020202020204" pitchFamily="34" charset="0"/>
              </a:rPr>
              <a:t> </a:t>
            </a:r>
            <a:r>
              <a:rPr lang="es-ES" sz="1600" spc="-5" dirty="0">
                <a:effectLst/>
                <a:ea typeface="Arial" panose="020B0604020202020204" pitchFamily="34" charset="0"/>
              </a:rPr>
              <a:t>concienciación</a:t>
            </a:r>
            <a:endParaRPr lang="en-US" sz="1600" spc="-5" dirty="0">
              <a:effectLst/>
              <a:ea typeface="Arial" panose="020B0604020202020204" pitchFamily="34" charset="0"/>
            </a:endParaRPr>
          </a:p>
          <a:p>
            <a:pPr marL="742950" marR="890270" lvl="1" indent="-285750">
              <a:lnSpc>
                <a:spcPct val="161000"/>
              </a:lnSpc>
              <a:spcBef>
                <a:spcPts val="710"/>
              </a:spcBef>
              <a:spcAft>
                <a:spcPts val="0"/>
              </a:spcAft>
              <a:buSzPts val="1000"/>
              <a:buFont typeface="Arial" panose="020B0604020202020204" pitchFamily="34" charset="0"/>
              <a:buAutoNum type="arabicParenR" startAt="8"/>
              <a:tabLst>
                <a:tab pos="1729740" algn="l"/>
              </a:tabLst>
            </a:pPr>
            <a:r>
              <a:rPr lang="es-ES" sz="1600" spc="-5" dirty="0">
                <a:effectLst/>
                <a:ea typeface="Arial" panose="020B0604020202020204" pitchFamily="34" charset="0"/>
              </a:rPr>
              <a:t>Realizar todas las operaciones diarias establecidas en la documentación de</a:t>
            </a:r>
            <a:r>
              <a:rPr lang="es-ES" sz="1600" spc="-265" dirty="0">
                <a:effectLst/>
                <a:ea typeface="Arial" panose="020B0604020202020204" pitchFamily="34" charset="0"/>
              </a:rPr>
              <a:t> </a:t>
            </a:r>
            <a:r>
              <a:rPr lang="es-ES" sz="1600" spc="-5" dirty="0">
                <a:effectLst/>
                <a:ea typeface="Arial" panose="020B0604020202020204" pitchFamily="34" charset="0"/>
              </a:rPr>
              <a:t>su</a:t>
            </a:r>
            <a:r>
              <a:rPr lang="es-ES" sz="1600" spc="-10" dirty="0">
                <a:effectLst/>
                <a:ea typeface="Arial" panose="020B0604020202020204" pitchFamily="34" charset="0"/>
              </a:rPr>
              <a:t> </a:t>
            </a:r>
            <a:r>
              <a:rPr lang="es-ES" sz="1600" spc="-5" dirty="0">
                <a:effectLst/>
                <a:ea typeface="Arial" panose="020B0604020202020204" pitchFamily="34" charset="0"/>
              </a:rPr>
              <a:t>SGSI</a:t>
            </a:r>
            <a:endParaRPr lang="en-US" sz="1600" spc="-5" dirty="0">
              <a:effectLst/>
              <a:ea typeface="Arial" panose="020B0604020202020204" pitchFamily="34" charset="0"/>
            </a:endParaRPr>
          </a:p>
          <a:p>
            <a:pPr marL="742950" lvl="1" indent="-285750">
              <a:lnSpc>
                <a:spcPts val="1145"/>
              </a:lnSpc>
              <a:buSzPts val="1000"/>
              <a:buFont typeface="Arial" panose="020B0604020202020204" pitchFamily="34" charset="0"/>
              <a:buAutoNum type="arabicParenR" startAt="8"/>
              <a:tabLst>
                <a:tab pos="1729740" algn="l"/>
              </a:tabLst>
            </a:pPr>
            <a:r>
              <a:rPr lang="es-ES" sz="1600" spc="-5" dirty="0">
                <a:effectLst/>
                <a:ea typeface="Arial" panose="020B0604020202020204" pitchFamily="34" charset="0"/>
              </a:rPr>
              <a:t>Monitorear</a:t>
            </a:r>
            <a:r>
              <a:rPr lang="es-ES" sz="1600" spc="10" dirty="0">
                <a:effectLst/>
                <a:ea typeface="Arial" panose="020B0604020202020204" pitchFamily="34" charset="0"/>
              </a:rPr>
              <a:t> </a:t>
            </a:r>
            <a:r>
              <a:rPr lang="es-ES" sz="1600" spc="-5" dirty="0">
                <a:effectLst/>
                <a:ea typeface="Arial" panose="020B0604020202020204" pitchFamily="34" charset="0"/>
              </a:rPr>
              <a:t>y</a:t>
            </a:r>
            <a:r>
              <a:rPr lang="es-ES" sz="1600" spc="-35" dirty="0">
                <a:effectLst/>
                <a:ea typeface="Arial" panose="020B0604020202020204" pitchFamily="34" charset="0"/>
              </a:rPr>
              <a:t> </a:t>
            </a:r>
            <a:r>
              <a:rPr lang="es-ES" sz="1600" spc="-5" dirty="0">
                <a:effectLst/>
                <a:ea typeface="Arial" panose="020B0604020202020204" pitchFamily="34" charset="0"/>
              </a:rPr>
              <a:t>medir</a:t>
            </a:r>
            <a:r>
              <a:rPr lang="es-ES" sz="1600" spc="-20" dirty="0">
                <a:effectLst/>
                <a:ea typeface="Arial" panose="020B0604020202020204" pitchFamily="34" charset="0"/>
              </a:rPr>
              <a:t> </a:t>
            </a:r>
            <a:r>
              <a:rPr lang="es-ES" sz="1600" spc="-5" dirty="0">
                <a:effectLst/>
                <a:ea typeface="Arial" panose="020B0604020202020204" pitchFamily="34" charset="0"/>
              </a:rPr>
              <a:t>su</a:t>
            </a:r>
            <a:r>
              <a:rPr lang="es-ES" sz="1600" spc="-10" dirty="0">
                <a:effectLst/>
                <a:ea typeface="Arial" panose="020B0604020202020204" pitchFamily="34" charset="0"/>
              </a:rPr>
              <a:t> </a:t>
            </a:r>
            <a:r>
              <a:rPr lang="es-ES" sz="1600" spc="-5" dirty="0">
                <a:effectLst/>
                <a:ea typeface="Arial" panose="020B0604020202020204" pitchFamily="34" charset="0"/>
              </a:rPr>
              <a:t>SGSI</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startAt="8"/>
              <a:tabLst>
                <a:tab pos="1729740" algn="l"/>
              </a:tabLst>
            </a:pPr>
            <a:r>
              <a:rPr lang="es-ES" sz="1600" spc="-5" dirty="0">
                <a:effectLst/>
                <a:ea typeface="Arial" panose="020B0604020202020204" pitchFamily="34" charset="0"/>
              </a:rPr>
              <a:t>Realizar</a:t>
            </a:r>
            <a:r>
              <a:rPr lang="es-ES" sz="1600" spc="-30" dirty="0">
                <a:effectLst/>
                <a:ea typeface="Arial" panose="020B0604020202020204" pitchFamily="34" charset="0"/>
              </a:rPr>
              <a:t> </a:t>
            </a:r>
            <a:r>
              <a:rPr lang="es-ES" sz="1600" spc="-5" dirty="0">
                <a:effectLst/>
                <a:ea typeface="Arial" panose="020B0604020202020204" pitchFamily="34" charset="0"/>
              </a:rPr>
              <a:t>la</a:t>
            </a:r>
            <a:r>
              <a:rPr lang="es-ES" sz="1600" spc="-25" dirty="0">
                <a:effectLst/>
                <a:ea typeface="Arial" panose="020B0604020202020204" pitchFamily="34" charset="0"/>
              </a:rPr>
              <a:t> </a:t>
            </a:r>
            <a:r>
              <a:rPr lang="es-ES" sz="1600" spc="-5" dirty="0">
                <a:effectLst/>
                <a:ea typeface="Arial" panose="020B0604020202020204" pitchFamily="34" charset="0"/>
              </a:rPr>
              <a:t>auditoría</a:t>
            </a:r>
            <a:r>
              <a:rPr lang="es-ES" sz="1600" spc="-30" dirty="0">
                <a:effectLst/>
                <a:ea typeface="Arial" panose="020B0604020202020204" pitchFamily="34" charset="0"/>
              </a:rPr>
              <a:t> </a:t>
            </a:r>
            <a:r>
              <a:rPr lang="es-ES" sz="1600" spc="-5" dirty="0">
                <a:effectLst/>
                <a:ea typeface="Arial" panose="020B0604020202020204" pitchFamily="34" charset="0"/>
              </a:rPr>
              <a:t>interna</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startAt="8"/>
              <a:tabLst>
                <a:tab pos="1729740" algn="l"/>
              </a:tabLst>
            </a:pPr>
            <a:r>
              <a:rPr lang="es-ES" sz="1600" spc="-5" dirty="0">
                <a:effectLst/>
                <a:ea typeface="Arial" panose="020B0604020202020204" pitchFamily="34" charset="0"/>
              </a:rPr>
              <a:t>Realizar</a:t>
            </a:r>
            <a:r>
              <a:rPr lang="es-ES" sz="1600" spc="-15" dirty="0">
                <a:effectLst/>
                <a:ea typeface="Arial" panose="020B0604020202020204" pitchFamily="34" charset="0"/>
              </a:rPr>
              <a:t> </a:t>
            </a:r>
            <a:r>
              <a:rPr lang="es-ES" sz="1600" spc="-5" dirty="0">
                <a:effectLst/>
                <a:ea typeface="Arial" panose="020B0604020202020204" pitchFamily="34" charset="0"/>
              </a:rPr>
              <a:t>la</a:t>
            </a:r>
            <a:r>
              <a:rPr lang="es-ES" sz="1600" spc="-15" dirty="0">
                <a:effectLst/>
                <a:ea typeface="Arial" panose="020B0604020202020204" pitchFamily="34" charset="0"/>
              </a:rPr>
              <a:t> </a:t>
            </a:r>
            <a:r>
              <a:rPr lang="es-ES" sz="1600" spc="-5" dirty="0">
                <a:effectLst/>
                <a:ea typeface="Arial" panose="020B0604020202020204" pitchFamily="34" charset="0"/>
              </a:rPr>
              <a:t>revisión</a:t>
            </a:r>
            <a:r>
              <a:rPr lang="es-ES" sz="1600" spc="-10" dirty="0">
                <a:effectLst/>
                <a:ea typeface="Arial" panose="020B0604020202020204" pitchFamily="34" charset="0"/>
              </a:rPr>
              <a:t> </a:t>
            </a:r>
            <a:r>
              <a:rPr lang="es-ES" sz="1600" spc="-5" dirty="0">
                <a:effectLst/>
                <a:ea typeface="Arial" panose="020B0604020202020204" pitchFamily="34" charset="0"/>
              </a:rPr>
              <a:t>por parte</a:t>
            </a:r>
            <a:r>
              <a:rPr lang="es-ES" sz="1600" spc="-15" dirty="0">
                <a:effectLst/>
                <a:ea typeface="Arial" panose="020B0604020202020204" pitchFamily="34" charset="0"/>
              </a:rPr>
              <a:t> </a:t>
            </a:r>
            <a:r>
              <a:rPr lang="es-ES" sz="1600" spc="-5" dirty="0">
                <a:effectLst/>
                <a:ea typeface="Arial" panose="020B0604020202020204" pitchFamily="34" charset="0"/>
              </a:rPr>
              <a:t>de</a:t>
            </a:r>
            <a:r>
              <a:rPr lang="es-ES" sz="1600" spc="-15" dirty="0">
                <a:effectLst/>
                <a:ea typeface="Arial" panose="020B0604020202020204" pitchFamily="34" charset="0"/>
              </a:rPr>
              <a:t> </a:t>
            </a:r>
            <a:r>
              <a:rPr lang="es-ES" sz="1600" spc="-5" dirty="0">
                <a:effectLst/>
                <a:ea typeface="Arial" panose="020B0604020202020204" pitchFamily="34" charset="0"/>
              </a:rPr>
              <a:t>la</a:t>
            </a:r>
            <a:r>
              <a:rPr lang="es-ES" sz="1600" spc="-20" dirty="0">
                <a:effectLst/>
                <a:ea typeface="Arial" panose="020B0604020202020204" pitchFamily="34" charset="0"/>
              </a:rPr>
              <a:t> </a:t>
            </a:r>
            <a:r>
              <a:rPr lang="es-ES" sz="1600" spc="-5" dirty="0">
                <a:effectLst/>
                <a:ea typeface="Arial" panose="020B0604020202020204" pitchFamily="34" charset="0"/>
              </a:rPr>
              <a:t>dirección</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startAt="8"/>
              <a:tabLst>
                <a:tab pos="1729740" algn="l"/>
              </a:tabLst>
            </a:pPr>
            <a:r>
              <a:rPr lang="es-ES" sz="1600" spc="-5" dirty="0">
                <a:effectLst/>
                <a:ea typeface="Arial" panose="020B0604020202020204" pitchFamily="34" charset="0"/>
              </a:rPr>
              <a:t>Implementar</a:t>
            </a:r>
            <a:r>
              <a:rPr lang="es-ES" sz="1600" spc="-35" dirty="0">
                <a:effectLst/>
                <a:ea typeface="Arial" panose="020B0604020202020204" pitchFamily="34" charset="0"/>
              </a:rPr>
              <a:t> </a:t>
            </a:r>
            <a:r>
              <a:rPr lang="es-ES" sz="1600" spc="-5" dirty="0">
                <a:effectLst/>
                <a:ea typeface="Arial" panose="020B0604020202020204" pitchFamily="34" charset="0"/>
              </a:rPr>
              <a:t>medidas</a:t>
            </a:r>
            <a:r>
              <a:rPr lang="es-ES" sz="1600" spc="-15" dirty="0">
                <a:effectLst/>
                <a:ea typeface="Arial" panose="020B0604020202020204" pitchFamily="34" charset="0"/>
              </a:rPr>
              <a:t> </a:t>
            </a:r>
            <a:r>
              <a:rPr lang="es-ES" sz="1600" spc="-5" dirty="0">
                <a:effectLst/>
                <a:ea typeface="Arial" panose="020B0604020202020204" pitchFamily="34" charset="0"/>
              </a:rPr>
              <a:t>correctivas</a:t>
            </a:r>
            <a:endParaRPr lang="en-US" sz="1600" spc="-5" dirty="0">
              <a:effectLst/>
              <a:ea typeface="Arial" panose="020B0604020202020204" pitchFamily="34" charset="0"/>
            </a:endParaRPr>
          </a:p>
        </p:txBody>
      </p:sp>
    </p:spTree>
    <p:extLst>
      <p:ext uri="{BB962C8B-B14F-4D97-AF65-F5344CB8AC3E}">
        <p14:creationId xmlns:p14="http://schemas.microsoft.com/office/powerpoint/2010/main" val="1741115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8203E63-612D-46AF-B2BC-2C1FF2ECE589}"/>
              </a:ext>
            </a:extLst>
          </p:cNvPr>
          <p:cNvSpPr txBox="1">
            <a:spLocks/>
          </p:cNvSpPr>
          <p:nvPr/>
        </p:nvSpPr>
        <p:spPr>
          <a:xfrm>
            <a:off x="2309832" y="366863"/>
            <a:ext cx="6582973" cy="42091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Proceso</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implantación</a:t>
            </a:r>
            <a:r>
              <a:rPr lang="es-ES" sz="1800" spc="-25"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ISO/IEC</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27001:2013</a:t>
            </a:r>
            <a:endParaRPr lang="es-ES" dirty="0">
              <a:solidFill>
                <a:schemeClr val="accent3">
                  <a:lumMod val="60000"/>
                  <a:lumOff val="40000"/>
                </a:schemeClr>
              </a:solidFill>
              <a:latin typeface="+mj-lt"/>
            </a:endParaRPr>
          </a:p>
        </p:txBody>
      </p:sp>
      <p:sp>
        <p:nvSpPr>
          <p:cNvPr id="4" name="Date Placeholder 3">
            <a:extLst>
              <a:ext uri="{FF2B5EF4-FFF2-40B4-BE49-F238E27FC236}">
                <a16:creationId xmlns:a16="http://schemas.microsoft.com/office/drawing/2014/main" id="{9994BA93-3287-435C-BA46-93BD5593C557}"/>
              </a:ext>
            </a:extLst>
          </p:cNvPr>
          <p:cNvSpPr>
            <a:spLocks noGrp="1"/>
          </p:cNvSpPr>
          <p:nvPr>
            <p:ph type="dt" sz="half" idx="10"/>
          </p:nvPr>
        </p:nvSpPr>
        <p:spPr/>
        <p:txBody>
          <a:bodyPr/>
          <a:lstStyle/>
          <a:p>
            <a:fld id="{81DF35F2-CCDE-4234-94E3-1868F61113A0}" type="datetime5">
              <a:rPr lang="en-US" smtClean="0"/>
              <a:t>21-Jan-22</a:t>
            </a:fld>
            <a:endParaRPr lang="en-US"/>
          </a:p>
        </p:txBody>
      </p:sp>
      <p:sp>
        <p:nvSpPr>
          <p:cNvPr id="2" name="Footer Placeholder 1">
            <a:extLst>
              <a:ext uri="{FF2B5EF4-FFF2-40B4-BE49-F238E27FC236}">
                <a16:creationId xmlns:a16="http://schemas.microsoft.com/office/drawing/2014/main" id="{9A0EFA10-FEF8-41E7-936B-5B56EA55F6FE}"/>
              </a:ext>
            </a:extLst>
          </p:cNvPr>
          <p:cNvSpPr>
            <a:spLocks noGrp="1"/>
          </p:cNvSpPr>
          <p:nvPr>
            <p:ph type="ftr" sz="quarter" idx="11"/>
          </p:nvPr>
        </p:nvSpPr>
        <p:spPr>
          <a:xfrm>
            <a:off x="6076697" y="6398936"/>
            <a:ext cx="5938836" cy="309201"/>
          </a:xfrm>
        </p:spPr>
        <p:txBody>
          <a:bodyPr/>
          <a:lstStyle/>
          <a:p>
            <a:r>
              <a:rPr lang="en-US" dirty="0" err="1"/>
              <a:t>Curso</a:t>
            </a:r>
            <a:r>
              <a:rPr lang="en-US" dirty="0"/>
              <a:t> </a:t>
            </a:r>
            <a:r>
              <a:rPr lang="en-US" dirty="0" err="1"/>
              <a:t>ciberseguridad</a:t>
            </a:r>
            <a:r>
              <a:rPr lang="en-US" dirty="0"/>
              <a:t> por José Manuel Aroca Fernández</a:t>
            </a:r>
          </a:p>
        </p:txBody>
      </p:sp>
      <p:sp>
        <p:nvSpPr>
          <p:cNvPr id="3" name="Slide Number Placeholder 2">
            <a:extLst>
              <a:ext uri="{FF2B5EF4-FFF2-40B4-BE49-F238E27FC236}">
                <a16:creationId xmlns:a16="http://schemas.microsoft.com/office/drawing/2014/main" id="{6AF96B14-207F-4996-BE05-EEDF1684F382}"/>
              </a:ext>
            </a:extLst>
          </p:cNvPr>
          <p:cNvSpPr>
            <a:spLocks noGrp="1"/>
          </p:cNvSpPr>
          <p:nvPr>
            <p:ph type="sldNum" sz="quarter" idx="12"/>
          </p:nvPr>
        </p:nvSpPr>
        <p:spPr/>
        <p:txBody>
          <a:bodyPr/>
          <a:lstStyle/>
          <a:p>
            <a:fld id="{8F34BD62-A3D8-4E3F-A0E8-047DDC77FB8A}" type="slidenum">
              <a:rPr lang="en-US" smtClean="0"/>
              <a:t>4</a:t>
            </a:fld>
            <a:endParaRPr lang="en-US"/>
          </a:p>
        </p:txBody>
      </p:sp>
      <p:sp>
        <p:nvSpPr>
          <p:cNvPr id="7" name="Rectangle 2">
            <a:extLst>
              <a:ext uri="{FF2B5EF4-FFF2-40B4-BE49-F238E27FC236}">
                <a16:creationId xmlns:a16="http://schemas.microsoft.com/office/drawing/2014/main" id="{E3114E6D-66FF-492E-B616-2062B1F0A6A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1" name="Rectangle 5">
            <a:extLst>
              <a:ext uri="{FF2B5EF4-FFF2-40B4-BE49-F238E27FC236}">
                <a16:creationId xmlns:a16="http://schemas.microsoft.com/office/drawing/2014/main" id="{4E8A8AE5-26CC-415D-B2A8-7856F1970EA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5" name="Rectangle 43">
            <a:extLst>
              <a:ext uri="{FF2B5EF4-FFF2-40B4-BE49-F238E27FC236}">
                <a16:creationId xmlns:a16="http://schemas.microsoft.com/office/drawing/2014/main" id="{4724DE65-CBBB-47B0-9A6C-FB6805E436B2}"/>
              </a:ext>
            </a:extLst>
          </p:cNvPr>
          <p:cNvSpPr>
            <a:spLocks noChangeArrowheads="1"/>
          </p:cNvSpPr>
          <p:nvPr/>
        </p:nvSpPr>
        <p:spPr bwMode="auto">
          <a:xfrm>
            <a:off x="1795482" y="137550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3" name="TextBox 12">
            <a:extLst>
              <a:ext uri="{FF2B5EF4-FFF2-40B4-BE49-F238E27FC236}">
                <a16:creationId xmlns:a16="http://schemas.microsoft.com/office/drawing/2014/main" id="{4B9F218D-517C-419A-B889-2C3756423CBF}"/>
              </a:ext>
            </a:extLst>
          </p:cNvPr>
          <p:cNvSpPr txBox="1"/>
          <p:nvPr/>
        </p:nvSpPr>
        <p:spPr>
          <a:xfrm>
            <a:off x="1896583" y="824063"/>
            <a:ext cx="6996222" cy="369332"/>
          </a:xfrm>
          <a:prstGeom prst="rect">
            <a:avLst/>
          </a:prstGeom>
          <a:noFill/>
        </p:spPr>
        <p:txBody>
          <a:bodyPr wrap="square">
            <a:spAutoFit/>
          </a:bodyPr>
          <a:lstStyle/>
          <a:p>
            <a:pPr marL="342900" lvl="0" indent="-342900">
              <a:buSzPts val="1200"/>
              <a:buFont typeface="Segoe UI Symbol" panose="020B0502040204020203" pitchFamily="34" charset="0"/>
              <a:buChar char="➢"/>
              <a:tabLst>
                <a:tab pos="1068070" algn="l"/>
              </a:tabLst>
            </a:pPr>
            <a:r>
              <a:rPr lang="es-E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Fases</a:t>
            </a:r>
            <a:r>
              <a:rPr lang="es-ES" sz="1800" b="1" u="sng" spc="-10"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 </a:t>
            </a:r>
            <a:r>
              <a:rPr lang="es-E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del</a:t>
            </a:r>
            <a:r>
              <a:rPr lang="es-ES" sz="1800" b="1" u="sng" spc="-10"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 </a:t>
            </a:r>
            <a:r>
              <a:rPr lang="es-E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sistema</a:t>
            </a:r>
            <a:r>
              <a:rPr lang="es-ES" sz="1800" b="1" u="sng" spc="5"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 </a:t>
            </a:r>
            <a:r>
              <a:rPr lang="es-E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de</a:t>
            </a:r>
            <a:r>
              <a:rPr lang="es-ES" sz="1800" b="1" u="sng" spc="-5"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 </a:t>
            </a:r>
            <a:r>
              <a:rPr lang="es-E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gestión</a:t>
            </a:r>
            <a:endParaRPr lang="en-U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endParaRPr>
          </a:p>
        </p:txBody>
      </p:sp>
      <p:sp>
        <p:nvSpPr>
          <p:cNvPr id="29" name="TextBox 28">
            <a:extLst>
              <a:ext uri="{FF2B5EF4-FFF2-40B4-BE49-F238E27FC236}">
                <a16:creationId xmlns:a16="http://schemas.microsoft.com/office/drawing/2014/main" id="{6E79C693-F02E-4445-A772-51A7E5C91745}"/>
              </a:ext>
            </a:extLst>
          </p:cNvPr>
          <p:cNvSpPr txBox="1"/>
          <p:nvPr/>
        </p:nvSpPr>
        <p:spPr>
          <a:xfrm>
            <a:off x="1058383" y="1265380"/>
            <a:ext cx="10675088" cy="5216172"/>
          </a:xfrm>
          <a:prstGeom prst="rect">
            <a:avLst/>
          </a:prstGeom>
          <a:noFill/>
        </p:spPr>
        <p:txBody>
          <a:bodyPr wrap="square">
            <a:spAutoFit/>
          </a:bodyPr>
          <a:lstStyle/>
          <a:p>
            <a:pPr>
              <a:lnSpc>
                <a:spcPct val="150000"/>
              </a:lnSpc>
            </a:pPr>
            <a:r>
              <a:rPr lang="es-ES" sz="1600" dirty="0"/>
              <a:t>La norma ISO 27001 determina cómo gestionar la seguridad de la información a través de un sistema de gestión de seguridad de la información esta? formado por cuatro fases que se deben implementar en forma constante para reducir al mínimo los riesgos sobre confidencialidad, integridad y disponibilidad de la información. Las fases son las siguientes:</a:t>
            </a:r>
          </a:p>
          <a:p>
            <a:pPr marL="285750" indent="-285750">
              <a:lnSpc>
                <a:spcPct val="150000"/>
              </a:lnSpc>
              <a:buFont typeface="Arial" panose="020B0604020202020204" pitchFamily="34" charset="0"/>
              <a:buChar char="•"/>
            </a:pPr>
            <a:r>
              <a:rPr lang="es-ES" sz="1600" b="1" dirty="0"/>
              <a:t>La Fase de planificación: </a:t>
            </a:r>
            <a:r>
              <a:rPr lang="es-ES" sz="1600" dirty="0"/>
              <a:t>esta fase sirve para planificar la organización básica y establecer los objetivos de la seguridad de la información y para escoger los controles adecuados de seguridad (la norma contiene un catálogo de 133 posibles controles).</a:t>
            </a:r>
          </a:p>
          <a:p>
            <a:pPr marL="285750" indent="-285750">
              <a:lnSpc>
                <a:spcPct val="150000"/>
              </a:lnSpc>
              <a:buFont typeface="Arial" panose="020B0604020202020204" pitchFamily="34" charset="0"/>
              <a:buChar char="•"/>
            </a:pPr>
            <a:r>
              <a:rPr lang="es-ES" sz="1600" b="1" dirty="0"/>
              <a:t>La Fase de implementación: </a:t>
            </a:r>
            <a:r>
              <a:rPr lang="es-ES" sz="1600" dirty="0"/>
              <a:t>esta fase implica la realización de todo lo planificado en la fase anterior.</a:t>
            </a:r>
          </a:p>
          <a:p>
            <a:pPr marL="285750" indent="-285750">
              <a:lnSpc>
                <a:spcPct val="150000"/>
              </a:lnSpc>
              <a:buFont typeface="Arial" panose="020B0604020202020204" pitchFamily="34" charset="0"/>
              <a:buChar char="•"/>
            </a:pPr>
            <a:r>
              <a:rPr lang="es-ES" sz="1600" b="1" dirty="0"/>
              <a:t>La Fase de revisión</a:t>
            </a:r>
            <a:r>
              <a:rPr lang="es-ES" sz="1600" dirty="0"/>
              <a:t>: el objetivo de esta fase es monitorear el funcionamiento del SGSI mediante diversos "canales" y verificar si los resultados cumplen los objetivos establecidos.</a:t>
            </a:r>
          </a:p>
          <a:p>
            <a:pPr marL="285750" indent="-285750">
              <a:lnSpc>
                <a:spcPct val="150000"/>
              </a:lnSpc>
              <a:buFont typeface="Arial" panose="020B0604020202020204" pitchFamily="34" charset="0"/>
              <a:buChar char="•"/>
            </a:pPr>
            <a:r>
              <a:rPr lang="es-ES" sz="1600" b="1" dirty="0"/>
              <a:t>La Fase de mantenimiento y mejora: </a:t>
            </a:r>
            <a:r>
              <a:rPr lang="es-ES" sz="1600" dirty="0"/>
              <a:t>el objetivo de esta fase es mejorar todos los incumplimientos detectados en la fase anterior.</a:t>
            </a:r>
          </a:p>
          <a:p>
            <a:pPr marL="285750" indent="-285750">
              <a:lnSpc>
                <a:spcPct val="150000"/>
              </a:lnSpc>
              <a:buFont typeface="Arial" panose="020B0604020202020204" pitchFamily="34" charset="0"/>
              <a:buChar char="•"/>
            </a:pPr>
            <a:r>
              <a:rPr lang="es-ES" sz="1600" dirty="0"/>
              <a:t>El ciclo de estas cuatro fases nunca termina, todas las actividades deben ser implementadas cíclicamente para mantener la eficacia del SGSI.</a:t>
            </a:r>
          </a:p>
        </p:txBody>
      </p:sp>
    </p:spTree>
    <p:extLst>
      <p:ext uri="{BB962C8B-B14F-4D97-AF65-F5344CB8AC3E}">
        <p14:creationId xmlns:p14="http://schemas.microsoft.com/office/powerpoint/2010/main" val="3141497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8203E63-612D-46AF-B2BC-2C1FF2ECE589}"/>
              </a:ext>
            </a:extLst>
          </p:cNvPr>
          <p:cNvSpPr txBox="1">
            <a:spLocks/>
          </p:cNvSpPr>
          <p:nvPr/>
        </p:nvSpPr>
        <p:spPr>
          <a:xfrm>
            <a:off x="2309832" y="366863"/>
            <a:ext cx="6582973" cy="42091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Proceso</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implantación</a:t>
            </a:r>
            <a:r>
              <a:rPr lang="es-ES" sz="1800" spc="-25"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ISO/IEC</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27001:2013</a:t>
            </a:r>
            <a:endParaRPr lang="es-ES" dirty="0">
              <a:solidFill>
                <a:schemeClr val="accent3">
                  <a:lumMod val="60000"/>
                  <a:lumOff val="40000"/>
                </a:schemeClr>
              </a:solidFill>
              <a:latin typeface="+mj-lt"/>
            </a:endParaRPr>
          </a:p>
        </p:txBody>
      </p:sp>
      <p:sp>
        <p:nvSpPr>
          <p:cNvPr id="4" name="Date Placeholder 3">
            <a:extLst>
              <a:ext uri="{FF2B5EF4-FFF2-40B4-BE49-F238E27FC236}">
                <a16:creationId xmlns:a16="http://schemas.microsoft.com/office/drawing/2014/main" id="{9994BA93-3287-435C-BA46-93BD5593C557}"/>
              </a:ext>
            </a:extLst>
          </p:cNvPr>
          <p:cNvSpPr>
            <a:spLocks noGrp="1"/>
          </p:cNvSpPr>
          <p:nvPr>
            <p:ph type="dt" sz="half" idx="10"/>
          </p:nvPr>
        </p:nvSpPr>
        <p:spPr/>
        <p:txBody>
          <a:bodyPr/>
          <a:lstStyle/>
          <a:p>
            <a:fld id="{81DF35F2-CCDE-4234-94E3-1868F61113A0}" type="datetime5">
              <a:rPr lang="en-US" smtClean="0"/>
              <a:t>21-Jan-22</a:t>
            </a:fld>
            <a:endParaRPr lang="en-US"/>
          </a:p>
        </p:txBody>
      </p:sp>
      <p:sp>
        <p:nvSpPr>
          <p:cNvPr id="2" name="Footer Placeholder 1">
            <a:extLst>
              <a:ext uri="{FF2B5EF4-FFF2-40B4-BE49-F238E27FC236}">
                <a16:creationId xmlns:a16="http://schemas.microsoft.com/office/drawing/2014/main" id="{9A0EFA10-FEF8-41E7-936B-5B56EA55F6FE}"/>
              </a:ext>
            </a:extLst>
          </p:cNvPr>
          <p:cNvSpPr>
            <a:spLocks noGrp="1"/>
          </p:cNvSpPr>
          <p:nvPr>
            <p:ph type="ftr" sz="quarter" idx="11"/>
          </p:nvPr>
        </p:nvSpPr>
        <p:spPr>
          <a:xfrm>
            <a:off x="6096000" y="6373029"/>
            <a:ext cx="5938836" cy="309201"/>
          </a:xfrm>
        </p:spPr>
        <p:txBody>
          <a:bodyPr/>
          <a:lstStyle/>
          <a:p>
            <a:r>
              <a:rPr lang="en-US" dirty="0" err="1"/>
              <a:t>Curso</a:t>
            </a:r>
            <a:r>
              <a:rPr lang="en-US" dirty="0"/>
              <a:t> </a:t>
            </a:r>
            <a:r>
              <a:rPr lang="en-US" dirty="0" err="1"/>
              <a:t>ciberseguridad</a:t>
            </a:r>
            <a:r>
              <a:rPr lang="en-US" dirty="0"/>
              <a:t> por José Manuel Aroca Fernández</a:t>
            </a:r>
          </a:p>
        </p:txBody>
      </p:sp>
      <p:sp>
        <p:nvSpPr>
          <p:cNvPr id="3" name="Slide Number Placeholder 2">
            <a:extLst>
              <a:ext uri="{FF2B5EF4-FFF2-40B4-BE49-F238E27FC236}">
                <a16:creationId xmlns:a16="http://schemas.microsoft.com/office/drawing/2014/main" id="{6AF96B14-207F-4996-BE05-EEDF1684F382}"/>
              </a:ext>
            </a:extLst>
          </p:cNvPr>
          <p:cNvSpPr>
            <a:spLocks noGrp="1"/>
          </p:cNvSpPr>
          <p:nvPr>
            <p:ph type="sldNum" sz="quarter" idx="12"/>
          </p:nvPr>
        </p:nvSpPr>
        <p:spPr/>
        <p:txBody>
          <a:bodyPr/>
          <a:lstStyle/>
          <a:p>
            <a:fld id="{8F34BD62-A3D8-4E3F-A0E8-047DDC77FB8A}" type="slidenum">
              <a:rPr lang="en-US" smtClean="0"/>
              <a:t>5</a:t>
            </a:fld>
            <a:endParaRPr lang="en-US"/>
          </a:p>
        </p:txBody>
      </p:sp>
      <p:sp>
        <p:nvSpPr>
          <p:cNvPr id="7" name="Rectangle 2">
            <a:extLst>
              <a:ext uri="{FF2B5EF4-FFF2-40B4-BE49-F238E27FC236}">
                <a16:creationId xmlns:a16="http://schemas.microsoft.com/office/drawing/2014/main" id="{E3114E6D-66FF-492E-B616-2062B1F0A6A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1" name="Rectangle 5">
            <a:extLst>
              <a:ext uri="{FF2B5EF4-FFF2-40B4-BE49-F238E27FC236}">
                <a16:creationId xmlns:a16="http://schemas.microsoft.com/office/drawing/2014/main" id="{4E8A8AE5-26CC-415D-B2A8-7856F1970EA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5" name="Rectangle 43">
            <a:extLst>
              <a:ext uri="{FF2B5EF4-FFF2-40B4-BE49-F238E27FC236}">
                <a16:creationId xmlns:a16="http://schemas.microsoft.com/office/drawing/2014/main" id="{4724DE65-CBBB-47B0-9A6C-FB6805E436B2}"/>
              </a:ext>
            </a:extLst>
          </p:cNvPr>
          <p:cNvSpPr>
            <a:spLocks noChangeArrowheads="1"/>
          </p:cNvSpPr>
          <p:nvPr/>
        </p:nvSpPr>
        <p:spPr bwMode="auto">
          <a:xfrm>
            <a:off x="1795482" y="137550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3" name="TextBox 12">
            <a:extLst>
              <a:ext uri="{FF2B5EF4-FFF2-40B4-BE49-F238E27FC236}">
                <a16:creationId xmlns:a16="http://schemas.microsoft.com/office/drawing/2014/main" id="{4B9F218D-517C-419A-B889-2C3756423CBF}"/>
              </a:ext>
            </a:extLst>
          </p:cNvPr>
          <p:cNvSpPr txBox="1"/>
          <p:nvPr/>
        </p:nvSpPr>
        <p:spPr>
          <a:xfrm>
            <a:off x="1896583" y="737451"/>
            <a:ext cx="6996222" cy="369332"/>
          </a:xfrm>
          <a:prstGeom prst="rect">
            <a:avLst/>
          </a:prstGeom>
          <a:noFill/>
        </p:spPr>
        <p:txBody>
          <a:bodyPr wrap="square">
            <a:spAutoFit/>
          </a:bodyPr>
          <a:lstStyle/>
          <a:p>
            <a:pPr marL="342900" lvl="0" indent="-342900">
              <a:buSzPts val="1200"/>
              <a:buFont typeface="Segoe UI Symbol" panose="020B0502040204020203" pitchFamily="34" charset="0"/>
              <a:buChar char="➢"/>
              <a:tabLst>
                <a:tab pos="1068070" algn="l"/>
              </a:tabLst>
            </a:pPr>
            <a:r>
              <a:rPr lang="es-ES" b="1" dirty="0">
                <a:latin typeface="Calibri" panose="020F0502020204030204" pitchFamily="34" charset="0"/>
                <a:ea typeface="Calibri" panose="020F0502020204030204" pitchFamily="34" charset="0"/>
              </a:rPr>
              <a:t>P</a:t>
            </a:r>
            <a:r>
              <a:rPr lang="es-ES" sz="1800" b="1" dirty="0">
                <a:effectLst/>
                <a:latin typeface="Calibri" panose="020F0502020204030204" pitchFamily="34" charset="0"/>
                <a:ea typeface="Calibri" panose="020F0502020204030204" pitchFamily="34" charset="0"/>
              </a:rPr>
              <a:t>lan</a:t>
            </a:r>
            <a:r>
              <a:rPr lang="es-ES" sz="1800" b="1" spc="-10" dirty="0">
                <a:effectLst/>
                <a:latin typeface="Calibri" panose="020F0502020204030204" pitchFamily="34" charset="0"/>
                <a:ea typeface="Calibri" panose="020F0502020204030204" pitchFamily="34" charset="0"/>
              </a:rPr>
              <a:t> </a:t>
            </a:r>
            <a:r>
              <a:rPr lang="es-ES" sz="1800" b="1" dirty="0">
                <a:effectLst/>
                <a:latin typeface="Calibri" panose="020F0502020204030204" pitchFamily="34" charset="0"/>
                <a:ea typeface="Calibri" panose="020F0502020204030204" pitchFamily="34" charset="0"/>
              </a:rPr>
              <a:t>director.</a:t>
            </a:r>
            <a:endParaRPr lang="en-U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endParaRPr>
          </a:p>
        </p:txBody>
      </p:sp>
      <p:sp>
        <p:nvSpPr>
          <p:cNvPr id="12" name="TextBox 11">
            <a:extLst>
              <a:ext uri="{FF2B5EF4-FFF2-40B4-BE49-F238E27FC236}">
                <a16:creationId xmlns:a16="http://schemas.microsoft.com/office/drawing/2014/main" id="{D09101C4-40EC-4A2F-AE9C-84A4C1F4AF3B}"/>
              </a:ext>
            </a:extLst>
          </p:cNvPr>
          <p:cNvSpPr txBox="1"/>
          <p:nvPr/>
        </p:nvSpPr>
        <p:spPr>
          <a:xfrm>
            <a:off x="687390" y="1375502"/>
            <a:ext cx="10997792" cy="3867918"/>
          </a:xfrm>
          <a:prstGeom prst="rect">
            <a:avLst/>
          </a:prstGeom>
          <a:noFill/>
        </p:spPr>
        <p:txBody>
          <a:bodyPr wrap="square">
            <a:spAutoFit/>
          </a:bodyPr>
          <a:lstStyle/>
          <a:p>
            <a:pPr marL="446088" marR="883920" algn="just">
              <a:lnSpc>
                <a:spcPct val="107000"/>
              </a:lnSpc>
              <a:spcBef>
                <a:spcPts val="925"/>
              </a:spcBef>
              <a:spcAft>
                <a:spcPts val="0"/>
              </a:spcAft>
            </a:pPr>
            <a:r>
              <a:rPr lang="es-ES" dirty="0">
                <a:effectLst/>
                <a:ea typeface="Arial" panose="020B0604020202020204" pitchFamily="34" charset="0"/>
              </a:rPr>
              <a:t>Mediante la definición de un plan director de seguridad se pretende</a:t>
            </a:r>
            <a:r>
              <a:rPr lang="es-ES" spc="5" dirty="0">
                <a:effectLst/>
                <a:ea typeface="Arial" panose="020B0604020202020204" pitchFamily="34" charset="0"/>
              </a:rPr>
              <a:t> </a:t>
            </a:r>
            <a:r>
              <a:rPr lang="es-ES" dirty="0">
                <a:effectLst/>
                <a:ea typeface="Arial" panose="020B0604020202020204" pitchFamily="34" charset="0"/>
              </a:rPr>
              <a:t>conseguir</a:t>
            </a:r>
            <a:r>
              <a:rPr lang="es-ES" spc="-35" dirty="0">
                <a:effectLst/>
                <a:ea typeface="Arial" panose="020B0604020202020204" pitchFamily="34" charset="0"/>
              </a:rPr>
              <a:t> </a:t>
            </a:r>
            <a:r>
              <a:rPr lang="es-ES" dirty="0">
                <a:effectLst/>
                <a:ea typeface="Arial" panose="020B0604020202020204" pitchFamily="34" charset="0"/>
              </a:rPr>
              <a:t>el</a:t>
            </a:r>
            <a:r>
              <a:rPr lang="es-ES" spc="-50" dirty="0">
                <a:effectLst/>
                <a:ea typeface="Arial" panose="020B0604020202020204" pitchFamily="34" charset="0"/>
              </a:rPr>
              <a:t> </a:t>
            </a:r>
            <a:r>
              <a:rPr lang="es-ES" dirty="0">
                <a:effectLst/>
                <a:ea typeface="Arial" panose="020B0604020202020204" pitchFamily="34" charset="0"/>
              </a:rPr>
              <a:t>alineamiento</a:t>
            </a:r>
            <a:r>
              <a:rPr lang="es-ES" spc="-40" dirty="0">
                <a:effectLst/>
                <a:ea typeface="Arial" panose="020B0604020202020204" pitchFamily="34" charset="0"/>
              </a:rPr>
              <a:t> </a:t>
            </a:r>
            <a:r>
              <a:rPr lang="es-ES" dirty="0">
                <a:effectLst/>
                <a:ea typeface="Arial" panose="020B0604020202020204" pitchFamily="34" charset="0"/>
              </a:rPr>
              <a:t>necesario</a:t>
            </a:r>
            <a:r>
              <a:rPr lang="es-ES" spc="-40" dirty="0">
                <a:effectLst/>
                <a:ea typeface="Arial" panose="020B0604020202020204" pitchFamily="34" charset="0"/>
              </a:rPr>
              <a:t> </a:t>
            </a:r>
            <a:r>
              <a:rPr lang="es-ES" dirty="0">
                <a:effectLst/>
                <a:ea typeface="Arial" panose="020B0604020202020204" pitchFamily="34" charset="0"/>
              </a:rPr>
              <a:t>para</a:t>
            </a:r>
            <a:r>
              <a:rPr lang="es-ES" spc="-60" dirty="0">
                <a:effectLst/>
                <a:ea typeface="Arial" panose="020B0604020202020204" pitchFamily="34" charset="0"/>
              </a:rPr>
              <a:t> </a:t>
            </a:r>
            <a:r>
              <a:rPr lang="es-ES" dirty="0">
                <a:effectLst/>
                <a:ea typeface="Arial" panose="020B0604020202020204" pitchFamily="34" charset="0"/>
              </a:rPr>
              <a:t>mantener</a:t>
            </a:r>
            <a:r>
              <a:rPr lang="es-ES" spc="-30" dirty="0">
                <a:effectLst/>
                <a:ea typeface="Arial" panose="020B0604020202020204" pitchFamily="34" charset="0"/>
              </a:rPr>
              <a:t> </a:t>
            </a:r>
            <a:r>
              <a:rPr lang="es-ES" dirty="0">
                <a:effectLst/>
                <a:ea typeface="Arial" panose="020B0604020202020204" pitchFamily="34" charset="0"/>
              </a:rPr>
              <a:t>un</a:t>
            </a:r>
            <a:r>
              <a:rPr lang="es-ES" spc="-55" dirty="0">
                <a:effectLst/>
                <a:ea typeface="Arial" panose="020B0604020202020204" pitchFamily="34" charset="0"/>
              </a:rPr>
              <a:t> </a:t>
            </a:r>
            <a:r>
              <a:rPr lang="es-ES" dirty="0">
                <a:effectLst/>
                <a:ea typeface="Arial" panose="020B0604020202020204" pitchFamily="34" charset="0"/>
              </a:rPr>
              <a:t>buen</a:t>
            </a:r>
            <a:r>
              <a:rPr lang="es-ES" spc="-50" dirty="0">
                <a:effectLst/>
                <a:ea typeface="Arial" panose="020B0604020202020204" pitchFamily="34" charset="0"/>
              </a:rPr>
              <a:t> </a:t>
            </a:r>
            <a:r>
              <a:rPr lang="es-ES" dirty="0">
                <a:effectLst/>
                <a:ea typeface="Arial" panose="020B0604020202020204" pitchFamily="34" charset="0"/>
              </a:rPr>
              <a:t>nivel</a:t>
            </a:r>
            <a:r>
              <a:rPr lang="es-ES" spc="-45" dirty="0">
                <a:effectLst/>
                <a:ea typeface="Arial" panose="020B0604020202020204" pitchFamily="34" charset="0"/>
              </a:rPr>
              <a:t> </a:t>
            </a:r>
            <a:r>
              <a:rPr lang="es-ES" dirty="0">
                <a:effectLst/>
                <a:ea typeface="Arial" panose="020B0604020202020204" pitchFamily="34" charset="0"/>
              </a:rPr>
              <a:t>de</a:t>
            </a:r>
            <a:r>
              <a:rPr lang="es-ES" spc="-50" dirty="0">
                <a:effectLst/>
                <a:ea typeface="Arial" panose="020B0604020202020204" pitchFamily="34" charset="0"/>
              </a:rPr>
              <a:t> </a:t>
            </a:r>
            <a:r>
              <a:rPr lang="es-ES" dirty="0">
                <a:effectLst/>
                <a:ea typeface="Arial" panose="020B0604020202020204" pitchFamily="34" charset="0"/>
              </a:rPr>
              <a:t>seguridad</a:t>
            </a:r>
            <a:r>
              <a:rPr lang="es-ES" spc="-295" dirty="0">
                <a:effectLst/>
                <a:ea typeface="Arial" panose="020B0604020202020204" pitchFamily="34" charset="0"/>
              </a:rPr>
              <a:t> </a:t>
            </a:r>
            <a:r>
              <a:rPr lang="es-ES" dirty="0">
                <a:effectLst/>
                <a:ea typeface="Arial" panose="020B0604020202020204" pitchFamily="34" charset="0"/>
              </a:rPr>
              <a:t>tanto en el edificio principal como en el edificio secundario, consiguiendo de</a:t>
            </a:r>
            <a:r>
              <a:rPr lang="es-ES" spc="5" dirty="0">
                <a:effectLst/>
                <a:ea typeface="Arial" panose="020B0604020202020204" pitchFamily="34" charset="0"/>
              </a:rPr>
              <a:t> </a:t>
            </a:r>
            <a:r>
              <a:rPr lang="es-ES" dirty="0">
                <a:effectLst/>
                <a:ea typeface="Arial" panose="020B0604020202020204" pitchFamily="34" charset="0"/>
              </a:rPr>
              <a:t>esta manera que para el cliente sea transparente el emplazamiento desde el</a:t>
            </a:r>
            <a:r>
              <a:rPr lang="es-ES" spc="5" dirty="0">
                <a:effectLst/>
                <a:ea typeface="Arial" panose="020B0604020202020204" pitchFamily="34" charset="0"/>
              </a:rPr>
              <a:t> </a:t>
            </a:r>
            <a:r>
              <a:rPr lang="es-ES" dirty="0">
                <a:effectLst/>
                <a:ea typeface="Arial" panose="020B0604020202020204" pitchFamily="34" charset="0"/>
              </a:rPr>
              <a:t>que</a:t>
            </a:r>
            <a:r>
              <a:rPr lang="es-ES" spc="-15" dirty="0">
                <a:effectLst/>
                <a:ea typeface="Arial" panose="020B0604020202020204" pitchFamily="34" charset="0"/>
              </a:rPr>
              <a:t> </a:t>
            </a:r>
            <a:r>
              <a:rPr lang="es-ES" dirty="0">
                <a:effectLst/>
                <a:ea typeface="Arial" panose="020B0604020202020204" pitchFamily="34" charset="0"/>
              </a:rPr>
              <a:t>se proporciona</a:t>
            </a:r>
            <a:r>
              <a:rPr lang="es-ES" spc="-5" dirty="0">
                <a:effectLst/>
                <a:ea typeface="Arial" panose="020B0604020202020204" pitchFamily="34" charset="0"/>
              </a:rPr>
              <a:t> </a:t>
            </a:r>
            <a:r>
              <a:rPr lang="es-ES" dirty="0">
                <a:effectLst/>
                <a:ea typeface="Arial" panose="020B0604020202020204" pitchFamily="34" charset="0"/>
              </a:rPr>
              <a:t>el servicio.</a:t>
            </a:r>
            <a:endParaRPr lang="en-US" dirty="0">
              <a:effectLst/>
              <a:ea typeface="Arial" panose="020B0604020202020204" pitchFamily="34" charset="0"/>
            </a:endParaRPr>
          </a:p>
          <a:p>
            <a:pPr marL="446088">
              <a:spcBef>
                <a:spcPts val="790"/>
              </a:spcBef>
              <a:spcAft>
                <a:spcPts val="0"/>
              </a:spcAft>
            </a:pPr>
            <a:r>
              <a:rPr lang="es-ES" dirty="0">
                <a:effectLst/>
                <a:ea typeface="Arial" panose="020B0604020202020204" pitchFamily="34" charset="0"/>
              </a:rPr>
              <a:t>Los</a:t>
            </a:r>
            <a:r>
              <a:rPr lang="es-ES" spc="-10" dirty="0">
                <a:effectLst/>
                <a:ea typeface="Arial" panose="020B0604020202020204" pitchFamily="34" charset="0"/>
              </a:rPr>
              <a:t> </a:t>
            </a:r>
            <a:r>
              <a:rPr lang="es-ES" dirty="0">
                <a:effectLst/>
                <a:ea typeface="Arial" panose="020B0604020202020204" pitchFamily="34" charset="0"/>
              </a:rPr>
              <a:t>principales</a:t>
            </a:r>
            <a:r>
              <a:rPr lang="es-ES" spc="-10" dirty="0">
                <a:effectLst/>
                <a:ea typeface="Arial" panose="020B0604020202020204" pitchFamily="34" charset="0"/>
              </a:rPr>
              <a:t> </a:t>
            </a:r>
            <a:r>
              <a:rPr lang="es-ES" dirty="0">
                <a:effectLst/>
                <a:ea typeface="Arial" panose="020B0604020202020204" pitchFamily="34" charset="0"/>
              </a:rPr>
              <a:t>objetivos</a:t>
            </a:r>
            <a:r>
              <a:rPr lang="es-ES" spc="-10" dirty="0">
                <a:effectLst/>
                <a:ea typeface="Arial" panose="020B0604020202020204" pitchFamily="34" charset="0"/>
              </a:rPr>
              <a:t> </a:t>
            </a:r>
            <a:r>
              <a:rPr lang="es-ES" dirty="0">
                <a:effectLst/>
                <a:ea typeface="Arial" panose="020B0604020202020204" pitchFamily="34" charset="0"/>
              </a:rPr>
              <a:t>a</a:t>
            </a:r>
            <a:r>
              <a:rPr lang="es-ES" spc="-15" dirty="0">
                <a:effectLst/>
                <a:ea typeface="Arial" panose="020B0604020202020204" pitchFamily="34" charset="0"/>
              </a:rPr>
              <a:t> </a:t>
            </a:r>
            <a:r>
              <a:rPr lang="es-ES" dirty="0">
                <a:effectLst/>
                <a:ea typeface="Arial" panose="020B0604020202020204" pitchFamily="34" charset="0"/>
              </a:rPr>
              <a:t>llevar</a:t>
            </a:r>
            <a:r>
              <a:rPr lang="es-ES" spc="-5" dirty="0">
                <a:effectLst/>
                <a:ea typeface="Arial" panose="020B0604020202020204" pitchFamily="34" charset="0"/>
              </a:rPr>
              <a:t> </a:t>
            </a:r>
            <a:r>
              <a:rPr lang="es-ES" dirty="0">
                <a:effectLst/>
                <a:ea typeface="Arial" panose="020B0604020202020204" pitchFamily="34" charset="0"/>
              </a:rPr>
              <a:t>a</a:t>
            </a:r>
            <a:r>
              <a:rPr lang="es-ES" spc="-10" dirty="0">
                <a:effectLst/>
                <a:ea typeface="Arial" panose="020B0604020202020204" pitchFamily="34" charset="0"/>
              </a:rPr>
              <a:t> </a:t>
            </a:r>
            <a:r>
              <a:rPr lang="es-ES" dirty="0">
                <a:effectLst/>
                <a:ea typeface="Arial" panose="020B0604020202020204" pitchFamily="34" charset="0"/>
              </a:rPr>
              <a:t>cabo</a:t>
            </a:r>
            <a:r>
              <a:rPr lang="es-ES" spc="-25" dirty="0">
                <a:effectLst/>
                <a:ea typeface="Arial" panose="020B0604020202020204" pitchFamily="34" charset="0"/>
              </a:rPr>
              <a:t> </a:t>
            </a:r>
            <a:r>
              <a:rPr lang="es-ES" dirty="0">
                <a:effectLst/>
                <a:ea typeface="Arial" panose="020B0604020202020204" pitchFamily="34" charset="0"/>
              </a:rPr>
              <a:t>serán:</a:t>
            </a:r>
            <a:endParaRPr lang="en-US" dirty="0">
              <a:effectLst/>
              <a:ea typeface="Arial" panose="020B0604020202020204" pitchFamily="34" charset="0"/>
            </a:endParaRPr>
          </a:p>
          <a:p>
            <a:pPr marL="742950" marR="882650" lvl="1" indent="-285750" algn="just">
              <a:lnSpc>
                <a:spcPct val="106000"/>
              </a:lnSpc>
              <a:spcBef>
                <a:spcPts val="750"/>
              </a:spcBef>
              <a:spcAft>
                <a:spcPts val="0"/>
              </a:spcAft>
              <a:buSzPts val="1100"/>
              <a:buFont typeface="Segoe UI Symbol" panose="020B0502040204020203" pitchFamily="34" charset="0"/>
              <a:buChar char="✓"/>
              <a:tabLst>
                <a:tab pos="1871345" algn="l"/>
              </a:tabLst>
            </a:pPr>
            <a:r>
              <a:rPr lang="es-ES" dirty="0">
                <a:effectLst/>
                <a:ea typeface="Segoe UI Symbol" panose="020B0502040204020203" pitchFamily="34" charset="0"/>
                <a:cs typeface="Segoe UI Symbol" panose="020B0502040204020203" pitchFamily="34" charset="0"/>
              </a:rPr>
              <a:t>Identificar el nivel de seguridad actual del emplazamiento y la</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inversión</a:t>
            </a:r>
            <a:r>
              <a:rPr lang="es-ES" spc="-4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necesaria</a:t>
            </a:r>
            <a:r>
              <a:rPr lang="es-ES" spc="-4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para</a:t>
            </a:r>
            <a:r>
              <a:rPr lang="es-ES" spc="-4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que</a:t>
            </a:r>
            <a:r>
              <a:rPr lang="es-ES" spc="-5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cumpla</a:t>
            </a:r>
            <a:r>
              <a:rPr lang="es-ES" spc="-3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con</a:t>
            </a:r>
            <a:r>
              <a:rPr lang="es-ES" spc="-5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las</a:t>
            </a:r>
            <a:r>
              <a:rPr lang="es-ES" spc="-3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expectativas</a:t>
            </a:r>
            <a:r>
              <a:rPr lang="es-ES" spc="-3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(siempre</a:t>
            </a:r>
            <a:r>
              <a:rPr lang="es-ES" spc="-29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teniendo en cuentas las exigencias más restrictivas para no tener</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problema</a:t>
            </a:r>
            <a:r>
              <a:rPr lang="es-ES" spc="-1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con los</a:t>
            </a:r>
            <a:r>
              <a:rPr lang="es-ES" spc="-1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clientes</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más</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exigentes).</a:t>
            </a:r>
            <a:endParaRPr lang="en-US" dirty="0">
              <a:effectLst/>
              <a:ea typeface="Segoe UI Symbol" panose="020B0502040204020203" pitchFamily="34" charset="0"/>
              <a:cs typeface="Segoe UI Symbol" panose="020B0502040204020203" pitchFamily="34" charset="0"/>
            </a:endParaRPr>
          </a:p>
          <a:p>
            <a:pPr marL="742950" marR="883920" lvl="1" indent="-285750" algn="just">
              <a:lnSpc>
                <a:spcPct val="105000"/>
              </a:lnSpc>
              <a:spcBef>
                <a:spcPts val="630"/>
              </a:spcBef>
              <a:spcAft>
                <a:spcPts val="0"/>
              </a:spcAft>
              <a:buSzPts val="1100"/>
              <a:buFont typeface="Segoe UI Symbol" panose="020B0502040204020203" pitchFamily="34" charset="0"/>
              <a:buChar char="✓"/>
              <a:tabLst>
                <a:tab pos="1871345" algn="l"/>
              </a:tabLst>
            </a:pPr>
            <a:r>
              <a:rPr lang="es-ES" dirty="0">
                <a:effectLst/>
                <a:ea typeface="Segoe UI Symbol" panose="020B0502040204020203" pitchFamily="34" charset="0"/>
                <a:cs typeface="Segoe UI Symbol" panose="020B0502040204020203" pitchFamily="34" charset="0"/>
              </a:rPr>
              <a:t>Implementación y seguimiento adecuado del plan generado para</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que</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se</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siga</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correctamente</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el</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ciclo</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de</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la</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mejora</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continua</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del</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sistema.</a:t>
            </a:r>
            <a:endParaRPr lang="en-US" dirty="0">
              <a:effectLst/>
              <a:ea typeface="Segoe UI Symbol" panose="020B0502040204020203" pitchFamily="34" charset="0"/>
              <a:cs typeface="Segoe UI Symbol" panose="020B0502040204020203" pitchFamily="34" charset="0"/>
            </a:endParaRPr>
          </a:p>
        </p:txBody>
      </p:sp>
    </p:spTree>
    <p:extLst>
      <p:ext uri="{BB962C8B-B14F-4D97-AF65-F5344CB8AC3E}">
        <p14:creationId xmlns:p14="http://schemas.microsoft.com/office/powerpoint/2010/main" val="828465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8203E63-612D-46AF-B2BC-2C1FF2ECE589}"/>
              </a:ext>
            </a:extLst>
          </p:cNvPr>
          <p:cNvSpPr txBox="1">
            <a:spLocks/>
          </p:cNvSpPr>
          <p:nvPr/>
        </p:nvSpPr>
        <p:spPr>
          <a:xfrm>
            <a:off x="2309832" y="366863"/>
            <a:ext cx="6582973" cy="42091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Proceso</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implantación</a:t>
            </a:r>
            <a:r>
              <a:rPr lang="es-ES" sz="1800" spc="-25"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ISO/IEC</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27001:2013</a:t>
            </a:r>
            <a:endParaRPr lang="es-ES" dirty="0">
              <a:solidFill>
                <a:schemeClr val="accent3">
                  <a:lumMod val="60000"/>
                  <a:lumOff val="40000"/>
                </a:schemeClr>
              </a:solidFill>
              <a:latin typeface="+mj-lt"/>
            </a:endParaRPr>
          </a:p>
        </p:txBody>
      </p:sp>
      <p:sp>
        <p:nvSpPr>
          <p:cNvPr id="4" name="Date Placeholder 3">
            <a:extLst>
              <a:ext uri="{FF2B5EF4-FFF2-40B4-BE49-F238E27FC236}">
                <a16:creationId xmlns:a16="http://schemas.microsoft.com/office/drawing/2014/main" id="{9994BA93-3287-435C-BA46-93BD5593C557}"/>
              </a:ext>
            </a:extLst>
          </p:cNvPr>
          <p:cNvSpPr>
            <a:spLocks noGrp="1"/>
          </p:cNvSpPr>
          <p:nvPr>
            <p:ph type="dt" sz="half" idx="10"/>
          </p:nvPr>
        </p:nvSpPr>
        <p:spPr/>
        <p:txBody>
          <a:bodyPr/>
          <a:lstStyle/>
          <a:p>
            <a:fld id="{81DF35F2-CCDE-4234-94E3-1868F61113A0}" type="datetime5">
              <a:rPr lang="en-US" smtClean="0"/>
              <a:t>21-Jan-22</a:t>
            </a:fld>
            <a:endParaRPr lang="en-US"/>
          </a:p>
        </p:txBody>
      </p:sp>
      <p:sp>
        <p:nvSpPr>
          <p:cNvPr id="2" name="Footer Placeholder 1">
            <a:extLst>
              <a:ext uri="{FF2B5EF4-FFF2-40B4-BE49-F238E27FC236}">
                <a16:creationId xmlns:a16="http://schemas.microsoft.com/office/drawing/2014/main" id="{9A0EFA10-FEF8-41E7-936B-5B56EA55F6FE}"/>
              </a:ext>
            </a:extLst>
          </p:cNvPr>
          <p:cNvSpPr>
            <a:spLocks noGrp="1"/>
          </p:cNvSpPr>
          <p:nvPr>
            <p:ph type="ftr" sz="quarter" idx="11"/>
          </p:nvPr>
        </p:nvSpPr>
        <p:spPr>
          <a:xfrm>
            <a:off x="5858116" y="6336536"/>
            <a:ext cx="5938836" cy="309201"/>
          </a:xfrm>
        </p:spPr>
        <p:txBody>
          <a:bodyPr/>
          <a:lstStyle/>
          <a:p>
            <a:r>
              <a:rPr lang="en-US" dirty="0" err="1"/>
              <a:t>Curso</a:t>
            </a:r>
            <a:r>
              <a:rPr lang="en-US" dirty="0"/>
              <a:t> </a:t>
            </a:r>
            <a:r>
              <a:rPr lang="en-US" dirty="0" err="1"/>
              <a:t>ciberseguridad</a:t>
            </a:r>
            <a:r>
              <a:rPr lang="en-US" dirty="0"/>
              <a:t> por José Manuel Aroca Fernández</a:t>
            </a:r>
          </a:p>
        </p:txBody>
      </p:sp>
      <p:sp>
        <p:nvSpPr>
          <p:cNvPr id="3" name="Slide Number Placeholder 2">
            <a:extLst>
              <a:ext uri="{FF2B5EF4-FFF2-40B4-BE49-F238E27FC236}">
                <a16:creationId xmlns:a16="http://schemas.microsoft.com/office/drawing/2014/main" id="{6AF96B14-207F-4996-BE05-EEDF1684F382}"/>
              </a:ext>
            </a:extLst>
          </p:cNvPr>
          <p:cNvSpPr>
            <a:spLocks noGrp="1"/>
          </p:cNvSpPr>
          <p:nvPr>
            <p:ph type="sldNum" sz="quarter" idx="12"/>
          </p:nvPr>
        </p:nvSpPr>
        <p:spPr/>
        <p:txBody>
          <a:bodyPr/>
          <a:lstStyle/>
          <a:p>
            <a:fld id="{8F34BD62-A3D8-4E3F-A0E8-047DDC77FB8A}" type="slidenum">
              <a:rPr lang="en-US" smtClean="0"/>
              <a:t>6</a:t>
            </a:fld>
            <a:endParaRPr lang="en-US"/>
          </a:p>
        </p:txBody>
      </p:sp>
      <p:sp>
        <p:nvSpPr>
          <p:cNvPr id="7" name="Rectangle 2">
            <a:extLst>
              <a:ext uri="{FF2B5EF4-FFF2-40B4-BE49-F238E27FC236}">
                <a16:creationId xmlns:a16="http://schemas.microsoft.com/office/drawing/2014/main" id="{E3114E6D-66FF-492E-B616-2062B1F0A6A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1" name="Rectangle 5">
            <a:extLst>
              <a:ext uri="{FF2B5EF4-FFF2-40B4-BE49-F238E27FC236}">
                <a16:creationId xmlns:a16="http://schemas.microsoft.com/office/drawing/2014/main" id="{4E8A8AE5-26CC-415D-B2A8-7856F1970EA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5" name="Rectangle 43">
            <a:extLst>
              <a:ext uri="{FF2B5EF4-FFF2-40B4-BE49-F238E27FC236}">
                <a16:creationId xmlns:a16="http://schemas.microsoft.com/office/drawing/2014/main" id="{4724DE65-CBBB-47B0-9A6C-FB6805E436B2}"/>
              </a:ext>
            </a:extLst>
          </p:cNvPr>
          <p:cNvSpPr>
            <a:spLocks noChangeArrowheads="1"/>
          </p:cNvSpPr>
          <p:nvPr/>
        </p:nvSpPr>
        <p:spPr bwMode="auto">
          <a:xfrm>
            <a:off x="1795482" y="137550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3" name="TextBox 12">
            <a:extLst>
              <a:ext uri="{FF2B5EF4-FFF2-40B4-BE49-F238E27FC236}">
                <a16:creationId xmlns:a16="http://schemas.microsoft.com/office/drawing/2014/main" id="{4B9F218D-517C-419A-B889-2C3756423CBF}"/>
              </a:ext>
            </a:extLst>
          </p:cNvPr>
          <p:cNvSpPr txBox="1"/>
          <p:nvPr/>
        </p:nvSpPr>
        <p:spPr>
          <a:xfrm>
            <a:off x="1896583" y="737451"/>
            <a:ext cx="6996222" cy="369332"/>
          </a:xfrm>
          <a:prstGeom prst="rect">
            <a:avLst/>
          </a:prstGeom>
          <a:noFill/>
        </p:spPr>
        <p:txBody>
          <a:bodyPr wrap="square">
            <a:spAutoFit/>
          </a:bodyPr>
          <a:lstStyle/>
          <a:p>
            <a:pPr marL="342900" lvl="0" indent="-342900">
              <a:buSzPts val="1200"/>
              <a:buFont typeface="Segoe UI Symbol" panose="020B0502040204020203" pitchFamily="34" charset="0"/>
              <a:buChar char="➢"/>
              <a:tabLst>
                <a:tab pos="1068070" algn="l"/>
              </a:tabLst>
            </a:pPr>
            <a:r>
              <a:rPr lang="es-ES" b="1" dirty="0">
                <a:latin typeface="Calibri" panose="020F0502020204030204" pitchFamily="34" charset="0"/>
                <a:ea typeface="Calibri" panose="020F0502020204030204" pitchFamily="34" charset="0"/>
              </a:rPr>
              <a:t>P</a:t>
            </a:r>
            <a:r>
              <a:rPr lang="es-ES" sz="1800" b="1" dirty="0">
                <a:effectLst/>
                <a:latin typeface="Calibri" panose="020F0502020204030204" pitchFamily="34" charset="0"/>
                <a:ea typeface="Calibri" panose="020F0502020204030204" pitchFamily="34" charset="0"/>
              </a:rPr>
              <a:t>lan</a:t>
            </a:r>
            <a:r>
              <a:rPr lang="es-ES" sz="1800" b="1" spc="-10" dirty="0">
                <a:effectLst/>
                <a:latin typeface="Calibri" panose="020F0502020204030204" pitchFamily="34" charset="0"/>
                <a:ea typeface="Calibri" panose="020F0502020204030204" pitchFamily="34" charset="0"/>
              </a:rPr>
              <a:t> </a:t>
            </a:r>
            <a:r>
              <a:rPr lang="es-ES" sz="1800" b="1" dirty="0">
                <a:effectLst/>
                <a:latin typeface="Calibri" panose="020F0502020204030204" pitchFamily="34" charset="0"/>
                <a:ea typeface="Calibri" panose="020F0502020204030204" pitchFamily="34" charset="0"/>
              </a:rPr>
              <a:t>director.</a:t>
            </a:r>
            <a:endParaRPr lang="en-U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endParaRPr>
          </a:p>
        </p:txBody>
      </p:sp>
      <p:sp>
        <p:nvSpPr>
          <p:cNvPr id="12" name="TextBox 11">
            <a:extLst>
              <a:ext uri="{FF2B5EF4-FFF2-40B4-BE49-F238E27FC236}">
                <a16:creationId xmlns:a16="http://schemas.microsoft.com/office/drawing/2014/main" id="{D09101C4-40EC-4A2F-AE9C-84A4C1F4AF3B}"/>
              </a:ext>
            </a:extLst>
          </p:cNvPr>
          <p:cNvSpPr txBox="1"/>
          <p:nvPr/>
        </p:nvSpPr>
        <p:spPr>
          <a:xfrm>
            <a:off x="729920" y="1741884"/>
            <a:ext cx="10997792" cy="3183564"/>
          </a:xfrm>
          <a:prstGeom prst="rect">
            <a:avLst/>
          </a:prstGeom>
          <a:noFill/>
        </p:spPr>
        <p:txBody>
          <a:bodyPr wrap="square">
            <a:spAutoFit/>
          </a:bodyPr>
          <a:lstStyle/>
          <a:p>
            <a:pPr marL="742950" lvl="1" indent="-285750">
              <a:spcBef>
                <a:spcPts val="660"/>
              </a:spcBef>
              <a:spcAft>
                <a:spcPts val="0"/>
              </a:spcAft>
              <a:buSzPts val="1100"/>
              <a:buFont typeface="Segoe UI Symbol" panose="020B0502040204020203" pitchFamily="34" charset="0"/>
              <a:buChar char="✓"/>
              <a:tabLst>
                <a:tab pos="1871345" algn="l"/>
              </a:tabLst>
            </a:pPr>
            <a:r>
              <a:rPr lang="es-ES" dirty="0">
                <a:effectLst/>
                <a:ea typeface="Segoe UI Symbol" panose="020B0502040204020203" pitchFamily="34" charset="0"/>
                <a:cs typeface="Segoe UI Symbol" panose="020B0502040204020203" pitchFamily="34" charset="0"/>
              </a:rPr>
              <a:t>Analizar</a:t>
            </a:r>
            <a:r>
              <a:rPr lang="es-ES" spc="-1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y</a:t>
            </a:r>
            <a:r>
              <a:rPr lang="es-ES" spc="-3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detallar</a:t>
            </a:r>
            <a:r>
              <a:rPr lang="es-ES" spc="-1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el</a:t>
            </a:r>
            <a:r>
              <a:rPr lang="es-ES" spc="-2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inventario</a:t>
            </a:r>
            <a:r>
              <a:rPr lang="es-ES" spc="-1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de</a:t>
            </a:r>
            <a:r>
              <a:rPr lang="es-ES" spc="-3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activos.</a:t>
            </a:r>
            <a:endParaRPr lang="en-US" dirty="0">
              <a:effectLst/>
              <a:ea typeface="Segoe UI Symbol" panose="020B0502040204020203" pitchFamily="34" charset="0"/>
              <a:cs typeface="Segoe UI Symbol" panose="020B0502040204020203" pitchFamily="34" charset="0"/>
            </a:endParaRPr>
          </a:p>
          <a:p>
            <a:pPr marL="742950" lvl="1" indent="-285750">
              <a:spcBef>
                <a:spcPts val="710"/>
              </a:spcBef>
              <a:spcAft>
                <a:spcPts val="0"/>
              </a:spcAft>
              <a:buSzPts val="1100"/>
              <a:buFont typeface="Segoe UI Symbol" panose="020B0502040204020203" pitchFamily="34" charset="0"/>
              <a:buChar char="✓"/>
              <a:tabLst>
                <a:tab pos="1871345" algn="l"/>
              </a:tabLst>
            </a:pPr>
            <a:r>
              <a:rPr lang="es-ES" dirty="0">
                <a:effectLst/>
                <a:ea typeface="Segoe UI Symbol" panose="020B0502040204020203" pitchFamily="34" charset="0"/>
                <a:cs typeface="Segoe UI Symbol" panose="020B0502040204020203" pitchFamily="34" charset="0"/>
              </a:rPr>
              <a:t>Estudiar</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las</a:t>
            </a:r>
            <a:r>
              <a:rPr lang="es-ES" spc="-2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amenazas</a:t>
            </a:r>
            <a:r>
              <a:rPr lang="es-ES" spc="-1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a</a:t>
            </a:r>
            <a:r>
              <a:rPr lang="es-ES" spc="-2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las</a:t>
            </a:r>
            <a:r>
              <a:rPr lang="es-ES" spc="-1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que</a:t>
            </a:r>
            <a:r>
              <a:rPr lang="es-ES" spc="-1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están</a:t>
            </a:r>
            <a:r>
              <a:rPr lang="es-ES" spc="-2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expuestos.</a:t>
            </a:r>
            <a:endParaRPr lang="en-US" dirty="0">
              <a:effectLst/>
              <a:ea typeface="Segoe UI Symbol" panose="020B0502040204020203" pitchFamily="34" charset="0"/>
              <a:cs typeface="Segoe UI Symbol" panose="020B0502040204020203" pitchFamily="34" charset="0"/>
            </a:endParaRPr>
          </a:p>
          <a:p>
            <a:pPr marL="742950" lvl="1" indent="-285750">
              <a:spcBef>
                <a:spcPts val="700"/>
              </a:spcBef>
              <a:spcAft>
                <a:spcPts val="0"/>
              </a:spcAft>
              <a:buSzPts val="1100"/>
              <a:buFont typeface="Segoe UI Symbol" panose="020B0502040204020203" pitchFamily="34" charset="0"/>
              <a:buChar char="✓"/>
              <a:tabLst>
                <a:tab pos="1871345" algn="l"/>
              </a:tabLst>
            </a:pPr>
            <a:r>
              <a:rPr lang="es-ES" dirty="0">
                <a:effectLst/>
                <a:ea typeface="Segoe UI Symbol" panose="020B0502040204020203" pitchFamily="34" charset="0"/>
                <a:cs typeface="Segoe UI Symbol" panose="020B0502040204020203" pitchFamily="34" charset="0"/>
              </a:rPr>
              <a:t>Estudiar</a:t>
            </a:r>
            <a:r>
              <a:rPr lang="es-ES" spc="-1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el</a:t>
            </a:r>
            <a:r>
              <a:rPr lang="es-ES" spc="-2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impacto</a:t>
            </a:r>
            <a:r>
              <a:rPr lang="es-ES" spc="-2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potencial</a:t>
            </a:r>
            <a:r>
              <a:rPr lang="es-ES" spc="-2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de</a:t>
            </a:r>
            <a:r>
              <a:rPr lang="es-ES" spc="-2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dichas</a:t>
            </a:r>
            <a:r>
              <a:rPr lang="es-ES" spc="-1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amenazas.</a:t>
            </a:r>
            <a:endParaRPr lang="en-US" dirty="0">
              <a:effectLst/>
              <a:ea typeface="Segoe UI Symbol" panose="020B0502040204020203" pitchFamily="34" charset="0"/>
              <a:cs typeface="Segoe UI Symbol" panose="020B0502040204020203" pitchFamily="34" charset="0"/>
            </a:endParaRPr>
          </a:p>
          <a:p>
            <a:pPr marL="742950" lvl="1" indent="-285750">
              <a:spcBef>
                <a:spcPts val="695"/>
              </a:spcBef>
              <a:spcAft>
                <a:spcPts val="0"/>
              </a:spcAft>
              <a:buSzPts val="1100"/>
              <a:buFont typeface="Segoe UI Symbol" panose="020B0502040204020203" pitchFamily="34" charset="0"/>
              <a:buChar char="✓"/>
              <a:tabLst>
                <a:tab pos="1871345" algn="l"/>
              </a:tabLst>
            </a:pPr>
            <a:r>
              <a:rPr lang="es-ES" dirty="0">
                <a:effectLst/>
                <a:ea typeface="Segoe UI Symbol" panose="020B0502040204020203" pitchFamily="34" charset="0"/>
                <a:cs typeface="Segoe UI Symbol" panose="020B0502040204020203" pitchFamily="34" charset="0"/>
              </a:rPr>
              <a:t>Proponer</a:t>
            </a:r>
            <a:r>
              <a:rPr lang="es-ES" spc="-1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un</a:t>
            </a:r>
            <a:r>
              <a:rPr lang="es-ES" spc="-2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plan</a:t>
            </a:r>
            <a:r>
              <a:rPr lang="es-ES" spc="-1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de</a:t>
            </a:r>
            <a:r>
              <a:rPr lang="es-ES" spc="-2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acción</a:t>
            </a:r>
            <a:r>
              <a:rPr lang="es-ES" spc="-1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para</a:t>
            </a:r>
            <a:r>
              <a:rPr lang="es-ES" spc="-2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luchar</a:t>
            </a:r>
            <a:r>
              <a:rPr lang="es-ES" spc="-2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contra</a:t>
            </a:r>
            <a:r>
              <a:rPr lang="es-ES" spc="-1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dichas</a:t>
            </a:r>
            <a:r>
              <a:rPr lang="es-ES" spc="-1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amenazas.</a:t>
            </a:r>
          </a:p>
          <a:p>
            <a:pPr marL="742950" lvl="1" indent="-285750">
              <a:spcBef>
                <a:spcPts val="695"/>
              </a:spcBef>
              <a:spcAft>
                <a:spcPts val="0"/>
              </a:spcAft>
              <a:buSzPts val="1100"/>
              <a:buFont typeface="Segoe UI Symbol" panose="020B0502040204020203" pitchFamily="34" charset="0"/>
              <a:buChar char="✓"/>
              <a:tabLst>
                <a:tab pos="1871345" algn="l"/>
              </a:tabLst>
            </a:pPr>
            <a:r>
              <a:rPr lang="es-ES" dirty="0">
                <a:effectLst/>
                <a:ea typeface="Calibri" panose="020F0502020204030204" pitchFamily="34" charset="0"/>
              </a:rPr>
              <a:t>Evaluar</a:t>
            </a:r>
            <a:r>
              <a:rPr lang="es-ES" spc="-5" dirty="0">
                <a:effectLst/>
                <a:ea typeface="Calibri" panose="020F0502020204030204" pitchFamily="34" charset="0"/>
              </a:rPr>
              <a:t> </a:t>
            </a:r>
            <a:r>
              <a:rPr lang="es-ES" dirty="0">
                <a:effectLst/>
                <a:ea typeface="Calibri" panose="020F0502020204030204" pitchFamily="34" charset="0"/>
              </a:rPr>
              <a:t>el</a:t>
            </a:r>
            <a:r>
              <a:rPr lang="es-ES" spc="-15" dirty="0">
                <a:effectLst/>
                <a:ea typeface="Calibri" panose="020F0502020204030204" pitchFamily="34" charset="0"/>
              </a:rPr>
              <a:t> </a:t>
            </a:r>
            <a:r>
              <a:rPr lang="es-ES" dirty="0">
                <a:effectLst/>
                <a:ea typeface="Calibri" panose="020F0502020204030204" pitchFamily="34" charset="0"/>
              </a:rPr>
              <a:t>impacto</a:t>
            </a:r>
            <a:r>
              <a:rPr lang="es-ES" spc="-20" dirty="0">
                <a:effectLst/>
                <a:ea typeface="Calibri" panose="020F0502020204030204" pitchFamily="34" charset="0"/>
              </a:rPr>
              <a:t> </a:t>
            </a:r>
            <a:r>
              <a:rPr lang="es-ES" dirty="0">
                <a:effectLst/>
                <a:ea typeface="Calibri" panose="020F0502020204030204" pitchFamily="34" charset="0"/>
              </a:rPr>
              <a:t>residual</a:t>
            </a:r>
            <a:r>
              <a:rPr lang="es-ES" spc="-15" dirty="0">
                <a:effectLst/>
                <a:ea typeface="Calibri" panose="020F0502020204030204" pitchFamily="34" charset="0"/>
              </a:rPr>
              <a:t> </a:t>
            </a:r>
            <a:r>
              <a:rPr lang="es-ES" dirty="0">
                <a:effectLst/>
                <a:ea typeface="Calibri" panose="020F0502020204030204" pitchFamily="34" charset="0"/>
              </a:rPr>
              <a:t>una</a:t>
            </a:r>
            <a:r>
              <a:rPr lang="es-ES" spc="-10" dirty="0">
                <a:effectLst/>
                <a:ea typeface="Calibri" panose="020F0502020204030204" pitchFamily="34" charset="0"/>
              </a:rPr>
              <a:t> </a:t>
            </a:r>
            <a:r>
              <a:rPr lang="es-ES" dirty="0">
                <a:effectLst/>
                <a:ea typeface="Calibri" panose="020F0502020204030204" pitchFamily="34" charset="0"/>
              </a:rPr>
              <a:t>vez</a:t>
            </a:r>
            <a:r>
              <a:rPr lang="es-ES" spc="-25" dirty="0">
                <a:effectLst/>
                <a:ea typeface="Calibri" panose="020F0502020204030204" pitchFamily="34" charset="0"/>
              </a:rPr>
              <a:t> </a:t>
            </a:r>
            <a:r>
              <a:rPr lang="es-ES" dirty="0">
                <a:effectLst/>
                <a:ea typeface="Calibri" panose="020F0502020204030204" pitchFamily="34" charset="0"/>
              </a:rPr>
              <a:t>aplicado</a:t>
            </a:r>
            <a:r>
              <a:rPr lang="es-ES" spc="-10" dirty="0">
                <a:effectLst/>
                <a:ea typeface="Calibri" panose="020F0502020204030204" pitchFamily="34" charset="0"/>
              </a:rPr>
              <a:t> </a:t>
            </a:r>
            <a:r>
              <a:rPr lang="es-ES" dirty="0">
                <a:effectLst/>
                <a:ea typeface="Calibri" panose="020F0502020204030204" pitchFamily="34" charset="0"/>
              </a:rPr>
              <a:t>el</a:t>
            </a:r>
            <a:r>
              <a:rPr lang="es-ES" spc="-15" dirty="0">
                <a:effectLst/>
                <a:ea typeface="Calibri" panose="020F0502020204030204" pitchFamily="34" charset="0"/>
              </a:rPr>
              <a:t> </a:t>
            </a:r>
            <a:r>
              <a:rPr lang="es-ES" dirty="0">
                <a:effectLst/>
                <a:ea typeface="Calibri" panose="020F0502020204030204" pitchFamily="34" charset="0"/>
              </a:rPr>
              <a:t>plan</a:t>
            </a:r>
            <a:r>
              <a:rPr lang="es-ES" spc="-15" dirty="0">
                <a:effectLst/>
                <a:ea typeface="Calibri" panose="020F0502020204030204" pitchFamily="34" charset="0"/>
              </a:rPr>
              <a:t> </a:t>
            </a:r>
            <a:r>
              <a:rPr lang="es-ES" dirty="0">
                <a:effectLst/>
                <a:ea typeface="Calibri" panose="020F0502020204030204" pitchFamily="34" charset="0"/>
              </a:rPr>
              <a:t>de</a:t>
            </a:r>
            <a:r>
              <a:rPr lang="es-ES" spc="-5" dirty="0">
                <a:effectLst/>
                <a:ea typeface="Calibri" panose="020F0502020204030204" pitchFamily="34" charset="0"/>
              </a:rPr>
              <a:t> </a:t>
            </a:r>
            <a:r>
              <a:rPr lang="es-ES" dirty="0">
                <a:effectLst/>
                <a:ea typeface="Calibri" panose="020F0502020204030204" pitchFamily="34" charset="0"/>
              </a:rPr>
              <a:t>acción.</a:t>
            </a:r>
          </a:p>
          <a:p>
            <a:pPr marL="742950" marR="885190" lvl="1" indent="-285750" algn="just">
              <a:lnSpc>
                <a:spcPct val="103000"/>
              </a:lnSpc>
              <a:spcBef>
                <a:spcPts val="405"/>
              </a:spcBef>
              <a:spcAft>
                <a:spcPts val="0"/>
              </a:spcAft>
              <a:buSzPts val="1100"/>
              <a:buFont typeface="Segoe UI Symbol" panose="020B0502040204020203" pitchFamily="34" charset="0"/>
              <a:buChar char="✓"/>
              <a:tabLst>
                <a:tab pos="1871345" algn="l"/>
              </a:tabLst>
            </a:pPr>
            <a:r>
              <a:rPr lang="es-ES" dirty="0">
                <a:effectLst/>
                <a:ea typeface="Segoe UI Symbol" panose="020B0502040204020203" pitchFamily="34" charset="0"/>
                <a:cs typeface="Segoe UI Symbol" panose="020B0502040204020203" pitchFamily="34" charset="0"/>
              </a:rPr>
              <a:t>Optimizar</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las</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soluciones</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de</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seguridad</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que</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se</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apliquen</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en</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el</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sistema.</a:t>
            </a:r>
            <a:endParaRPr lang="en-US" dirty="0">
              <a:effectLst/>
              <a:ea typeface="Segoe UI Symbol" panose="020B0502040204020203" pitchFamily="34" charset="0"/>
              <a:cs typeface="Segoe UI Symbol" panose="020B0502040204020203" pitchFamily="34" charset="0"/>
            </a:endParaRPr>
          </a:p>
          <a:p>
            <a:pPr marL="742950" lvl="1" indent="-285750" algn="just">
              <a:spcBef>
                <a:spcPts val="705"/>
              </a:spcBef>
              <a:spcAft>
                <a:spcPts val="0"/>
              </a:spcAft>
              <a:buSzPts val="1100"/>
              <a:buFont typeface="Segoe UI Symbol" panose="020B0502040204020203" pitchFamily="34" charset="0"/>
              <a:buChar char="✓"/>
              <a:tabLst>
                <a:tab pos="1871345" algn="l"/>
              </a:tabLst>
            </a:pPr>
            <a:r>
              <a:rPr lang="es-ES" dirty="0">
                <a:effectLst/>
                <a:ea typeface="Segoe UI Symbol" panose="020B0502040204020203" pitchFamily="34" charset="0"/>
                <a:cs typeface="Segoe UI Symbol" panose="020B0502040204020203" pitchFamily="34" charset="0"/>
              </a:rPr>
              <a:t>Optimizar</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las</a:t>
            </a:r>
            <a:r>
              <a:rPr lang="es-ES" spc="-1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inversiones</a:t>
            </a:r>
            <a:r>
              <a:rPr lang="es-ES" spc="-1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para</a:t>
            </a:r>
            <a:r>
              <a:rPr lang="es-ES" spc="-2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estas</a:t>
            </a:r>
            <a:r>
              <a:rPr lang="es-ES" spc="-2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medidas</a:t>
            </a:r>
            <a:r>
              <a:rPr lang="es-ES" spc="-1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de</a:t>
            </a:r>
            <a:r>
              <a:rPr lang="es-ES" spc="-2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seguridad.</a:t>
            </a:r>
          </a:p>
          <a:p>
            <a:pPr marL="742950" lvl="1" indent="-285750" algn="just">
              <a:spcBef>
                <a:spcPts val="705"/>
              </a:spcBef>
              <a:spcAft>
                <a:spcPts val="0"/>
              </a:spcAft>
              <a:buSzPts val="1100"/>
              <a:buFont typeface="Segoe UI Symbol" panose="020B0502040204020203" pitchFamily="34" charset="0"/>
              <a:buChar char="✓"/>
              <a:tabLst>
                <a:tab pos="1871345" algn="l"/>
              </a:tabLst>
            </a:pPr>
            <a:r>
              <a:rPr lang="es-ES" dirty="0">
                <a:effectLst/>
                <a:ea typeface="Calibri" panose="020F0502020204030204" pitchFamily="34" charset="0"/>
              </a:rPr>
              <a:t>Optimizar</a:t>
            </a:r>
            <a:r>
              <a:rPr lang="es-ES" spc="-50" dirty="0">
                <a:effectLst/>
                <a:ea typeface="Calibri" panose="020F0502020204030204" pitchFamily="34" charset="0"/>
              </a:rPr>
              <a:t> </a:t>
            </a:r>
            <a:r>
              <a:rPr lang="es-ES" dirty="0">
                <a:effectLst/>
                <a:ea typeface="Calibri" panose="020F0502020204030204" pitchFamily="34" charset="0"/>
              </a:rPr>
              <a:t>el</a:t>
            </a:r>
            <a:r>
              <a:rPr lang="es-ES" spc="-70" dirty="0">
                <a:effectLst/>
                <a:ea typeface="Calibri" panose="020F0502020204030204" pitchFamily="34" charset="0"/>
              </a:rPr>
              <a:t> </a:t>
            </a:r>
            <a:r>
              <a:rPr lang="es-ES" dirty="0">
                <a:effectLst/>
                <a:ea typeface="Calibri" panose="020F0502020204030204" pitchFamily="34" charset="0"/>
              </a:rPr>
              <a:t>tiempo</a:t>
            </a:r>
            <a:r>
              <a:rPr lang="es-ES" spc="-65" dirty="0">
                <a:effectLst/>
                <a:ea typeface="Calibri" panose="020F0502020204030204" pitchFamily="34" charset="0"/>
              </a:rPr>
              <a:t> </a:t>
            </a:r>
            <a:r>
              <a:rPr lang="es-ES" dirty="0">
                <a:effectLst/>
                <a:ea typeface="Calibri" panose="020F0502020204030204" pitchFamily="34" charset="0"/>
              </a:rPr>
              <a:t>de</a:t>
            </a:r>
            <a:r>
              <a:rPr lang="es-ES" spc="-75" dirty="0">
                <a:effectLst/>
                <a:ea typeface="Calibri" panose="020F0502020204030204" pitchFamily="34" charset="0"/>
              </a:rPr>
              <a:t> </a:t>
            </a:r>
            <a:r>
              <a:rPr lang="es-ES" dirty="0">
                <a:effectLst/>
                <a:ea typeface="Calibri" panose="020F0502020204030204" pitchFamily="34" charset="0"/>
              </a:rPr>
              <a:t>recuperación</a:t>
            </a:r>
            <a:r>
              <a:rPr lang="es-ES" spc="-65" dirty="0">
                <a:effectLst/>
                <a:ea typeface="Calibri" panose="020F0502020204030204" pitchFamily="34" charset="0"/>
              </a:rPr>
              <a:t> </a:t>
            </a:r>
            <a:r>
              <a:rPr lang="es-ES" dirty="0">
                <a:effectLst/>
                <a:ea typeface="Calibri" panose="020F0502020204030204" pitchFamily="34" charset="0"/>
              </a:rPr>
              <a:t>frente</a:t>
            </a:r>
            <a:r>
              <a:rPr lang="es-ES" spc="-65" dirty="0">
                <a:effectLst/>
                <a:ea typeface="Calibri" panose="020F0502020204030204" pitchFamily="34" charset="0"/>
              </a:rPr>
              <a:t> </a:t>
            </a:r>
            <a:r>
              <a:rPr lang="es-ES" dirty="0">
                <a:effectLst/>
                <a:ea typeface="Calibri" panose="020F0502020204030204" pitchFamily="34" charset="0"/>
              </a:rPr>
              <a:t>a</a:t>
            </a:r>
            <a:r>
              <a:rPr lang="es-ES" spc="-75" dirty="0">
                <a:effectLst/>
                <a:ea typeface="Calibri" panose="020F0502020204030204" pitchFamily="34" charset="0"/>
              </a:rPr>
              <a:t> </a:t>
            </a:r>
            <a:r>
              <a:rPr lang="es-ES" dirty="0">
                <a:effectLst/>
                <a:ea typeface="Calibri" panose="020F0502020204030204" pitchFamily="34" charset="0"/>
              </a:rPr>
              <a:t>un</a:t>
            </a:r>
            <a:r>
              <a:rPr lang="es-ES" spc="-70" dirty="0">
                <a:effectLst/>
                <a:ea typeface="Calibri" panose="020F0502020204030204" pitchFamily="34" charset="0"/>
              </a:rPr>
              <a:t> </a:t>
            </a:r>
            <a:r>
              <a:rPr lang="es-ES" dirty="0">
                <a:effectLst/>
                <a:ea typeface="Calibri" panose="020F0502020204030204" pitchFamily="34" charset="0"/>
              </a:rPr>
              <a:t>ataque,</a:t>
            </a:r>
            <a:r>
              <a:rPr lang="es-ES" spc="-45" dirty="0">
                <a:effectLst/>
                <a:ea typeface="Calibri" panose="020F0502020204030204" pitchFamily="34" charset="0"/>
              </a:rPr>
              <a:t> </a:t>
            </a:r>
            <a:r>
              <a:rPr lang="es-ES" dirty="0">
                <a:effectLst/>
                <a:ea typeface="Calibri" panose="020F0502020204030204" pitchFamily="34" charset="0"/>
              </a:rPr>
              <a:t>ya</a:t>
            </a:r>
            <a:r>
              <a:rPr lang="es-ES" spc="-75" dirty="0">
                <a:effectLst/>
                <a:ea typeface="Calibri" panose="020F0502020204030204" pitchFamily="34" charset="0"/>
              </a:rPr>
              <a:t> </a:t>
            </a:r>
            <a:r>
              <a:rPr lang="es-ES" dirty="0">
                <a:effectLst/>
                <a:ea typeface="Calibri" panose="020F0502020204030204" pitchFamily="34" charset="0"/>
              </a:rPr>
              <a:t>bien</a:t>
            </a:r>
            <a:r>
              <a:rPr lang="es-ES" spc="-60" dirty="0">
                <a:effectLst/>
                <a:ea typeface="Calibri" panose="020F0502020204030204" pitchFamily="34" charset="0"/>
              </a:rPr>
              <a:t> </a:t>
            </a:r>
            <a:r>
              <a:rPr lang="es-ES" dirty="0">
                <a:effectLst/>
                <a:ea typeface="Calibri" panose="020F0502020204030204" pitchFamily="34" charset="0"/>
              </a:rPr>
              <a:t>sea</a:t>
            </a:r>
            <a:r>
              <a:rPr lang="es-ES" spc="-295" dirty="0">
                <a:effectLst/>
                <a:ea typeface="Calibri" panose="020F0502020204030204" pitchFamily="34" charset="0"/>
              </a:rPr>
              <a:t> </a:t>
            </a:r>
            <a:r>
              <a:rPr lang="es-ES" dirty="0">
                <a:effectLst/>
                <a:ea typeface="Calibri" panose="020F0502020204030204" pitchFamily="34" charset="0"/>
              </a:rPr>
              <a:t>en</a:t>
            </a:r>
            <a:r>
              <a:rPr lang="es-ES" spc="5" dirty="0">
                <a:effectLst/>
                <a:ea typeface="Calibri" panose="020F0502020204030204" pitchFamily="34" charset="0"/>
              </a:rPr>
              <a:t> </a:t>
            </a:r>
            <a:r>
              <a:rPr lang="es-ES" dirty="0">
                <a:effectLst/>
                <a:ea typeface="Calibri" panose="020F0502020204030204" pitchFamily="34" charset="0"/>
              </a:rPr>
              <a:t>una</a:t>
            </a:r>
            <a:r>
              <a:rPr lang="es-ES" spc="5" dirty="0">
                <a:effectLst/>
                <a:ea typeface="Calibri" panose="020F0502020204030204" pitchFamily="34" charset="0"/>
              </a:rPr>
              <a:t> </a:t>
            </a:r>
            <a:r>
              <a:rPr lang="es-ES" dirty="0">
                <a:effectLst/>
                <a:ea typeface="Calibri" panose="020F0502020204030204" pitchFamily="34" charset="0"/>
              </a:rPr>
              <a:t>ubicación</a:t>
            </a:r>
            <a:r>
              <a:rPr lang="es-ES" spc="5" dirty="0">
                <a:effectLst/>
                <a:ea typeface="Calibri" panose="020F0502020204030204" pitchFamily="34" charset="0"/>
              </a:rPr>
              <a:t> </a:t>
            </a:r>
            <a:r>
              <a:rPr lang="es-ES" dirty="0">
                <a:effectLst/>
                <a:ea typeface="Calibri" panose="020F0502020204030204" pitchFamily="34" charset="0"/>
              </a:rPr>
              <a:t>alternativa</a:t>
            </a:r>
            <a:r>
              <a:rPr lang="es-ES" spc="5" dirty="0">
                <a:effectLst/>
                <a:ea typeface="Calibri" panose="020F0502020204030204" pitchFamily="34" charset="0"/>
              </a:rPr>
              <a:t> </a:t>
            </a:r>
            <a:r>
              <a:rPr lang="es-ES" dirty="0">
                <a:effectLst/>
                <a:ea typeface="Calibri" panose="020F0502020204030204" pitchFamily="34" charset="0"/>
              </a:rPr>
              <a:t>o</a:t>
            </a:r>
            <a:r>
              <a:rPr lang="es-ES" spc="5" dirty="0">
                <a:effectLst/>
                <a:ea typeface="Calibri" panose="020F0502020204030204" pitchFamily="34" charset="0"/>
              </a:rPr>
              <a:t> </a:t>
            </a:r>
            <a:r>
              <a:rPr lang="es-ES" dirty="0">
                <a:effectLst/>
                <a:ea typeface="Calibri" panose="020F0502020204030204" pitchFamily="34" charset="0"/>
              </a:rPr>
              <a:t>mediante</a:t>
            </a:r>
            <a:r>
              <a:rPr lang="es-ES" spc="5" dirty="0">
                <a:effectLst/>
                <a:ea typeface="Calibri" panose="020F0502020204030204" pitchFamily="34" charset="0"/>
              </a:rPr>
              <a:t> </a:t>
            </a:r>
            <a:r>
              <a:rPr lang="es-ES" dirty="0">
                <a:effectLst/>
                <a:ea typeface="Calibri" panose="020F0502020204030204" pitchFamily="34" charset="0"/>
              </a:rPr>
              <a:t>la</a:t>
            </a:r>
            <a:r>
              <a:rPr lang="es-ES" spc="5" dirty="0">
                <a:effectLst/>
                <a:ea typeface="Calibri" panose="020F0502020204030204" pitchFamily="34" charset="0"/>
              </a:rPr>
              <a:t> </a:t>
            </a:r>
            <a:r>
              <a:rPr lang="es-ES" dirty="0">
                <a:effectLst/>
                <a:ea typeface="Calibri" panose="020F0502020204030204" pitchFamily="34" charset="0"/>
              </a:rPr>
              <a:t>desviación</a:t>
            </a:r>
            <a:r>
              <a:rPr lang="es-ES" spc="5" dirty="0">
                <a:effectLst/>
                <a:ea typeface="Calibri" panose="020F0502020204030204" pitchFamily="34" charset="0"/>
              </a:rPr>
              <a:t> </a:t>
            </a:r>
            <a:r>
              <a:rPr lang="es-ES" dirty="0">
                <a:effectLst/>
                <a:ea typeface="Calibri" panose="020F0502020204030204" pitchFamily="34" charset="0"/>
              </a:rPr>
              <a:t>de</a:t>
            </a:r>
            <a:r>
              <a:rPr lang="es-ES" spc="5" dirty="0">
                <a:effectLst/>
                <a:ea typeface="Calibri" panose="020F0502020204030204" pitchFamily="34" charset="0"/>
              </a:rPr>
              <a:t> </a:t>
            </a:r>
            <a:r>
              <a:rPr lang="es-ES" dirty="0">
                <a:effectLst/>
                <a:ea typeface="Calibri" panose="020F0502020204030204" pitchFamily="34" charset="0"/>
              </a:rPr>
              <a:t>los</a:t>
            </a:r>
            <a:r>
              <a:rPr lang="es-ES" spc="5" dirty="0">
                <a:effectLst/>
                <a:ea typeface="Calibri" panose="020F0502020204030204" pitchFamily="34" charset="0"/>
              </a:rPr>
              <a:t> </a:t>
            </a:r>
            <a:r>
              <a:rPr lang="es-ES" dirty="0">
                <a:effectLst/>
                <a:ea typeface="Calibri" panose="020F0502020204030204" pitchFamily="34" charset="0"/>
              </a:rPr>
              <a:t>servicios eficientemente</a:t>
            </a:r>
            <a:endParaRPr lang="es-ES" dirty="0"/>
          </a:p>
        </p:txBody>
      </p:sp>
    </p:spTree>
    <p:extLst>
      <p:ext uri="{BB962C8B-B14F-4D97-AF65-F5344CB8AC3E}">
        <p14:creationId xmlns:p14="http://schemas.microsoft.com/office/powerpoint/2010/main" val="2488850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8203E63-612D-46AF-B2BC-2C1FF2ECE589}"/>
              </a:ext>
            </a:extLst>
          </p:cNvPr>
          <p:cNvSpPr txBox="1">
            <a:spLocks/>
          </p:cNvSpPr>
          <p:nvPr/>
        </p:nvSpPr>
        <p:spPr>
          <a:xfrm>
            <a:off x="2309832" y="366863"/>
            <a:ext cx="6582973" cy="42091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Proceso</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implantación</a:t>
            </a:r>
            <a:r>
              <a:rPr lang="es-ES" sz="1800" spc="-25"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ISO/IEC</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27001:2013</a:t>
            </a:r>
            <a:endParaRPr lang="es-ES" dirty="0">
              <a:solidFill>
                <a:schemeClr val="accent3">
                  <a:lumMod val="60000"/>
                  <a:lumOff val="40000"/>
                </a:schemeClr>
              </a:solidFill>
              <a:latin typeface="+mj-lt"/>
            </a:endParaRPr>
          </a:p>
        </p:txBody>
      </p:sp>
      <p:sp>
        <p:nvSpPr>
          <p:cNvPr id="4" name="Date Placeholder 3">
            <a:extLst>
              <a:ext uri="{FF2B5EF4-FFF2-40B4-BE49-F238E27FC236}">
                <a16:creationId xmlns:a16="http://schemas.microsoft.com/office/drawing/2014/main" id="{9994BA93-3287-435C-BA46-93BD5593C557}"/>
              </a:ext>
            </a:extLst>
          </p:cNvPr>
          <p:cNvSpPr>
            <a:spLocks noGrp="1"/>
          </p:cNvSpPr>
          <p:nvPr>
            <p:ph type="dt" sz="half" idx="10"/>
          </p:nvPr>
        </p:nvSpPr>
        <p:spPr/>
        <p:txBody>
          <a:bodyPr/>
          <a:lstStyle/>
          <a:p>
            <a:fld id="{81DF35F2-CCDE-4234-94E3-1868F61113A0}" type="datetime5">
              <a:rPr lang="en-US" smtClean="0"/>
              <a:t>21-Jan-22</a:t>
            </a:fld>
            <a:endParaRPr lang="en-US"/>
          </a:p>
        </p:txBody>
      </p:sp>
      <p:sp>
        <p:nvSpPr>
          <p:cNvPr id="2" name="Footer Placeholder 1">
            <a:extLst>
              <a:ext uri="{FF2B5EF4-FFF2-40B4-BE49-F238E27FC236}">
                <a16:creationId xmlns:a16="http://schemas.microsoft.com/office/drawing/2014/main" id="{9A0EFA10-FEF8-41E7-936B-5B56EA55F6FE}"/>
              </a:ext>
            </a:extLst>
          </p:cNvPr>
          <p:cNvSpPr>
            <a:spLocks noGrp="1"/>
          </p:cNvSpPr>
          <p:nvPr>
            <p:ph type="ftr" sz="quarter" idx="11"/>
          </p:nvPr>
        </p:nvSpPr>
        <p:spPr>
          <a:xfrm>
            <a:off x="5858116" y="6336536"/>
            <a:ext cx="5938836" cy="309201"/>
          </a:xfrm>
        </p:spPr>
        <p:txBody>
          <a:bodyPr/>
          <a:lstStyle/>
          <a:p>
            <a:r>
              <a:rPr lang="en-US" dirty="0" err="1"/>
              <a:t>Curso</a:t>
            </a:r>
            <a:r>
              <a:rPr lang="en-US" dirty="0"/>
              <a:t> </a:t>
            </a:r>
            <a:r>
              <a:rPr lang="en-US" dirty="0" err="1"/>
              <a:t>ciberseguridad</a:t>
            </a:r>
            <a:r>
              <a:rPr lang="en-US" dirty="0"/>
              <a:t> por José Manuel Aroca Fernández</a:t>
            </a:r>
          </a:p>
        </p:txBody>
      </p:sp>
      <p:sp>
        <p:nvSpPr>
          <p:cNvPr id="3" name="Slide Number Placeholder 2">
            <a:extLst>
              <a:ext uri="{FF2B5EF4-FFF2-40B4-BE49-F238E27FC236}">
                <a16:creationId xmlns:a16="http://schemas.microsoft.com/office/drawing/2014/main" id="{6AF96B14-207F-4996-BE05-EEDF1684F382}"/>
              </a:ext>
            </a:extLst>
          </p:cNvPr>
          <p:cNvSpPr>
            <a:spLocks noGrp="1"/>
          </p:cNvSpPr>
          <p:nvPr>
            <p:ph type="sldNum" sz="quarter" idx="12"/>
          </p:nvPr>
        </p:nvSpPr>
        <p:spPr/>
        <p:txBody>
          <a:bodyPr/>
          <a:lstStyle/>
          <a:p>
            <a:fld id="{8F34BD62-A3D8-4E3F-A0E8-047DDC77FB8A}" type="slidenum">
              <a:rPr lang="en-US" smtClean="0"/>
              <a:t>7</a:t>
            </a:fld>
            <a:endParaRPr lang="en-US"/>
          </a:p>
        </p:txBody>
      </p:sp>
      <p:sp>
        <p:nvSpPr>
          <p:cNvPr id="7" name="Rectangle 2">
            <a:extLst>
              <a:ext uri="{FF2B5EF4-FFF2-40B4-BE49-F238E27FC236}">
                <a16:creationId xmlns:a16="http://schemas.microsoft.com/office/drawing/2014/main" id="{E3114E6D-66FF-492E-B616-2062B1F0A6A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1" name="Rectangle 5">
            <a:extLst>
              <a:ext uri="{FF2B5EF4-FFF2-40B4-BE49-F238E27FC236}">
                <a16:creationId xmlns:a16="http://schemas.microsoft.com/office/drawing/2014/main" id="{4E8A8AE5-26CC-415D-B2A8-7856F1970EA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5" name="Rectangle 43">
            <a:extLst>
              <a:ext uri="{FF2B5EF4-FFF2-40B4-BE49-F238E27FC236}">
                <a16:creationId xmlns:a16="http://schemas.microsoft.com/office/drawing/2014/main" id="{4724DE65-CBBB-47B0-9A6C-FB6805E436B2}"/>
              </a:ext>
            </a:extLst>
          </p:cNvPr>
          <p:cNvSpPr>
            <a:spLocks noChangeArrowheads="1"/>
          </p:cNvSpPr>
          <p:nvPr/>
        </p:nvSpPr>
        <p:spPr bwMode="auto">
          <a:xfrm>
            <a:off x="1795482" y="137550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3" name="TextBox 12">
            <a:extLst>
              <a:ext uri="{FF2B5EF4-FFF2-40B4-BE49-F238E27FC236}">
                <a16:creationId xmlns:a16="http://schemas.microsoft.com/office/drawing/2014/main" id="{4B9F218D-517C-419A-B889-2C3756423CBF}"/>
              </a:ext>
            </a:extLst>
          </p:cNvPr>
          <p:cNvSpPr txBox="1"/>
          <p:nvPr/>
        </p:nvSpPr>
        <p:spPr>
          <a:xfrm>
            <a:off x="1896583" y="737451"/>
            <a:ext cx="6996222" cy="369332"/>
          </a:xfrm>
          <a:prstGeom prst="rect">
            <a:avLst/>
          </a:prstGeom>
          <a:noFill/>
        </p:spPr>
        <p:txBody>
          <a:bodyPr wrap="square">
            <a:spAutoFit/>
          </a:bodyPr>
          <a:lstStyle/>
          <a:p>
            <a:pPr marL="342900" lvl="0" indent="-342900">
              <a:buSzPts val="1200"/>
              <a:buFont typeface="Segoe UI Symbol" panose="020B0502040204020203" pitchFamily="34" charset="0"/>
              <a:buChar char="➢"/>
              <a:tabLst>
                <a:tab pos="1068070" algn="l"/>
              </a:tabLst>
            </a:pPr>
            <a:r>
              <a:rPr lang="es-ES" b="1" dirty="0">
                <a:latin typeface="Calibri" panose="020F0502020204030204" pitchFamily="34" charset="0"/>
                <a:ea typeface="Calibri" panose="020F0502020204030204" pitchFamily="34" charset="0"/>
              </a:rPr>
              <a:t>P</a:t>
            </a:r>
            <a:r>
              <a:rPr lang="es-ES" sz="1800" b="1" dirty="0">
                <a:effectLst/>
                <a:latin typeface="Calibri" panose="020F0502020204030204" pitchFamily="34" charset="0"/>
                <a:ea typeface="Calibri" panose="020F0502020204030204" pitchFamily="34" charset="0"/>
              </a:rPr>
              <a:t>lan</a:t>
            </a:r>
            <a:r>
              <a:rPr lang="es-ES" sz="1800" b="1" spc="-10" dirty="0">
                <a:effectLst/>
                <a:latin typeface="Calibri" panose="020F0502020204030204" pitchFamily="34" charset="0"/>
                <a:ea typeface="Calibri" panose="020F0502020204030204" pitchFamily="34" charset="0"/>
              </a:rPr>
              <a:t> </a:t>
            </a:r>
            <a:r>
              <a:rPr lang="es-ES" sz="1800" b="1" dirty="0">
                <a:effectLst/>
                <a:latin typeface="Calibri" panose="020F0502020204030204" pitchFamily="34" charset="0"/>
                <a:ea typeface="Calibri" panose="020F0502020204030204" pitchFamily="34" charset="0"/>
              </a:rPr>
              <a:t>director.</a:t>
            </a:r>
            <a:endParaRPr lang="en-U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endParaRPr>
          </a:p>
        </p:txBody>
      </p:sp>
      <p:sp>
        <p:nvSpPr>
          <p:cNvPr id="14" name="TextBox 13">
            <a:extLst>
              <a:ext uri="{FF2B5EF4-FFF2-40B4-BE49-F238E27FC236}">
                <a16:creationId xmlns:a16="http://schemas.microsoft.com/office/drawing/2014/main" id="{431A4D1C-52BE-4D7D-8E66-C5C44DB996C3}"/>
              </a:ext>
            </a:extLst>
          </p:cNvPr>
          <p:cNvSpPr txBox="1"/>
          <p:nvPr/>
        </p:nvSpPr>
        <p:spPr>
          <a:xfrm>
            <a:off x="1291078" y="1694503"/>
            <a:ext cx="10033413" cy="646331"/>
          </a:xfrm>
          <a:prstGeom prst="rect">
            <a:avLst/>
          </a:prstGeom>
          <a:noFill/>
        </p:spPr>
        <p:txBody>
          <a:bodyPr wrap="square">
            <a:spAutoFit/>
          </a:bodyPr>
          <a:lstStyle/>
          <a:p>
            <a:r>
              <a:rPr lang="es-ES" dirty="0">
                <a:hlinkClick r:id="rId2"/>
              </a:rPr>
              <a:t>https://www.pmg-ssi.com/2015/06/iso-27001-diferencia-entre-ciberseguridad-y-seguridad-de-la-informacion/</a:t>
            </a:r>
            <a:r>
              <a:rPr lang="es-ES" dirty="0"/>
              <a:t> </a:t>
            </a:r>
          </a:p>
        </p:txBody>
      </p:sp>
      <p:sp>
        <p:nvSpPr>
          <p:cNvPr id="12" name="TextBox 11">
            <a:extLst>
              <a:ext uri="{FF2B5EF4-FFF2-40B4-BE49-F238E27FC236}">
                <a16:creationId xmlns:a16="http://schemas.microsoft.com/office/drawing/2014/main" id="{5C808EF9-614E-4260-8D9A-2932D1D9EA5A}"/>
              </a:ext>
            </a:extLst>
          </p:cNvPr>
          <p:cNvSpPr txBox="1"/>
          <p:nvPr/>
        </p:nvSpPr>
        <p:spPr>
          <a:xfrm>
            <a:off x="1291078" y="2550636"/>
            <a:ext cx="8331223" cy="369332"/>
          </a:xfrm>
          <a:prstGeom prst="rect">
            <a:avLst/>
          </a:prstGeom>
          <a:noFill/>
        </p:spPr>
        <p:txBody>
          <a:bodyPr wrap="square">
            <a:spAutoFit/>
          </a:bodyPr>
          <a:lstStyle/>
          <a:p>
            <a:r>
              <a:rPr lang="es-ES" dirty="0">
                <a:hlinkClick r:id="rId3"/>
              </a:rPr>
              <a:t>https://es.educaplay.com/recursos-educativos/3767-norma_iso_27001.html</a:t>
            </a:r>
            <a:r>
              <a:rPr lang="es-ES" dirty="0"/>
              <a:t> </a:t>
            </a:r>
          </a:p>
        </p:txBody>
      </p:sp>
    </p:spTree>
    <p:extLst>
      <p:ext uri="{BB962C8B-B14F-4D97-AF65-F5344CB8AC3E}">
        <p14:creationId xmlns:p14="http://schemas.microsoft.com/office/powerpoint/2010/main" val="249439798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85</TotalTime>
  <Words>683</Words>
  <Application>Microsoft Office PowerPoint</Application>
  <PresentationFormat>Widescreen</PresentationFormat>
  <Paragraphs>67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Gill Sans MT</vt:lpstr>
      <vt:lpstr>Segoe UI Symbol</vt:lpstr>
      <vt:lpstr>Tahoma</vt:lpstr>
      <vt:lpstr>Gallery</vt:lpstr>
      <vt:lpstr>Ejercicio ISO27001/2</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 ISO27001/2</dc:title>
  <dc:creator>José Manuel Aroca Fernández</dc:creator>
  <cp:lastModifiedBy>José Manuel Aroca Fernández</cp:lastModifiedBy>
  <cp:revision>5</cp:revision>
  <dcterms:created xsi:type="dcterms:W3CDTF">2022-01-20T11:39:59Z</dcterms:created>
  <dcterms:modified xsi:type="dcterms:W3CDTF">2022-01-21T16:59:17Z</dcterms:modified>
</cp:coreProperties>
</file>