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Odysseus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Progettazione di un robot che gioca a scacchi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28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Un po’ di storia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62" y="2141840"/>
            <a:ext cx="1734075" cy="242192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077" y="2141840"/>
            <a:ext cx="1577723" cy="242192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41840"/>
            <a:ext cx="1676208" cy="24702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048169" y="4753232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John Von </a:t>
            </a:r>
            <a:r>
              <a:rPr lang="it-IT" dirty="0" err="1" smtClean="0"/>
              <a:t>Neumann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010664" y="4753232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Alan </a:t>
            </a:r>
            <a:r>
              <a:rPr lang="it-IT" dirty="0" err="1" smtClean="0"/>
              <a:t>Turing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9022403" y="4753232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Claude </a:t>
            </a:r>
            <a:r>
              <a:rPr lang="it-IT" dirty="0" err="1" smtClean="0"/>
              <a:t>Shannon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6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Uomo e macchina si incontrano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63" y="1894703"/>
            <a:ext cx="7774074" cy="43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Elaboratori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63" y="2218038"/>
            <a:ext cx="5010047" cy="294708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49" y="1808330"/>
            <a:ext cx="5428754" cy="392310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699383" y="5362106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Raspberry</a:t>
            </a:r>
            <a:r>
              <a:rPr lang="it-IT" dirty="0" smtClean="0"/>
              <a:t> </a:t>
            </a:r>
            <a:r>
              <a:rPr lang="it-IT" dirty="0" err="1" smtClean="0"/>
              <a:t>Pi</a:t>
            </a:r>
            <a:r>
              <a:rPr lang="it-IT" dirty="0" smtClean="0"/>
              <a:t> 3 Model B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823872" y="5362106"/>
            <a:ext cx="282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Arduino Mega 2560 Rev3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6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94605" y="2723119"/>
            <a:ext cx="4328984" cy="1485900"/>
          </a:xfrm>
        </p:spPr>
        <p:txBody>
          <a:bodyPr/>
          <a:lstStyle/>
          <a:p>
            <a:pPr algn="ctr"/>
            <a:r>
              <a:rPr lang="it-IT" dirty="0" smtClean="0"/>
              <a:t>Matrice di rilevamento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34" y="265790"/>
            <a:ext cx="4968266" cy="64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Sistema di spostamento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71" y="2356959"/>
            <a:ext cx="4285532" cy="326578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19" y="1820562"/>
            <a:ext cx="4503735" cy="43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Alberi di ricerc</a:t>
            </a:r>
            <a:r>
              <a:rPr lang="it-IT" dirty="0"/>
              <a:t>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40" y="1738184"/>
            <a:ext cx="6972919" cy="581192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7600" y="1987034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Nodo «Radice»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1977081" y="4349578"/>
            <a:ext cx="8567351" cy="2026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10190204" y="4459482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Nodi «Foglia»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Algoritmo Minimax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40" y="1738184"/>
            <a:ext cx="6972919" cy="5811928"/>
          </a:xfrm>
          <a:prstGeom prst="rect">
            <a:avLst/>
          </a:prstGeom>
        </p:spPr>
      </p:pic>
      <p:cxnSp>
        <p:nvCxnSpPr>
          <p:cNvPr id="13" name="Connettore 2 12"/>
          <p:cNvCxnSpPr/>
          <p:nvPr/>
        </p:nvCxnSpPr>
        <p:spPr>
          <a:xfrm flipV="1">
            <a:off x="2907957" y="3764692"/>
            <a:ext cx="799070" cy="93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5021167" y="3764692"/>
            <a:ext cx="827698" cy="93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4353698" y="2108886"/>
            <a:ext cx="1081318" cy="859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H="1" flipV="1">
            <a:off x="8600303" y="3764693"/>
            <a:ext cx="790832" cy="939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 flipV="1">
            <a:off x="6878595" y="2108886"/>
            <a:ext cx="1169774" cy="859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2117534" y="5107459"/>
            <a:ext cx="56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</a:rPr>
              <a:t>10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4688900" y="5107459"/>
            <a:ext cx="410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</a:rPr>
              <a:t>5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954042" y="5107459"/>
            <a:ext cx="56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</a:rPr>
              <a:t>-7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3328289" y="3241472"/>
            <a:ext cx="3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</a:rPr>
              <a:t>5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6755231" y="3338899"/>
            <a:ext cx="56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</a:rPr>
              <a:t>-7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5995188" y="1280984"/>
            <a:ext cx="35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</a:rPr>
              <a:t>5</a:t>
            </a:r>
            <a:endParaRPr lang="it-IT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163</TotalTime>
  <Words>63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Odysseus</vt:lpstr>
      <vt:lpstr>Un po’ di storia</vt:lpstr>
      <vt:lpstr>Uomo e macchina si incontrano</vt:lpstr>
      <vt:lpstr>Elaboratori</vt:lpstr>
      <vt:lpstr>Matrice di rilevamento</vt:lpstr>
      <vt:lpstr>Sistema di spostamento</vt:lpstr>
      <vt:lpstr>Alberi di ricerca</vt:lpstr>
      <vt:lpstr>Algoritmo Minimax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Odysseus</dc:title>
  <dc:creator>Enea Vignoli</dc:creator>
  <cp:lastModifiedBy>Enea Vignoli</cp:lastModifiedBy>
  <cp:revision>10</cp:revision>
  <dcterms:created xsi:type="dcterms:W3CDTF">2018-07-03T11:21:16Z</dcterms:created>
  <dcterms:modified xsi:type="dcterms:W3CDTF">2018-07-03T15:46:13Z</dcterms:modified>
</cp:coreProperties>
</file>