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68" r:id="rId3"/>
    <p:sldMasterId id="2147483672" r:id="rId4"/>
    <p:sldMasterId id="2147483674" r:id="rId5"/>
  </p:sldMasterIdLst>
  <p:notesMasterIdLst>
    <p:notesMasterId r:id="rId37"/>
  </p:notesMasterIdLst>
  <p:sldIdLst>
    <p:sldId id="256" r:id="rId6"/>
    <p:sldId id="266" r:id="rId7"/>
    <p:sldId id="257" r:id="rId8"/>
    <p:sldId id="259" r:id="rId9"/>
    <p:sldId id="260" r:id="rId10"/>
    <p:sldId id="261" r:id="rId11"/>
    <p:sldId id="262" r:id="rId12"/>
    <p:sldId id="26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7" r:id="rId31"/>
    <p:sldId id="290" r:id="rId32"/>
    <p:sldId id="301" r:id="rId33"/>
    <p:sldId id="303" r:id="rId34"/>
    <p:sldId id="304" r:id="rId35"/>
    <p:sldId id="291" r:id="rId3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3F6"/>
    <a:srgbClr val="6AB7F0"/>
    <a:srgbClr val="178BE4"/>
    <a:srgbClr val="4FA7EA"/>
    <a:srgbClr val="145CB4"/>
    <a:srgbClr val="ECF3FA"/>
    <a:srgbClr val="5B9BD5"/>
    <a:srgbClr val="2D2D38"/>
    <a:srgbClr val="3E57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06" autoAdjust="0"/>
  </p:normalViewPr>
  <p:slideViewPr>
    <p:cSldViewPr snapToGrid="0">
      <p:cViewPr varScale="1">
        <p:scale>
          <a:sx n="58" d="100"/>
          <a:sy n="58" d="100"/>
        </p:scale>
        <p:origin x="78" y="1044"/>
      </p:cViewPr>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67B32-6649-446A-8D62-ABDA5941CBE3}" type="doc">
      <dgm:prSet loTypeId="urn:microsoft.com/office/officeart/2005/8/layout/vList6" loCatId="list" qsTypeId="urn:microsoft.com/office/officeart/2005/8/quickstyle/simple2" qsCatId="simple" csTypeId="urn:microsoft.com/office/officeart/2005/8/colors/colorful5" csCatId="colorful" phldr="1"/>
      <dgm:spPr/>
      <dgm:t>
        <a:bodyPr/>
        <a:lstStyle/>
        <a:p>
          <a:endParaRPr lang="es-CO"/>
        </a:p>
      </dgm:t>
    </dgm:pt>
    <dgm:pt modelId="{B86ED51A-3A0F-4CAB-90F3-7E5B8E1EF285}">
      <dgm:prSet/>
      <dgm:spPr/>
      <dgm:t>
        <a:bodyPr/>
        <a:lstStyle/>
        <a:p>
          <a:r>
            <a:rPr lang="es-ES" dirty="0"/>
            <a:t>Especializados en trabajar con bases de datos, visualización, comunicación y respuesta a preguntas con datos.</a:t>
          </a:r>
          <a:endParaRPr lang="es-CO" dirty="0"/>
        </a:p>
      </dgm:t>
    </dgm:pt>
    <dgm:pt modelId="{9642FB9C-1894-4F14-BB20-42D589ECEC30}" type="parTrans" cxnId="{CE8FB8B6-F9D6-4FCF-B728-CE6D3A5362F4}">
      <dgm:prSet/>
      <dgm:spPr/>
      <dgm:t>
        <a:bodyPr/>
        <a:lstStyle/>
        <a:p>
          <a:endParaRPr lang="es-CO"/>
        </a:p>
      </dgm:t>
    </dgm:pt>
    <dgm:pt modelId="{78A0222F-EC5A-4A3A-B434-B789ABE1C246}" type="sibTrans" cxnId="{CE8FB8B6-F9D6-4FCF-B728-CE6D3A5362F4}">
      <dgm:prSet/>
      <dgm:spPr/>
      <dgm:t>
        <a:bodyPr/>
        <a:lstStyle/>
        <a:p>
          <a:endParaRPr lang="es-CO"/>
        </a:p>
      </dgm:t>
    </dgm:pt>
    <dgm:pt modelId="{D8D4536A-0DFE-4F3F-9044-A706EC9AD5C3}">
      <dgm:prSet/>
      <dgm:spPr/>
      <dgm:t>
        <a:bodyPr/>
        <a:lstStyle/>
        <a:p>
          <a:r>
            <a:rPr lang="es-ES" dirty="0"/>
            <a:t>Conocimientos estadísticos</a:t>
          </a:r>
          <a:endParaRPr lang="es-CO" dirty="0"/>
        </a:p>
      </dgm:t>
    </dgm:pt>
    <dgm:pt modelId="{1197E08E-0BDA-4B7A-942B-2284827AF019}" type="parTrans" cxnId="{C5A45FF1-C34F-4B94-8C50-8011DC7478D8}">
      <dgm:prSet/>
      <dgm:spPr/>
      <dgm:t>
        <a:bodyPr/>
        <a:lstStyle/>
        <a:p>
          <a:endParaRPr lang="es-CO"/>
        </a:p>
      </dgm:t>
    </dgm:pt>
    <dgm:pt modelId="{91A23098-093D-4BEC-AE1E-0439FAD7F99A}" type="sibTrans" cxnId="{C5A45FF1-C34F-4B94-8C50-8011DC7478D8}">
      <dgm:prSet/>
      <dgm:spPr/>
      <dgm:t>
        <a:bodyPr/>
        <a:lstStyle/>
        <a:p>
          <a:endParaRPr lang="es-CO"/>
        </a:p>
      </dgm:t>
    </dgm:pt>
    <dgm:pt modelId="{11EBC2A7-17F0-4CEF-AF6B-D941D6425464}">
      <dgm:prSet/>
      <dgm:spPr/>
      <dgm:t>
        <a:bodyPr/>
        <a:lstStyle/>
        <a:p>
          <a:r>
            <a:rPr lang="es-ES" dirty="0"/>
            <a:t>Habilidades de programación </a:t>
          </a:r>
          <a:endParaRPr lang="es-CO" dirty="0"/>
        </a:p>
      </dgm:t>
    </dgm:pt>
    <dgm:pt modelId="{DAA084F6-D891-41E3-BD9A-C15665575E1D}" type="parTrans" cxnId="{A8CDD38C-B368-4AE8-AAEE-BE7B193BBBE7}">
      <dgm:prSet/>
      <dgm:spPr/>
      <dgm:t>
        <a:bodyPr/>
        <a:lstStyle/>
        <a:p>
          <a:endParaRPr lang="es-CO"/>
        </a:p>
      </dgm:t>
    </dgm:pt>
    <dgm:pt modelId="{045171FB-AD82-4BAB-8A0E-A774967919E6}" type="sibTrans" cxnId="{A8CDD38C-B368-4AE8-AAEE-BE7B193BBBE7}">
      <dgm:prSet/>
      <dgm:spPr/>
      <dgm:t>
        <a:bodyPr/>
        <a:lstStyle/>
        <a:p>
          <a:endParaRPr lang="es-CO"/>
        </a:p>
      </dgm:t>
    </dgm:pt>
    <dgm:pt modelId="{B867A81E-4D92-4092-8EA9-72C2B5670D49}">
      <dgm:prSet/>
      <dgm:spPr/>
      <dgm:t>
        <a:bodyPr/>
        <a:lstStyle/>
        <a:p>
          <a:r>
            <a:rPr lang="es-ES" dirty="0"/>
            <a:t>Técnicas de visualización para trabajar con datos de manera responsable.</a:t>
          </a:r>
          <a:endParaRPr lang="es-CO" dirty="0"/>
        </a:p>
      </dgm:t>
    </dgm:pt>
    <dgm:pt modelId="{084E58F9-FB10-456D-8455-9565BBAB9B7A}" type="parTrans" cxnId="{DE5A45D5-BD77-4CDE-B52F-10279F59026B}">
      <dgm:prSet/>
      <dgm:spPr/>
      <dgm:t>
        <a:bodyPr/>
        <a:lstStyle/>
        <a:p>
          <a:endParaRPr lang="es-CO"/>
        </a:p>
      </dgm:t>
    </dgm:pt>
    <dgm:pt modelId="{FB5A5B7C-70F3-45D1-BFAD-40BE7C27CEE0}" type="sibTrans" cxnId="{DE5A45D5-BD77-4CDE-B52F-10279F59026B}">
      <dgm:prSet/>
      <dgm:spPr/>
      <dgm:t>
        <a:bodyPr/>
        <a:lstStyle/>
        <a:p>
          <a:endParaRPr lang="es-CO"/>
        </a:p>
      </dgm:t>
    </dgm:pt>
    <dgm:pt modelId="{C702F145-B2B0-4864-A958-9960EEDC8276}" type="pres">
      <dgm:prSet presAssocID="{73C67B32-6649-446A-8D62-ABDA5941CBE3}" presName="Name0" presStyleCnt="0">
        <dgm:presLayoutVars>
          <dgm:dir/>
          <dgm:animLvl val="lvl"/>
          <dgm:resizeHandles/>
        </dgm:presLayoutVars>
      </dgm:prSet>
      <dgm:spPr/>
    </dgm:pt>
    <dgm:pt modelId="{2B824455-7035-4B32-8EF3-DB92CE00A495}" type="pres">
      <dgm:prSet presAssocID="{B86ED51A-3A0F-4CAB-90F3-7E5B8E1EF285}" presName="linNode" presStyleCnt="0"/>
      <dgm:spPr/>
    </dgm:pt>
    <dgm:pt modelId="{C43B260F-82D2-46F6-B3F4-2E319DE54428}" type="pres">
      <dgm:prSet presAssocID="{B86ED51A-3A0F-4CAB-90F3-7E5B8E1EF285}" presName="parentShp" presStyleLbl="node1" presStyleIdx="0" presStyleCnt="1">
        <dgm:presLayoutVars>
          <dgm:bulletEnabled val="1"/>
        </dgm:presLayoutVars>
      </dgm:prSet>
      <dgm:spPr/>
    </dgm:pt>
    <dgm:pt modelId="{894DE7C3-7885-416A-975D-2E5317169DF3}" type="pres">
      <dgm:prSet presAssocID="{B86ED51A-3A0F-4CAB-90F3-7E5B8E1EF285}" presName="childShp" presStyleLbl="bgAccFollowNode1" presStyleIdx="0" presStyleCnt="1">
        <dgm:presLayoutVars>
          <dgm:bulletEnabled val="1"/>
        </dgm:presLayoutVars>
      </dgm:prSet>
      <dgm:spPr/>
    </dgm:pt>
  </dgm:ptLst>
  <dgm:cxnLst>
    <dgm:cxn modelId="{567A5C43-26AB-446A-8F0A-C40CBB638A9F}" type="presOf" srcId="{B86ED51A-3A0F-4CAB-90F3-7E5B8E1EF285}" destId="{C43B260F-82D2-46F6-B3F4-2E319DE54428}" srcOrd="0" destOrd="0" presId="urn:microsoft.com/office/officeart/2005/8/layout/vList6"/>
    <dgm:cxn modelId="{A8CDD38C-B368-4AE8-AAEE-BE7B193BBBE7}" srcId="{B86ED51A-3A0F-4CAB-90F3-7E5B8E1EF285}" destId="{11EBC2A7-17F0-4CEF-AF6B-D941D6425464}" srcOrd="1" destOrd="0" parTransId="{DAA084F6-D891-41E3-BD9A-C15665575E1D}" sibTransId="{045171FB-AD82-4BAB-8A0E-A774967919E6}"/>
    <dgm:cxn modelId="{A025B997-78E7-4FB9-AC61-6273A73FE13E}" type="presOf" srcId="{11EBC2A7-17F0-4CEF-AF6B-D941D6425464}" destId="{894DE7C3-7885-416A-975D-2E5317169DF3}" srcOrd="0" destOrd="1" presId="urn:microsoft.com/office/officeart/2005/8/layout/vList6"/>
    <dgm:cxn modelId="{AB1B709F-6668-47EC-B963-B320E6976CFE}" type="presOf" srcId="{73C67B32-6649-446A-8D62-ABDA5941CBE3}" destId="{C702F145-B2B0-4864-A958-9960EEDC8276}" srcOrd="0" destOrd="0" presId="urn:microsoft.com/office/officeart/2005/8/layout/vList6"/>
    <dgm:cxn modelId="{67D53FB2-D025-41EC-9394-B514F6EEA663}" type="presOf" srcId="{D8D4536A-0DFE-4F3F-9044-A706EC9AD5C3}" destId="{894DE7C3-7885-416A-975D-2E5317169DF3}" srcOrd="0" destOrd="0" presId="urn:microsoft.com/office/officeart/2005/8/layout/vList6"/>
    <dgm:cxn modelId="{CE8FB8B6-F9D6-4FCF-B728-CE6D3A5362F4}" srcId="{73C67B32-6649-446A-8D62-ABDA5941CBE3}" destId="{B86ED51A-3A0F-4CAB-90F3-7E5B8E1EF285}" srcOrd="0" destOrd="0" parTransId="{9642FB9C-1894-4F14-BB20-42D589ECEC30}" sibTransId="{78A0222F-EC5A-4A3A-B434-B789ABE1C246}"/>
    <dgm:cxn modelId="{DE5A45D5-BD77-4CDE-B52F-10279F59026B}" srcId="{B86ED51A-3A0F-4CAB-90F3-7E5B8E1EF285}" destId="{B867A81E-4D92-4092-8EA9-72C2B5670D49}" srcOrd="2" destOrd="0" parTransId="{084E58F9-FB10-456D-8455-9565BBAB9B7A}" sibTransId="{FB5A5B7C-70F3-45D1-BFAD-40BE7C27CEE0}"/>
    <dgm:cxn modelId="{4D35A0E6-37CF-4F00-BFCB-E56431C54EC4}" type="presOf" srcId="{B867A81E-4D92-4092-8EA9-72C2B5670D49}" destId="{894DE7C3-7885-416A-975D-2E5317169DF3}" srcOrd="0" destOrd="2" presId="urn:microsoft.com/office/officeart/2005/8/layout/vList6"/>
    <dgm:cxn modelId="{C5A45FF1-C34F-4B94-8C50-8011DC7478D8}" srcId="{B86ED51A-3A0F-4CAB-90F3-7E5B8E1EF285}" destId="{D8D4536A-0DFE-4F3F-9044-A706EC9AD5C3}" srcOrd="0" destOrd="0" parTransId="{1197E08E-0BDA-4B7A-942B-2284827AF019}" sibTransId="{91A23098-093D-4BEC-AE1E-0439FAD7F99A}"/>
    <dgm:cxn modelId="{BB19194D-B86B-4110-BD41-F8669D3D5DD1}" type="presParOf" srcId="{C702F145-B2B0-4864-A958-9960EEDC8276}" destId="{2B824455-7035-4B32-8EF3-DB92CE00A495}" srcOrd="0" destOrd="0" presId="urn:microsoft.com/office/officeart/2005/8/layout/vList6"/>
    <dgm:cxn modelId="{7B8AA312-1D0B-4B77-A546-B1ADAA2763ED}" type="presParOf" srcId="{2B824455-7035-4B32-8EF3-DB92CE00A495}" destId="{C43B260F-82D2-46F6-B3F4-2E319DE54428}" srcOrd="0" destOrd="0" presId="urn:microsoft.com/office/officeart/2005/8/layout/vList6"/>
    <dgm:cxn modelId="{9B426783-2F22-4D08-8BCA-0E1BFB091FCC}" type="presParOf" srcId="{2B824455-7035-4B32-8EF3-DB92CE00A495}" destId="{894DE7C3-7885-416A-975D-2E5317169DF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FC458-9B44-4088-942A-FF013E86CFA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O"/>
        </a:p>
      </dgm:t>
    </dgm:pt>
    <dgm:pt modelId="{F5D9620D-6BFE-48DA-8FC4-9C6279C3A087}">
      <dgm:prSet/>
      <dgm:spPr/>
      <dgm:t>
        <a:bodyPr/>
        <a:lstStyle/>
        <a:p>
          <a:r>
            <a:rPr lang="es-ES" dirty="0"/>
            <a:t>Crear programas con Python </a:t>
          </a:r>
          <a:endParaRPr lang="es-CO" dirty="0"/>
        </a:p>
      </dgm:t>
    </dgm:pt>
    <dgm:pt modelId="{E84A3538-58A9-474B-9F35-23ADD93F1EC0}" type="parTrans" cxnId="{8E6A3DBF-FB71-4DFF-9F15-B6CA88C31679}">
      <dgm:prSet/>
      <dgm:spPr/>
      <dgm:t>
        <a:bodyPr/>
        <a:lstStyle/>
        <a:p>
          <a:endParaRPr lang="es-CO"/>
        </a:p>
      </dgm:t>
    </dgm:pt>
    <dgm:pt modelId="{3190D7E3-31B3-4AA9-98A2-8E77FA19AD2D}" type="sibTrans" cxnId="{8E6A3DBF-FB71-4DFF-9F15-B6CA88C31679}">
      <dgm:prSet/>
      <dgm:spPr/>
      <dgm:t>
        <a:bodyPr/>
        <a:lstStyle/>
        <a:p>
          <a:endParaRPr lang="es-CO"/>
        </a:p>
      </dgm:t>
    </dgm:pt>
    <dgm:pt modelId="{C8EFE6C8-E5DA-4016-BD24-282186196D99}">
      <dgm:prSet/>
      <dgm:spPr/>
      <dgm:t>
        <a:bodyPr/>
        <a:lstStyle/>
        <a:p>
          <a:r>
            <a:rPr lang="es-ES" dirty="0"/>
            <a:t>Consultar y manipular datos con Python pandas </a:t>
          </a:r>
          <a:endParaRPr lang="es-CO" dirty="0"/>
        </a:p>
      </dgm:t>
    </dgm:pt>
    <dgm:pt modelId="{B50A0840-5FC4-4578-9BE4-37A282A50A85}" type="parTrans" cxnId="{73F3B7BF-EBCE-48FF-A30E-5AF0F9AD672D}">
      <dgm:prSet/>
      <dgm:spPr/>
      <dgm:t>
        <a:bodyPr/>
        <a:lstStyle/>
        <a:p>
          <a:endParaRPr lang="es-CO"/>
        </a:p>
      </dgm:t>
    </dgm:pt>
    <dgm:pt modelId="{5126A04C-3FC4-452A-8A10-760943E8DF31}" type="sibTrans" cxnId="{73F3B7BF-EBCE-48FF-A30E-5AF0F9AD672D}">
      <dgm:prSet/>
      <dgm:spPr/>
      <dgm:t>
        <a:bodyPr/>
        <a:lstStyle/>
        <a:p>
          <a:endParaRPr lang="es-CO"/>
        </a:p>
      </dgm:t>
    </dgm:pt>
    <dgm:pt modelId="{13894F35-612A-492B-917A-E2103C7DFA1D}">
      <dgm:prSet/>
      <dgm:spPr/>
      <dgm:t>
        <a:bodyPr/>
        <a:lstStyle/>
        <a:p>
          <a:r>
            <a:rPr lang="es-ES" dirty="0"/>
            <a:t>Crear visualizaciones de datos con Python </a:t>
          </a:r>
          <a:r>
            <a:rPr lang="es-ES" dirty="0" err="1"/>
            <a:t>matplotlib</a:t>
          </a:r>
          <a:r>
            <a:rPr lang="es-ES" dirty="0"/>
            <a:t> y </a:t>
          </a:r>
          <a:r>
            <a:rPr lang="es-ES" dirty="0" err="1"/>
            <a:t>seaborn</a:t>
          </a:r>
          <a:r>
            <a:rPr lang="es-ES" dirty="0"/>
            <a:t> </a:t>
          </a:r>
          <a:endParaRPr lang="es-CO" dirty="0"/>
        </a:p>
      </dgm:t>
    </dgm:pt>
    <dgm:pt modelId="{DB65CC58-E9DD-4A6D-87E6-3F9D06EE908A}" type="parTrans" cxnId="{16BB5EDA-9869-4675-950A-D989FB8E06A9}">
      <dgm:prSet/>
      <dgm:spPr/>
      <dgm:t>
        <a:bodyPr/>
        <a:lstStyle/>
        <a:p>
          <a:endParaRPr lang="es-CO"/>
        </a:p>
      </dgm:t>
    </dgm:pt>
    <dgm:pt modelId="{198D0DFA-04C4-4A43-AFF2-633133CF37C6}" type="sibTrans" cxnId="{16BB5EDA-9869-4675-950A-D989FB8E06A9}">
      <dgm:prSet/>
      <dgm:spPr/>
      <dgm:t>
        <a:bodyPr/>
        <a:lstStyle/>
        <a:p>
          <a:endParaRPr lang="es-CO"/>
        </a:p>
      </dgm:t>
    </dgm:pt>
    <dgm:pt modelId="{9FD196AB-96FE-4801-9C68-802F38BA5044}">
      <dgm:prSet/>
      <dgm:spPr/>
      <dgm:t>
        <a:bodyPr/>
        <a:lstStyle/>
        <a:p>
          <a:r>
            <a:rPr lang="es-ES" dirty="0"/>
            <a:t>Resumir y analizar conjuntos de datos </a:t>
          </a:r>
          <a:endParaRPr lang="es-CO" dirty="0"/>
        </a:p>
      </dgm:t>
    </dgm:pt>
    <dgm:pt modelId="{B0B0737C-0F38-4432-8C00-349D9CAD6191}" type="parTrans" cxnId="{7F56FE5F-F942-44B6-B426-BF051E4323A5}">
      <dgm:prSet/>
      <dgm:spPr/>
      <dgm:t>
        <a:bodyPr/>
        <a:lstStyle/>
        <a:p>
          <a:endParaRPr lang="es-CO"/>
        </a:p>
      </dgm:t>
    </dgm:pt>
    <dgm:pt modelId="{CE4C4860-47DB-4FB1-92CA-A5301B04A275}" type="sibTrans" cxnId="{7F56FE5F-F942-44B6-B426-BF051E4323A5}">
      <dgm:prSet/>
      <dgm:spPr/>
      <dgm:t>
        <a:bodyPr/>
        <a:lstStyle/>
        <a:p>
          <a:endParaRPr lang="es-CO"/>
        </a:p>
      </dgm:t>
    </dgm:pt>
    <dgm:pt modelId="{5B058EEE-F5AB-4EC2-B797-B8E2336D37E1}">
      <dgm:prSet/>
      <dgm:spPr/>
      <dgm:t>
        <a:bodyPr/>
        <a:lstStyle/>
        <a:p>
          <a:r>
            <a:rPr lang="es-ES" dirty="0"/>
            <a:t>Realizar pruebas de hipótesis </a:t>
          </a:r>
          <a:endParaRPr lang="es-CO" dirty="0"/>
        </a:p>
      </dgm:t>
    </dgm:pt>
    <dgm:pt modelId="{A6DBF5E5-65CD-4772-A62A-FCE26F3EA748}" type="parTrans" cxnId="{D5204E6A-D261-447C-91E4-2AAF74DC57A8}">
      <dgm:prSet/>
      <dgm:spPr/>
      <dgm:t>
        <a:bodyPr/>
        <a:lstStyle/>
        <a:p>
          <a:endParaRPr lang="es-CO"/>
        </a:p>
      </dgm:t>
    </dgm:pt>
    <dgm:pt modelId="{ECEE22A4-2362-4021-91CD-A5780A374BF3}" type="sibTrans" cxnId="{D5204E6A-D261-447C-91E4-2AAF74DC57A8}">
      <dgm:prSet/>
      <dgm:spPr/>
      <dgm:t>
        <a:bodyPr/>
        <a:lstStyle/>
        <a:p>
          <a:endParaRPr lang="es-CO"/>
        </a:p>
      </dgm:t>
    </dgm:pt>
    <dgm:pt modelId="{01A6D863-FAE4-4621-A50B-A828BEAE99DE}">
      <dgm:prSet/>
      <dgm:spPr/>
      <dgm:t>
        <a:bodyPr/>
        <a:lstStyle/>
        <a:p>
          <a:r>
            <a:rPr lang="es-ES" dirty="0"/>
            <a:t>Experimentos de diseño </a:t>
          </a:r>
          <a:endParaRPr lang="es-CO" dirty="0"/>
        </a:p>
      </dgm:t>
    </dgm:pt>
    <dgm:pt modelId="{08BAE0A9-E286-4672-B783-5A9094BDE4D6}" type="parTrans" cxnId="{BFBC9FC4-88DF-4A4F-8F7C-9B23435C3D0A}">
      <dgm:prSet/>
      <dgm:spPr/>
      <dgm:t>
        <a:bodyPr/>
        <a:lstStyle/>
        <a:p>
          <a:endParaRPr lang="es-CO"/>
        </a:p>
      </dgm:t>
    </dgm:pt>
    <dgm:pt modelId="{CAF2BA4D-8E46-4ED6-86CF-2265EA0EF04B}" type="sibTrans" cxnId="{BFBC9FC4-88DF-4A4F-8F7C-9B23435C3D0A}">
      <dgm:prSet/>
      <dgm:spPr/>
      <dgm:t>
        <a:bodyPr/>
        <a:lstStyle/>
        <a:p>
          <a:endParaRPr lang="es-CO"/>
        </a:p>
      </dgm:t>
    </dgm:pt>
    <dgm:pt modelId="{93CCA813-673D-41B0-9023-A121BC6DFB58}">
      <dgm:prSet/>
      <dgm:spPr/>
      <dgm:t>
        <a:bodyPr/>
        <a:lstStyle/>
        <a:p>
          <a:r>
            <a:rPr lang="es-ES" dirty="0"/>
            <a:t>Conjuntos de datos limpios y ordenados </a:t>
          </a:r>
          <a:endParaRPr lang="es-CO" dirty="0"/>
        </a:p>
      </dgm:t>
    </dgm:pt>
    <dgm:pt modelId="{30B7D324-ED24-4172-A735-0F0BC0C73289}" type="parTrans" cxnId="{D544A57F-CB63-4A78-B3F7-B19E4DCF1F15}">
      <dgm:prSet/>
      <dgm:spPr/>
      <dgm:t>
        <a:bodyPr/>
        <a:lstStyle/>
        <a:p>
          <a:endParaRPr lang="es-CO"/>
        </a:p>
      </dgm:t>
    </dgm:pt>
    <dgm:pt modelId="{3BECD4D2-8058-4C3B-8187-680D9A234224}" type="sibTrans" cxnId="{D544A57F-CB63-4A78-B3F7-B19E4DCF1F15}">
      <dgm:prSet/>
      <dgm:spPr/>
      <dgm:t>
        <a:bodyPr/>
        <a:lstStyle/>
        <a:p>
          <a:endParaRPr lang="es-CO"/>
        </a:p>
      </dgm:t>
    </dgm:pt>
    <dgm:pt modelId="{3948C5A4-7BEA-4999-80F3-8D6E26C87895}">
      <dgm:prSet/>
      <dgm:spPr/>
      <dgm:t>
        <a:bodyPr/>
        <a:lstStyle/>
        <a:p>
          <a:r>
            <a:rPr lang="es-ES" dirty="0"/>
            <a:t>Utilizar métodos estadísticos para evaluar conjuntos de datos grandes y pequeños. </a:t>
          </a:r>
          <a:endParaRPr lang="es-CO" dirty="0"/>
        </a:p>
      </dgm:t>
    </dgm:pt>
    <dgm:pt modelId="{8BA98FB3-7934-4C3C-8A80-C95EFF1FE44E}" type="parTrans" cxnId="{929273AF-9875-4013-85E0-13002C941ABE}">
      <dgm:prSet/>
      <dgm:spPr/>
      <dgm:t>
        <a:bodyPr/>
        <a:lstStyle/>
        <a:p>
          <a:endParaRPr lang="es-CO"/>
        </a:p>
      </dgm:t>
    </dgm:pt>
    <dgm:pt modelId="{D9627356-7EEC-44C7-B412-F9BD89502175}" type="sibTrans" cxnId="{929273AF-9875-4013-85E0-13002C941ABE}">
      <dgm:prSet/>
      <dgm:spPr/>
      <dgm:t>
        <a:bodyPr/>
        <a:lstStyle/>
        <a:p>
          <a:endParaRPr lang="es-CO"/>
        </a:p>
      </dgm:t>
    </dgm:pt>
    <dgm:pt modelId="{0094D5A1-99EA-4A96-862D-B4EE8580208A}">
      <dgm:prSet/>
      <dgm:spPr/>
      <dgm:t>
        <a:bodyPr/>
        <a:lstStyle/>
        <a:p>
          <a:r>
            <a:rPr lang="es-ES" dirty="0"/>
            <a:t>Responda preguntas comerciales con datos</a:t>
          </a:r>
          <a:endParaRPr lang="es-CO" dirty="0"/>
        </a:p>
      </dgm:t>
    </dgm:pt>
    <dgm:pt modelId="{4D9D3DB5-92A5-45C9-888F-34D027135448}" type="parTrans" cxnId="{18645FD7-0591-426B-B793-1FDA8DC1046F}">
      <dgm:prSet/>
      <dgm:spPr/>
      <dgm:t>
        <a:bodyPr/>
        <a:lstStyle/>
        <a:p>
          <a:endParaRPr lang="es-CO"/>
        </a:p>
      </dgm:t>
    </dgm:pt>
    <dgm:pt modelId="{F7F961C6-07B1-4546-BE52-38430FB0C3F8}" type="sibTrans" cxnId="{18645FD7-0591-426B-B793-1FDA8DC1046F}">
      <dgm:prSet/>
      <dgm:spPr/>
      <dgm:t>
        <a:bodyPr/>
        <a:lstStyle/>
        <a:p>
          <a:endParaRPr lang="es-CO"/>
        </a:p>
      </dgm:t>
    </dgm:pt>
    <dgm:pt modelId="{0165AA73-B5D5-44DE-9D39-E72429E120D0}">
      <dgm:prSet/>
      <dgm:spPr/>
      <dgm:t>
        <a:bodyPr/>
        <a:lstStyle/>
        <a:p>
          <a:r>
            <a:rPr lang="es-CO" dirty="0"/>
            <a:t>Capacidad de:</a:t>
          </a:r>
        </a:p>
      </dgm:t>
    </dgm:pt>
    <dgm:pt modelId="{1080C060-C743-438D-A25A-C5337DAE86D1}" type="parTrans" cxnId="{3D81BBAC-469D-48C5-9B2F-6661C0C9E83B}">
      <dgm:prSet/>
      <dgm:spPr/>
      <dgm:t>
        <a:bodyPr/>
        <a:lstStyle/>
        <a:p>
          <a:endParaRPr lang="es-CO"/>
        </a:p>
      </dgm:t>
    </dgm:pt>
    <dgm:pt modelId="{DD9AC5F0-F719-4F96-88B8-7169D28C0910}" type="sibTrans" cxnId="{3D81BBAC-469D-48C5-9B2F-6661C0C9E83B}">
      <dgm:prSet/>
      <dgm:spPr/>
      <dgm:t>
        <a:bodyPr/>
        <a:lstStyle/>
        <a:p>
          <a:endParaRPr lang="es-CO"/>
        </a:p>
      </dgm:t>
    </dgm:pt>
    <dgm:pt modelId="{5682F638-2944-41A8-849A-F672EB463561}" type="pres">
      <dgm:prSet presAssocID="{039FC458-9B44-4088-942A-FF013E86CFA3}" presName="Name0" presStyleCnt="0">
        <dgm:presLayoutVars>
          <dgm:dir/>
          <dgm:animLvl val="lvl"/>
          <dgm:resizeHandles val="exact"/>
        </dgm:presLayoutVars>
      </dgm:prSet>
      <dgm:spPr/>
    </dgm:pt>
    <dgm:pt modelId="{44A6B908-CE0C-4A7E-87BD-B6E84B317FDF}" type="pres">
      <dgm:prSet presAssocID="{0165AA73-B5D5-44DE-9D39-E72429E120D0}" presName="linNode" presStyleCnt="0"/>
      <dgm:spPr/>
    </dgm:pt>
    <dgm:pt modelId="{4201A0E6-7F2F-4FED-BAC1-A3CD5B2F0160}" type="pres">
      <dgm:prSet presAssocID="{0165AA73-B5D5-44DE-9D39-E72429E120D0}" presName="parentText" presStyleLbl="node1" presStyleIdx="0" presStyleCnt="1">
        <dgm:presLayoutVars>
          <dgm:chMax val="1"/>
          <dgm:bulletEnabled val="1"/>
        </dgm:presLayoutVars>
      </dgm:prSet>
      <dgm:spPr/>
    </dgm:pt>
    <dgm:pt modelId="{17D0BC59-F825-4B3F-9514-79476DD619C0}" type="pres">
      <dgm:prSet presAssocID="{0165AA73-B5D5-44DE-9D39-E72429E120D0}" presName="descendantText" presStyleLbl="alignAccFollowNode1" presStyleIdx="0" presStyleCnt="1">
        <dgm:presLayoutVars>
          <dgm:bulletEnabled val="1"/>
        </dgm:presLayoutVars>
      </dgm:prSet>
      <dgm:spPr/>
    </dgm:pt>
  </dgm:ptLst>
  <dgm:cxnLst>
    <dgm:cxn modelId="{56E4490B-324F-42A3-B2BE-D623BF721480}" type="presOf" srcId="{5B058EEE-F5AB-4EC2-B797-B8E2336D37E1}" destId="{17D0BC59-F825-4B3F-9514-79476DD619C0}" srcOrd="0" destOrd="4" presId="urn:microsoft.com/office/officeart/2005/8/layout/vList5"/>
    <dgm:cxn modelId="{02DDF30F-6FF5-4D0C-A599-64E0AC7234E4}" type="presOf" srcId="{039FC458-9B44-4088-942A-FF013E86CFA3}" destId="{5682F638-2944-41A8-849A-F672EB463561}" srcOrd="0" destOrd="0" presId="urn:microsoft.com/office/officeart/2005/8/layout/vList5"/>
    <dgm:cxn modelId="{38307428-0D99-46EC-8FEC-619018B0C74D}" type="presOf" srcId="{0094D5A1-99EA-4A96-862D-B4EE8580208A}" destId="{17D0BC59-F825-4B3F-9514-79476DD619C0}" srcOrd="0" destOrd="8" presId="urn:microsoft.com/office/officeart/2005/8/layout/vList5"/>
    <dgm:cxn modelId="{7F56FE5F-F942-44B6-B426-BF051E4323A5}" srcId="{0165AA73-B5D5-44DE-9D39-E72429E120D0}" destId="{9FD196AB-96FE-4801-9C68-802F38BA5044}" srcOrd="3" destOrd="0" parTransId="{B0B0737C-0F38-4432-8C00-349D9CAD6191}" sibTransId="{CE4C4860-47DB-4FB1-92CA-A5301B04A275}"/>
    <dgm:cxn modelId="{D5204E6A-D261-447C-91E4-2AAF74DC57A8}" srcId="{0165AA73-B5D5-44DE-9D39-E72429E120D0}" destId="{5B058EEE-F5AB-4EC2-B797-B8E2336D37E1}" srcOrd="4" destOrd="0" parTransId="{A6DBF5E5-65CD-4772-A62A-FCE26F3EA748}" sibTransId="{ECEE22A4-2362-4021-91CD-A5780A374BF3}"/>
    <dgm:cxn modelId="{DC6F1D71-EBB1-4A09-A00C-7CB57B09AB69}" type="presOf" srcId="{13894F35-612A-492B-917A-E2103C7DFA1D}" destId="{17D0BC59-F825-4B3F-9514-79476DD619C0}" srcOrd="0" destOrd="2" presId="urn:microsoft.com/office/officeart/2005/8/layout/vList5"/>
    <dgm:cxn modelId="{073A987E-C051-4139-BF40-3F7676C9AB9A}" type="presOf" srcId="{0165AA73-B5D5-44DE-9D39-E72429E120D0}" destId="{4201A0E6-7F2F-4FED-BAC1-A3CD5B2F0160}" srcOrd="0" destOrd="0" presId="urn:microsoft.com/office/officeart/2005/8/layout/vList5"/>
    <dgm:cxn modelId="{D544A57F-CB63-4A78-B3F7-B19E4DCF1F15}" srcId="{0165AA73-B5D5-44DE-9D39-E72429E120D0}" destId="{93CCA813-673D-41B0-9023-A121BC6DFB58}" srcOrd="6" destOrd="0" parTransId="{30B7D324-ED24-4172-A735-0F0BC0C73289}" sibTransId="{3BECD4D2-8058-4C3B-8187-680D9A234224}"/>
    <dgm:cxn modelId="{3D81BBAC-469D-48C5-9B2F-6661C0C9E83B}" srcId="{039FC458-9B44-4088-942A-FF013E86CFA3}" destId="{0165AA73-B5D5-44DE-9D39-E72429E120D0}" srcOrd="0" destOrd="0" parTransId="{1080C060-C743-438D-A25A-C5337DAE86D1}" sibTransId="{DD9AC5F0-F719-4F96-88B8-7169D28C0910}"/>
    <dgm:cxn modelId="{929273AF-9875-4013-85E0-13002C941ABE}" srcId="{0165AA73-B5D5-44DE-9D39-E72429E120D0}" destId="{3948C5A4-7BEA-4999-80F3-8D6E26C87895}" srcOrd="7" destOrd="0" parTransId="{8BA98FB3-7934-4C3C-8A80-C95EFF1FE44E}" sibTransId="{D9627356-7EEC-44C7-B412-F9BD89502175}"/>
    <dgm:cxn modelId="{0A79F5B9-C7D0-455B-85DF-5608352F28FB}" type="presOf" srcId="{3948C5A4-7BEA-4999-80F3-8D6E26C87895}" destId="{17D0BC59-F825-4B3F-9514-79476DD619C0}" srcOrd="0" destOrd="7" presId="urn:microsoft.com/office/officeart/2005/8/layout/vList5"/>
    <dgm:cxn modelId="{8E6A3DBF-FB71-4DFF-9F15-B6CA88C31679}" srcId="{0165AA73-B5D5-44DE-9D39-E72429E120D0}" destId="{F5D9620D-6BFE-48DA-8FC4-9C6279C3A087}" srcOrd="0" destOrd="0" parTransId="{E84A3538-58A9-474B-9F35-23ADD93F1EC0}" sibTransId="{3190D7E3-31B3-4AA9-98A2-8E77FA19AD2D}"/>
    <dgm:cxn modelId="{73F3B7BF-EBCE-48FF-A30E-5AF0F9AD672D}" srcId="{0165AA73-B5D5-44DE-9D39-E72429E120D0}" destId="{C8EFE6C8-E5DA-4016-BD24-282186196D99}" srcOrd="1" destOrd="0" parTransId="{B50A0840-5FC4-4578-9BE4-37A282A50A85}" sibTransId="{5126A04C-3FC4-452A-8A10-760943E8DF31}"/>
    <dgm:cxn modelId="{319779C1-50A6-45E7-BB96-1F69723662CC}" type="presOf" srcId="{9FD196AB-96FE-4801-9C68-802F38BA5044}" destId="{17D0BC59-F825-4B3F-9514-79476DD619C0}" srcOrd="0" destOrd="3" presId="urn:microsoft.com/office/officeart/2005/8/layout/vList5"/>
    <dgm:cxn modelId="{BFBC9FC4-88DF-4A4F-8F7C-9B23435C3D0A}" srcId="{0165AA73-B5D5-44DE-9D39-E72429E120D0}" destId="{01A6D863-FAE4-4621-A50B-A828BEAE99DE}" srcOrd="5" destOrd="0" parTransId="{08BAE0A9-E286-4672-B783-5A9094BDE4D6}" sibTransId="{CAF2BA4D-8E46-4ED6-86CF-2265EA0EF04B}"/>
    <dgm:cxn modelId="{18645FD7-0591-426B-B793-1FDA8DC1046F}" srcId="{0165AA73-B5D5-44DE-9D39-E72429E120D0}" destId="{0094D5A1-99EA-4A96-862D-B4EE8580208A}" srcOrd="8" destOrd="0" parTransId="{4D9D3DB5-92A5-45C9-888F-34D027135448}" sibTransId="{F7F961C6-07B1-4546-BE52-38430FB0C3F8}"/>
    <dgm:cxn modelId="{A8252EDA-0979-48B3-940E-C61861B665C4}" type="presOf" srcId="{C8EFE6C8-E5DA-4016-BD24-282186196D99}" destId="{17D0BC59-F825-4B3F-9514-79476DD619C0}" srcOrd="0" destOrd="1" presId="urn:microsoft.com/office/officeart/2005/8/layout/vList5"/>
    <dgm:cxn modelId="{16BB5EDA-9869-4675-950A-D989FB8E06A9}" srcId="{0165AA73-B5D5-44DE-9D39-E72429E120D0}" destId="{13894F35-612A-492B-917A-E2103C7DFA1D}" srcOrd="2" destOrd="0" parTransId="{DB65CC58-E9DD-4A6D-87E6-3F9D06EE908A}" sibTransId="{198D0DFA-04C4-4A43-AFF2-633133CF37C6}"/>
    <dgm:cxn modelId="{0C617EDC-15BF-4415-91CD-64A3216AE24D}" type="presOf" srcId="{F5D9620D-6BFE-48DA-8FC4-9C6279C3A087}" destId="{17D0BC59-F825-4B3F-9514-79476DD619C0}" srcOrd="0" destOrd="0" presId="urn:microsoft.com/office/officeart/2005/8/layout/vList5"/>
    <dgm:cxn modelId="{F76A8BF5-9FAE-43D7-AC31-2BFEB7F98B8B}" type="presOf" srcId="{01A6D863-FAE4-4621-A50B-A828BEAE99DE}" destId="{17D0BC59-F825-4B3F-9514-79476DD619C0}" srcOrd="0" destOrd="5" presId="urn:microsoft.com/office/officeart/2005/8/layout/vList5"/>
    <dgm:cxn modelId="{367C63FA-35C1-4F37-A507-ED211425C65D}" type="presOf" srcId="{93CCA813-673D-41B0-9023-A121BC6DFB58}" destId="{17D0BC59-F825-4B3F-9514-79476DD619C0}" srcOrd="0" destOrd="6" presId="urn:microsoft.com/office/officeart/2005/8/layout/vList5"/>
    <dgm:cxn modelId="{B2F0975E-3928-4067-9ACF-128E94C91345}" type="presParOf" srcId="{5682F638-2944-41A8-849A-F672EB463561}" destId="{44A6B908-CE0C-4A7E-87BD-B6E84B317FDF}" srcOrd="0" destOrd="0" presId="urn:microsoft.com/office/officeart/2005/8/layout/vList5"/>
    <dgm:cxn modelId="{3AA760C7-BED0-4431-825C-61549940990C}" type="presParOf" srcId="{44A6B908-CE0C-4A7E-87BD-B6E84B317FDF}" destId="{4201A0E6-7F2F-4FED-BAC1-A3CD5B2F0160}" srcOrd="0" destOrd="0" presId="urn:microsoft.com/office/officeart/2005/8/layout/vList5"/>
    <dgm:cxn modelId="{9DEF7AB6-E13B-4127-BF84-5B8637912D35}" type="presParOf" srcId="{44A6B908-CE0C-4A7E-87BD-B6E84B317FDF}" destId="{17D0BC59-F825-4B3F-9514-79476DD619C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6714C4-13CF-447D-8C87-575C90C405AA}" type="doc">
      <dgm:prSet loTypeId="urn:microsoft.com/office/officeart/2005/8/layout/hProcess11" loCatId="process" qsTypeId="urn:microsoft.com/office/officeart/2005/8/quickstyle/simple1" qsCatId="simple" csTypeId="urn:microsoft.com/office/officeart/2005/8/colors/colorful5" csCatId="colorful"/>
      <dgm:spPr/>
      <dgm:t>
        <a:bodyPr/>
        <a:lstStyle/>
        <a:p>
          <a:endParaRPr lang="es-CO"/>
        </a:p>
      </dgm:t>
    </dgm:pt>
    <dgm:pt modelId="{4356AA7F-83D1-4D04-A470-7F72D3D683DA}">
      <dgm:prSet/>
      <dgm:spPr/>
      <dgm:t>
        <a:bodyPr/>
        <a:lstStyle/>
        <a:p>
          <a:r>
            <a:rPr lang="es-ES"/>
            <a:t>Conocimiento de datos </a:t>
          </a:r>
          <a:endParaRPr lang="es-CO"/>
        </a:p>
      </dgm:t>
    </dgm:pt>
    <dgm:pt modelId="{DFE26729-8E9B-4D6A-8663-5D3058DA72E5}" type="parTrans" cxnId="{6DBCFA39-6BF6-4020-95C7-D1691F9D25E1}">
      <dgm:prSet/>
      <dgm:spPr/>
      <dgm:t>
        <a:bodyPr/>
        <a:lstStyle/>
        <a:p>
          <a:endParaRPr lang="es-CO"/>
        </a:p>
      </dgm:t>
    </dgm:pt>
    <dgm:pt modelId="{D044B001-E984-4D10-8E65-E7E69D10A3BC}" type="sibTrans" cxnId="{6DBCFA39-6BF6-4020-95C7-D1691F9D25E1}">
      <dgm:prSet/>
      <dgm:spPr/>
      <dgm:t>
        <a:bodyPr/>
        <a:lstStyle/>
        <a:p>
          <a:endParaRPr lang="es-CO"/>
        </a:p>
      </dgm:t>
    </dgm:pt>
    <dgm:pt modelId="{36811C00-4410-4E58-ABBD-98F7AA4AB27A}">
      <dgm:prSet/>
      <dgm:spPr/>
      <dgm:t>
        <a:bodyPr/>
        <a:lstStyle/>
        <a:p>
          <a:r>
            <a:rPr lang="es-ES"/>
            <a:t>Conceptos básicos de programación con Python </a:t>
          </a:r>
          <a:endParaRPr lang="es-CO"/>
        </a:p>
      </dgm:t>
    </dgm:pt>
    <dgm:pt modelId="{26A10BB0-CFEA-4839-B893-8E4FB282017E}" type="parTrans" cxnId="{C148EF92-9EFD-42D6-8740-3E0E60D6D60C}">
      <dgm:prSet/>
      <dgm:spPr/>
      <dgm:t>
        <a:bodyPr/>
        <a:lstStyle/>
        <a:p>
          <a:endParaRPr lang="es-CO"/>
        </a:p>
      </dgm:t>
    </dgm:pt>
    <dgm:pt modelId="{C871546E-2EF8-4DBC-9AE2-BB9198C023E8}" type="sibTrans" cxnId="{C148EF92-9EFD-42D6-8740-3E0E60D6D60C}">
      <dgm:prSet/>
      <dgm:spPr/>
      <dgm:t>
        <a:bodyPr/>
        <a:lstStyle/>
        <a:p>
          <a:endParaRPr lang="es-CO"/>
        </a:p>
      </dgm:t>
    </dgm:pt>
    <dgm:pt modelId="{2FABDFB2-4DA4-4E94-8B91-776865D9CCEA}">
      <dgm:prSet/>
      <dgm:spPr/>
      <dgm:t>
        <a:bodyPr/>
        <a:lstStyle/>
        <a:p>
          <a:r>
            <a:rPr lang="es-ES"/>
            <a:t>Análisis exploratorio de datos con Python </a:t>
          </a:r>
          <a:endParaRPr lang="es-CO"/>
        </a:p>
      </dgm:t>
    </dgm:pt>
    <dgm:pt modelId="{B66EC808-192E-4DAD-A072-EC739C015AAD}" type="parTrans" cxnId="{AB2E1312-5CC4-4CF5-A94A-7A84351BD638}">
      <dgm:prSet/>
      <dgm:spPr/>
      <dgm:t>
        <a:bodyPr/>
        <a:lstStyle/>
        <a:p>
          <a:endParaRPr lang="es-CO"/>
        </a:p>
      </dgm:t>
    </dgm:pt>
    <dgm:pt modelId="{41E0505E-71B6-436B-A942-4533CE3BFE72}" type="sibTrans" cxnId="{AB2E1312-5CC4-4CF5-A94A-7A84351BD638}">
      <dgm:prSet/>
      <dgm:spPr/>
      <dgm:t>
        <a:bodyPr/>
        <a:lstStyle/>
        <a:p>
          <a:endParaRPr lang="es-CO"/>
        </a:p>
      </dgm:t>
    </dgm:pt>
    <dgm:pt modelId="{241BA903-9D3B-43F1-8187-3C2CF31B6F62}">
      <dgm:prSet/>
      <dgm:spPr/>
      <dgm:t>
        <a:bodyPr/>
        <a:lstStyle/>
        <a:p>
          <a:r>
            <a:rPr lang="es-ES"/>
            <a:t>Análisis de datos usando pandas, una biblioteca de Python </a:t>
          </a:r>
          <a:endParaRPr lang="es-CO"/>
        </a:p>
      </dgm:t>
    </dgm:pt>
    <dgm:pt modelId="{317C3926-5C58-41DF-8202-0ED3D71A7D16}" type="parTrans" cxnId="{CA1BD36F-155B-460F-812A-612AC33703B8}">
      <dgm:prSet/>
      <dgm:spPr/>
      <dgm:t>
        <a:bodyPr/>
        <a:lstStyle/>
        <a:p>
          <a:endParaRPr lang="es-CO"/>
        </a:p>
      </dgm:t>
    </dgm:pt>
    <dgm:pt modelId="{6D9F501C-71ED-4BBF-B1A5-8CB43742937D}" type="sibTrans" cxnId="{CA1BD36F-155B-460F-812A-612AC33703B8}">
      <dgm:prSet/>
      <dgm:spPr/>
      <dgm:t>
        <a:bodyPr/>
        <a:lstStyle/>
        <a:p>
          <a:endParaRPr lang="es-CO"/>
        </a:p>
      </dgm:t>
    </dgm:pt>
    <dgm:pt modelId="{2211C599-225D-4EE1-956D-EEBB63FBECC4}">
      <dgm:prSet/>
      <dgm:spPr/>
      <dgm:t>
        <a:bodyPr/>
        <a:lstStyle/>
        <a:p>
          <a:r>
            <a:rPr lang="es-ES"/>
            <a:t>Visualización de datos usando Matplotlib, una biblioteca de Python </a:t>
          </a:r>
          <a:endParaRPr lang="es-CO"/>
        </a:p>
      </dgm:t>
    </dgm:pt>
    <dgm:pt modelId="{53DB1A71-D65E-4EE7-B453-488F7465DC14}" type="parTrans" cxnId="{2AE2C297-B332-40BA-A11D-AA5AE502B0CC}">
      <dgm:prSet/>
      <dgm:spPr/>
      <dgm:t>
        <a:bodyPr/>
        <a:lstStyle/>
        <a:p>
          <a:endParaRPr lang="es-CO"/>
        </a:p>
      </dgm:t>
    </dgm:pt>
    <dgm:pt modelId="{B6DD4AD0-0C45-47E0-906E-74D9FE88E516}" type="sibTrans" cxnId="{2AE2C297-B332-40BA-A11D-AA5AE502B0CC}">
      <dgm:prSet/>
      <dgm:spPr/>
      <dgm:t>
        <a:bodyPr/>
        <a:lstStyle/>
        <a:p>
          <a:endParaRPr lang="es-CO"/>
        </a:p>
      </dgm:t>
    </dgm:pt>
    <dgm:pt modelId="{13BDCB1F-F05F-4DC5-B1FA-366C7E333495}">
      <dgm:prSet/>
      <dgm:spPr/>
      <dgm:t>
        <a:bodyPr/>
        <a:lstStyle/>
        <a:p>
          <a:r>
            <a:rPr lang="es-ES"/>
            <a:t>Diseño experimental y prueba de hipótesis</a:t>
          </a:r>
          <a:endParaRPr lang="es-CO"/>
        </a:p>
      </dgm:t>
    </dgm:pt>
    <dgm:pt modelId="{FCC0ABFA-D04E-417E-B154-0DB6F72A82D3}" type="parTrans" cxnId="{2716E495-E9DF-42B0-8C48-535894FF4872}">
      <dgm:prSet/>
      <dgm:spPr/>
      <dgm:t>
        <a:bodyPr/>
        <a:lstStyle/>
        <a:p>
          <a:endParaRPr lang="es-CO"/>
        </a:p>
      </dgm:t>
    </dgm:pt>
    <dgm:pt modelId="{76DC0B55-48A3-4545-B616-A835D140FA4D}" type="sibTrans" cxnId="{2716E495-E9DF-42B0-8C48-535894FF4872}">
      <dgm:prSet/>
      <dgm:spPr/>
      <dgm:t>
        <a:bodyPr/>
        <a:lstStyle/>
        <a:p>
          <a:endParaRPr lang="es-CO"/>
        </a:p>
      </dgm:t>
    </dgm:pt>
    <dgm:pt modelId="{9F169ADC-CDA7-4950-96A5-D349424E1E1C}" type="pres">
      <dgm:prSet presAssocID="{A06714C4-13CF-447D-8C87-575C90C405AA}" presName="Name0" presStyleCnt="0">
        <dgm:presLayoutVars>
          <dgm:dir/>
          <dgm:resizeHandles val="exact"/>
        </dgm:presLayoutVars>
      </dgm:prSet>
      <dgm:spPr/>
    </dgm:pt>
    <dgm:pt modelId="{11531769-F52F-4E0D-8D81-E9620FAAE0EB}" type="pres">
      <dgm:prSet presAssocID="{A06714C4-13CF-447D-8C87-575C90C405AA}" presName="arrow" presStyleLbl="bgShp" presStyleIdx="0" presStyleCnt="1"/>
      <dgm:spPr/>
    </dgm:pt>
    <dgm:pt modelId="{A2D951D0-8F1E-4743-B91F-A8379B279A10}" type="pres">
      <dgm:prSet presAssocID="{A06714C4-13CF-447D-8C87-575C90C405AA}" presName="points" presStyleCnt="0"/>
      <dgm:spPr/>
    </dgm:pt>
    <dgm:pt modelId="{3F5CED1E-E6F0-4552-B8A4-22A9A1A48B6D}" type="pres">
      <dgm:prSet presAssocID="{4356AA7F-83D1-4D04-A470-7F72D3D683DA}" presName="compositeA" presStyleCnt="0"/>
      <dgm:spPr/>
    </dgm:pt>
    <dgm:pt modelId="{8373EA69-219F-4F23-9747-C7EF51F24B82}" type="pres">
      <dgm:prSet presAssocID="{4356AA7F-83D1-4D04-A470-7F72D3D683DA}" presName="textA" presStyleLbl="revTx" presStyleIdx="0" presStyleCnt="6">
        <dgm:presLayoutVars>
          <dgm:bulletEnabled val="1"/>
        </dgm:presLayoutVars>
      </dgm:prSet>
      <dgm:spPr/>
    </dgm:pt>
    <dgm:pt modelId="{010BB832-432F-46D5-A898-4708E56E92EA}" type="pres">
      <dgm:prSet presAssocID="{4356AA7F-83D1-4D04-A470-7F72D3D683DA}" presName="circleA" presStyleLbl="node1" presStyleIdx="0" presStyleCnt="6"/>
      <dgm:spPr/>
    </dgm:pt>
    <dgm:pt modelId="{EC38DF61-33F1-4DB1-AD45-F8A4AA5AA115}" type="pres">
      <dgm:prSet presAssocID="{4356AA7F-83D1-4D04-A470-7F72D3D683DA}" presName="spaceA" presStyleCnt="0"/>
      <dgm:spPr/>
    </dgm:pt>
    <dgm:pt modelId="{C1298E8F-6A12-477C-A4D1-EC576CD043C3}" type="pres">
      <dgm:prSet presAssocID="{D044B001-E984-4D10-8E65-E7E69D10A3BC}" presName="space" presStyleCnt="0"/>
      <dgm:spPr/>
    </dgm:pt>
    <dgm:pt modelId="{BBC3AE7D-4B50-4015-BAB1-287926E968D3}" type="pres">
      <dgm:prSet presAssocID="{36811C00-4410-4E58-ABBD-98F7AA4AB27A}" presName="compositeB" presStyleCnt="0"/>
      <dgm:spPr/>
    </dgm:pt>
    <dgm:pt modelId="{2016A6EF-C72F-47BD-972C-B591766A7204}" type="pres">
      <dgm:prSet presAssocID="{36811C00-4410-4E58-ABBD-98F7AA4AB27A}" presName="textB" presStyleLbl="revTx" presStyleIdx="1" presStyleCnt="6">
        <dgm:presLayoutVars>
          <dgm:bulletEnabled val="1"/>
        </dgm:presLayoutVars>
      </dgm:prSet>
      <dgm:spPr/>
    </dgm:pt>
    <dgm:pt modelId="{E4C3ADF5-84C9-4659-B2C6-FDEA37EBAB1C}" type="pres">
      <dgm:prSet presAssocID="{36811C00-4410-4E58-ABBD-98F7AA4AB27A}" presName="circleB" presStyleLbl="node1" presStyleIdx="1" presStyleCnt="6"/>
      <dgm:spPr/>
    </dgm:pt>
    <dgm:pt modelId="{A491CBCB-9B0B-44CB-AEB3-438DE9533B1D}" type="pres">
      <dgm:prSet presAssocID="{36811C00-4410-4E58-ABBD-98F7AA4AB27A}" presName="spaceB" presStyleCnt="0"/>
      <dgm:spPr/>
    </dgm:pt>
    <dgm:pt modelId="{1ECFF44D-319A-4C8B-B97D-FD46F37BDD82}" type="pres">
      <dgm:prSet presAssocID="{C871546E-2EF8-4DBC-9AE2-BB9198C023E8}" presName="space" presStyleCnt="0"/>
      <dgm:spPr/>
    </dgm:pt>
    <dgm:pt modelId="{AC8E8278-ED7F-4E22-8311-56D089E1A0EF}" type="pres">
      <dgm:prSet presAssocID="{2FABDFB2-4DA4-4E94-8B91-776865D9CCEA}" presName="compositeA" presStyleCnt="0"/>
      <dgm:spPr/>
    </dgm:pt>
    <dgm:pt modelId="{0235746B-EABB-4390-96E5-777B6AB2CAC1}" type="pres">
      <dgm:prSet presAssocID="{2FABDFB2-4DA4-4E94-8B91-776865D9CCEA}" presName="textA" presStyleLbl="revTx" presStyleIdx="2" presStyleCnt="6">
        <dgm:presLayoutVars>
          <dgm:bulletEnabled val="1"/>
        </dgm:presLayoutVars>
      </dgm:prSet>
      <dgm:spPr/>
    </dgm:pt>
    <dgm:pt modelId="{83320A20-4D15-471D-8FE6-308502F2906A}" type="pres">
      <dgm:prSet presAssocID="{2FABDFB2-4DA4-4E94-8B91-776865D9CCEA}" presName="circleA" presStyleLbl="node1" presStyleIdx="2" presStyleCnt="6"/>
      <dgm:spPr/>
    </dgm:pt>
    <dgm:pt modelId="{AC907B9D-152B-490F-83B5-D7BF0BC44F4F}" type="pres">
      <dgm:prSet presAssocID="{2FABDFB2-4DA4-4E94-8B91-776865D9CCEA}" presName="spaceA" presStyleCnt="0"/>
      <dgm:spPr/>
    </dgm:pt>
    <dgm:pt modelId="{A8F9EB57-112A-4CC8-830A-BAF3E5D60363}" type="pres">
      <dgm:prSet presAssocID="{41E0505E-71B6-436B-A942-4533CE3BFE72}" presName="space" presStyleCnt="0"/>
      <dgm:spPr/>
    </dgm:pt>
    <dgm:pt modelId="{5E4B5E83-C676-4108-BAE0-0900AD492D08}" type="pres">
      <dgm:prSet presAssocID="{241BA903-9D3B-43F1-8187-3C2CF31B6F62}" presName="compositeB" presStyleCnt="0"/>
      <dgm:spPr/>
    </dgm:pt>
    <dgm:pt modelId="{08B1A831-CF89-46A2-85AD-6075D1A40B06}" type="pres">
      <dgm:prSet presAssocID="{241BA903-9D3B-43F1-8187-3C2CF31B6F62}" presName="textB" presStyleLbl="revTx" presStyleIdx="3" presStyleCnt="6">
        <dgm:presLayoutVars>
          <dgm:bulletEnabled val="1"/>
        </dgm:presLayoutVars>
      </dgm:prSet>
      <dgm:spPr/>
    </dgm:pt>
    <dgm:pt modelId="{40AE21B7-AF54-452A-96CC-C68B61D9FFC2}" type="pres">
      <dgm:prSet presAssocID="{241BA903-9D3B-43F1-8187-3C2CF31B6F62}" presName="circleB" presStyleLbl="node1" presStyleIdx="3" presStyleCnt="6"/>
      <dgm:spPr/>
    </dgm:pt>
    <dgm:pt modelId="{F564D80F-83D6-469E-B93D-9BFCC1BE27BF}" type="pres">
      <dgm:prSet presAssocID="{241BA903-9D3B-43F1-8187-3C2CF31B6F62}" presName="spaceB" presStyleCnt="0"/>
      <dgm:spPr/>
    </dgm:pt>
    <dgm:pt modelId="{E90C6137-27D9-4898-8D51-9B5BFAA51B94}" type="pres">
      <dgm:prSet presAssocID="{6D9F501C-71ED-4BBF-B1A5-8CB43742937D}" presName="space" presStyleCnt="0"/>
      <dgm:spPr/>
    </dgm:pt>
    <dgm:pt modelId="{9289A011-447C-41CF-8696-5A598CA3803C}" type="pres">
      <dgm:prSet presAssocID="{2211C599-225D-4EE1-956D-EEBB63FBECC4}" presName="compositeA" presStyleCnt="0"/>
      <dgm:spPr/>
    </dgm:pt>
    <dgm:pt modelId="{E46506FE-29AA-4945-B28E-47A16DFEA219}" type="pres">
      <dgm:prSet presAssocID="{2211C599-225D-4EE1-956D-EEBB63FBECC4}" presName="textA" presStyleLbl="revTx" presStyleIdx="4" presStyleCnt="6">
        <dgm:presLayoutVars>
          <dgm:bulletEnabled val="1"/>
        </dgm:presLayoutVars>
      </dgm:prSet>
      <dgm:spPr/>
    </dgm:pt>
    <dgm:pt modelId="{29516F5A-06FA-4F88-B2DB-8FD871B1C8FD}" type="pres">
      <dgm:prSet presAssocID="{2211C599-225D-4EE1-956D-EEBB63FBECC4}" presName="circleA" presStyleLbl="node1" presStyleIdx="4" presStyleCnt="6"/>
      <dgm:spPr/>
    </dgm:pt>
    <dgm:pt modelId="{99101B81-E278-4184-A857-DADBBB234AA6}" type="pres">
      <dgm:prSet presAssocID="{2211C599-225D-4EE1-956D-EEBB63FBECC4}" presName="spaceA" presStyleCnt="0"/>
      <dgm:spPr/>
    </dgm:pt>
    <dgm:pt modelId="{2DCE3621-ACD2-4692-9843-1FF7FAF78EDF}" type="pres">
      <dgm:prSet presAssocID="{B6DD4AD0-0C45-47E0-906E-74D9FE88E516}" presName="space" presStyleCnt="0"/>
      <dgm:spPr/>
    </dgm:pt>
    <dgm:pt modelId="{FCDEC04B-E203-42CA-AEB0-19B77C561007}" type="pres">
      <dgm:prSet presAssocID="{13BDCB1F-F05F-4DC5-B1FA-366C7E333495}" presName="compositeB" presStyleCnt="0"/>
      <dgm:spPr/>
    </dgm:pt>
    <dgm:pt modelId="{EDD4777C-E643-433D-ADE6-1C90F37BCAB5}" type="pres">
      <dgm:prSet presAssocID="{13BDCB1F-F05F-4DC5-B1FA-366C7E333495}" presName="textB" presStyleLbl="revTx" presStyleIdx="5" presStyleCnt="6">
        <dgm:presLayoutVars>
          <dgm:bulletEnabled val="1"/>
        </dgm:presLayoutVars>
      </dgm:prSet>
      <dgm:spPr/>
    </dgm:pt>
    <dgm:pt modelId="{CB2EAE23-7081-4AE6-B9AA-479B4581002E}" type="pres">
      <dgm:prSet presAssocID="{13BDCB1F-F05F-4DC5-B1FA-366C7E333495}" presName="circleB" presStyleLbl="node1" presStyleIdx="5" presStyleCnt="6"/>
      <dgm:spPr/>
    </dgm:pt>
    <dgm:pt modelId="{BDB7FC7A-7EFF-4BE8-9DEC-4BD9C58EF1BC}" type="pres">
      <dgm:prSet presAssocID="{13BDCB1F-F05F-4DC5-B1FA-366C7E333495}" presName="spaceB" presStyleCnt="0"/>
      <dgm:spPr/>
    </dgm:pt>
  </dgm:ptLst>
  <dgm:cxnLst>
    <dgm:cxn modelId="{AB2E1312-5CC4-4CF5-A94A-7A84351BD638}" srcId="{A06714C4-13CF-447D-8C87-575C90C405AA}" destId="{2FABDFB2-4DA4-4E94-8B91-776865D9CCEA}" srcOrd="2" destOrd="0" parTransId="{B66EC808-192E-4DAD-A072-EC739C015AAD}" sibTransId="{41E0505E-71B6-436B-A942-4533CE3BFE72}"/>
    <dgm:cxn modelId="{6DBCFA39-6BF6-4020-95C7-D1691F9D25E1}" srcId="{A06714C4-13CF-447D-8C87-575C90C405AA}" destId="{4356AA7F-83D1-4D04-A470-7F72D3D683DA}" srcOrd="0" destOrd="0" parTransId="{DFE26729-8E9B-4D6A-8663-5D3058DA72E5}" sibTransId="{D044B001-E984-4D10-8E65-E7E69D10A3BC}"/>
    <dgm:cxn modelId="{F48AA75F-FE6E-4528-A3B1-FA2497AC5E50}" type="presOf" srcId="{36811C00-4410-4E58-ABBD-98F7AA4AB27A}" destId="{2016A6EF-C72F-47BD-972C-B591766A7204}" srcOrd="0" destOrd="0" presId="urn:microsoft.com/office/officeart/2005/8/layout/hProcess11"/>
    <dgm:cxn modelId="{6E7CF567-A10E-4197-92CF-F42BA4B4D415}" type="presOf" srcId="{4356AA7F-83D1-4D04-A470-7F72D3D683DA}" destId="{8373EA69-219F-4F23-9747-C7EF51F24B82}" srcOrd="0" destOrd="0" presId="urn:microsoft.com/office/officeart/2005/8/layout/hProcess11"/>
    <dgm:cxn modelId="{CA1BD36F-155B-460F-812A-612AC33703B8}" srcId="{A06714C4-13CF-447D-8C87-575C90C405AA}" destId="{241BA903-9D3B-43F1-8187-3C2CF31B6F62}" srcOrd="3" destOrd="0" parTransId="{317C3926-5C58-41DF-8202-0ED3D71A7D16}" sibTransId="{6D9F501C-71ED-4BBF-B1A5-8CB43742937D}"/>
    <dgm:cxn modelId="{F1426277-9837-4E32-8BE8-62A3C0F1BC3C}" type="presOf" srcId="{2FABDFB2-4DA4-4E94-8B91-776865D9CCEA}" destId="{0235746B-EABB-4390-96E5-777B6AB2CAC1}" srcOrd="0" destOrd="0" presId="urn:microsoft.com/office/officeart/2005/8/layout/hProcess11"/>
    <dgm:cxn modelId="{F7ECB58B-C0DA-421A-B433-FA97446637CD}" type="presOf" srcId="{2211C599-225D-4EE1-956D-EEBB63FBECC4}" destId="{E46506FE-29AA-4945-B28E-47A16DFEA219}" srcOrd="0" destOrd="0" presId="urn:microsoft.com/office/officeart/2005/8/layout/hProcess11"/>
    <dgm:cxn modelId="{C148EF92-9EFD-42D6-8740-3E0E60D6D60C}" srcId="{A06714C4-13CF-447D-8C87-575C90C405AA}" destId="{36811C00-4410-4E58-ABBD-98F7AA4AB27A}" srcOrd="1" destOrd="0" parTransId="{26A10BB0-CFEA-4839-B893-8E4FB282017E}" sibTransId="{C871546E-2EF8-4DBC-9AE2-BB9198C023E8}"/>
    <dgm:cxn modelId="{2716E495-E9DF-42B0-8C48-535894FF4872}" srcId="{A06714C4-13CF-447D-8C87-575C90C405AA}" destId="{13BDCB1F-F05F-4DC5-B1FA-366C7E333495}" srcOrd="5" destOrd="0" parTransId="{FCC0ABFA-D04E-417E-B154-0DB6F72A82D3}" sibTransId="{76DC0B55-48A3-4545-B616-A835D140FA4D}"/>
    <dgm:cxn modelId="{53CB9497-6722-4E31-900B-4D098653A3A9}" type="presOf" srcId="{A06714C4-13CF-447D-8C87-575C90C405AA}" destId="{9F169ADC-CDA7-4950-96A5-D349424E1E1C}" srcOrd="0" destOrd="0" presId="urn:microsoft.com/office/officeart/2005/8/layout/hProcess11"/>
    <dgm:cxn modelId="{2AE2C297-B332-40BA-A11D-AA5AE502B0CC}" srcId="{A06714C4-13CF-447D-8C87-575C90C405AA}" destId="{2211C599-225D-4EE1-956D-EEBB63FBECC4}" srcOrd="4" destOrd="0" parTransId="{53DB1A71-D65E-4EE7-B453-488F7465DC14}" sibTransId="{B6DD4AD0-0C45-47E0-906E-74D9FE88E516}"/>
    <dgm:cxn modelId="{ADD4F69A-FE62-47BF-95EF-09F8E73088D6}" type="presOf" srcId="{241BA903-9D3B-43F1-8187-3C2CF31B6F62}" destId="{08B1A831-CF89-46A2-85AD-6075D1A40B06}" srcOrd="0" destOrd="0" presId="urn:microsoft.com/office/officeart/2005/8/layout/hProcess11"/>
    <dgm:cxn modelId="{5269C8A0-7ED3-45D7-AF9E-DA93443449E3}" type="presOf" srcId="{13BDCB1F-F05F-4DC5-B1FA-366C7E333495}" destId="{EDD4777C-E643-433D-ADE6-1C90F37BCAB5}" srcOrd="0" destOrd="0" presId="urn:microsoft.com/office/officeart/2005/8/layout/hProcess11"/>
    <dgm:cxn modelId="{8A2F57A0-BA57-47B1-8CC0-7AFCD2E247CC}" type="presParOf" srcId="{9F169ADC-CDA7-4950-96A5-D349424E1E1C}" destId="{11531769-F52F-4E0D-8D81-E9620FAAE0EB}" srcOrd="0" destOrd="0" presId="urn:microsoft.com/office/officeart/2005/8/layout/hProcess11"/>
    <dgm:cxn modelId="{69677521-33D6-498D-8668-2BAB6C3E77AF}" type="presParOf" srcId="{9F169ADC-CDA7-4950-96A5-D349424E1E1C}" destId="{A2D951D0-8F1E-4743-B91F-A8379B279A10}" srcOrd="1" destOrd="0" presId="urn:microsoft.com/office/officeart/2005/8/layout/hProcess11"/>
    <dgm:cxn modelId="{9259116A-FB4B-4D63-AF2C-E09114C354CD}" type="presParOf" srcId="{A2D951D0-8F1E-4743-B91F-A8379B279A10}" destId="{3F5CED1E-E6F0-4552-B8A4-22A9A1A48B6D}" srcOrd="0" destOrd="0" presId="urn:microsoft.com/office/officeart/2005/8/layout/hProcess11"/>
    <dgm:cxn modelId="{6ECFBE6E-602B-4DCF-BCFD-B03BE90AA713}" type="presParOf" srcId="{3F5CED1E-E6F0-4552-B8A4-22A9A1A48B6D}" destId="{8373EA69-219F-4F23-9747-C7EF51F24B82}" srcOrd="0" destOrd="0" presId="urn:microsoft.com/office/officeart/2005/8/layout/hProcess11"/>
    <dgm:cxn modelId="{F45619BF-69C7-4E3C-B75B-A57873081275}" type="presParOf" srcId="{3F5CED1E-E6F0-4552-B8A4-22A9A1A48B6D}" destId="{010BB832-432F-46D5-A898-4708E56E92EA}" srcOrd="1" destOrd="0" presId="urn:microsoft.com/office/officeart/2005/8/layout/hProcess11"/>
    <dgm:cxn modelId="{1F927618-5DF8-42B6-9703-2807F8D9844A}" type="presParOf" srcId="{3F5CED1E-E6F0-4552-B8A4-22A9A1A48B6D}" destId="{EC38DF61-33F1-4DB1-AD45-F8A4AA5AA115}" srcOrd="2" destOrd="0" presId="urn:microsoft.com/office/officeart/2005/8/layout/hProcess11"/>
    <dgm:cxn modelId="{880787F1-C49C-41F7-92E7-99650F30DB87}" type="presParOf" srcId="{A2D951D0-8F1E-4743-B91F-A8379B279A10}" destId="{C1298E8F-6A12-477C-A4D1-EC576CD043C3}" srcOrd="1" destOrd="0" presId="urn:microsoft.com/office/officeart/2005/8/layout/hProcess11"/>
    <dgm:cxn modelId="{EF951486-28BD-4458-B710-8C089BA13D19}" type="presParOf" srcId="{A2D951D0-8F1E-4743-B91F-A8379B279A10}" destId="{BBC3AE7D-4B50-4015-BAB1-287926E968D3}" srcOrd="2" destOrd="0" presId="urn:microsoft.com/office/officeart/2005/8/layout/hProcess11"/>
    <dgm:cxn modelId="{532D09B9-5405-457D-8443-D5AC4852E5A4}" type="presParOf" srcId="{BBC3AE7D-4B50-4015-BAB1-287926E968D3}" destId="{2016A6EF-C72F-47BD-972C-B591766A7204}" srcOrd="0" destOrd="0" presId="urn:microsoft.com/office/officeart/2005/8/layout/hProcess11"/>
    <dgm:cxn modelId="{305E9F2A-5F41-4DD2-9993-51FEB05CA432}" type="presParOf" srcId="{BBC3AE7D-4B50-4015-BAB1-287926E968D3}" destId="{E4C3ADF5-84C9-4659-B2C6-FDEA37EBAB1C}" srcOrd="1" destOrd="0" presId="urn:microsoft.com/office/officeart/2005/8/layout/hProcess11"/>
    <dgm:cxn modelId="{8B5E51FF-4F99-41E5-BC9A-F05BFC1CA7CF}" type="presParOf" srcId="{BBC3AE7D-4B50-4015-BAB1-287926E968D3}" destId="{A491CBCB-9B0B-44CB-AEB3-438DE9533B1D}" srcOrd="2" destOrd="0" presId="urn:microsoft.com/office/officeart/2005/8/layout/hProcess11"/>
    <dgm:cxn modelId="{D896491E-05C2-4F0A-9E32-FE036B967DC9}" type="presParOf" srcId="{A2D951D0-8F1E-4743-B91F-A8379B279A10}" destId="{1ECFF44D-319A-4C8B-B97D-FD46F37BDD82}" srcOrd="3" destOrd="0" presId="urn:microsoft.com/office/officeart/2005/8/layout/hProcess11"/>
    <dgm:cxn modelId="{5C8D523E-F108-45B1-94BF-F3AF021A5E2A}" type="presParOf" srcId="{A2D951D0-8F1E-4743-B91F-A8379B279A10}" destId="{AC8E8278-ED7F-4E22-8311-56D089E1A0EF}" srcOrd="4" destOrd="0" presId="urn:microsoft.com/office/officeart/2005/8/layout/hProcess11"/>
    <dgm:cxn modelId="{04668B13-0E8D-4FF5-8FEA-E350F58DC1D0}" type="presParOf" srcId="{AC8E8278-ED7F-4E22-8311-56D089E1A0EF}" destId="{0235746B-EABB-4390-96E5-777B6AB2CAC1}" srcOrd="0" destOrd="0" presId="urn:microsoft.com/office/officeart/2005/8/layout/hProcess11"/>
    <dgm:cxn modelId="{515571CC-AA1D-4288-934B-930E386EEA38}" type="presParOf" srcId="{AC8E8278-ED7F-4E22-8311-56D089E1A0EF}" destId="{83320A20-4D15-471D-8FE6-308502F2906A}" srcOrd="1" destOrd="0" presId="urn:microsoft.com/office/officeart/2005/8/layout/hProcess11"/>
    <dgm:cxn modelId="{01DA5517-357D-42A9-9AB6-CE307051CE8E}" type="presParOf" srcId="{AC8E8278-ED7F-4E22-8311-56D089E1A0EF}" destId="{AC907B9D-152B-490F-83B5-D7BF0BC44F4F}" srcOrd="2" destOrd="0" presId="urn:microsoft.com/office/officeart/2005/8/layout/hProcess11"/>
    <dgm:cxn modelId="{E9644387-D3C3-4A96-AD65-4F0C8759591E}" type="presParOf" srcId="{A2D951D0-8F1E-4743-B91F-A8379B279A10}" destId="{A8F9EB57-112A-4CC8-830A-BAF3E5D60363}" srcOrd="5" destOrd="0" presId="urn:microsoft.com/office/officeart/2005/8/layout/hProcess11"/>
    <dgm:cxn modelId="{C3C6595A-14C6-4E0D-8D06-BD3E64C4A15D}" type="presParOf" srcId="{A2D951D0-8F1E-4743-B91F-A8379B279A10}" destId="{5E4B5E83-C676-4108-BAE0-0900AD492D08}" srcOrd="6" destOrd="0" presId="urn:microsoft.com/office/officeart/2005/8/layout/hProcess11"/>
    <dgm:cxn modelId="{2D794BDC-55D0-4814-8501-AB31F458B92B}" type="presParOf" srcId="{5E4B5E83-C676-4108-BAE0-0900AD492D08}" destId="{08B1A831-CF89-46A2-85AD-6075D1A40B06}" srcOrd="0" destOrd="0" presId="urn:microsoft.com/office/officeart/2005/8/layout/hProcess11"/>
    <dgm:cxn modelId="{0B9E965A-43C9-423A-BEE5-A4913303711B}" type="presParOf" srcId="{5E4B5E83-C676-4108-BAE0-0900AD492D08}" destId="{40AE21B7-AF54-452A-96CC-C68B61D9FFC2}" srcOrd="1" destOrd="0" presId="urn:microsoft.com/office/officeart/2005/8/layout/hProcess11"/>
    <dgm:cxn modelId="{D8490783-4C6A-4255-A690-F51DE37E4794}" type="presParOf" srcId="{5E4B5E83-C676-4108-BAE0-0900AD492D08}" destId="{F564D80F-83D6-469E-B93D-9BFCC1BE27BF}" srcOrd="2" destOrd="0" presId="urn:microsoft.com/office/officeart/2005/8/layout/hProcess11"/>
    <dgm:cxn modelId="{927FB4D1-4554-439C-9E5C-B945DBCB977A}" type="presParOf" srcId="{A2D951D0-8F1E-4743-B91F-A8379B279A10}" destId="{E90C6137-27D9-4898-8D51-9B5BFAA51B94}" srcOrd="7" destOrd="0" presId="urn:microsoft.com/office/officeart/2005/8/layout/hProcess11"/>
    <dgm:cxn modelId="{63A760B8-A00A-40DD-84AF-2D4CED9FBF9D}" type="presParOf" srcId="{A2D951D0-8F1E-4743-B91F-A8379B279A10}" destId="{9289A011-447C-41CF-8696-5A598CA3803C}" srcOrd="8" destOrd="0" presId="urn:microsoft.com/office/officeart/2005/8/layout/hProcess11"/>
    <dgm:cxn modelId="{B62D950D-4467-429A-A3C8-DC7BDC72FA9F}" type="presParOf" srcId="{9289A011-447C-41CF-8696-5A598CA3803C}" destId="{E46506FE-29AA-4945-B28E-47A16DFEA219}" srcOrd="0" destOrd="0" presId="urn:microsoft.com/office/officeart/2005/8/layout/hProcess11"/>
    <dgm:cxn modelId="{82AC590F-5A8B-4EE3-9060-DA4320DEA35C}" type="presParOf" srcId="{9289A011-447C-41CF-8696-5A598CA3803C}" destId="{29516F5A-06FA-4F88-B2DB-8FD871B1C8FD}" srcOrd="1" destOrd="0" presId="urn:microsoft.com/office/officeart/2005/8/layout/hProcess11"/>
    <dgm:cxn modelId="{4B6A2695-2961-46A2-B996-0307FDC803A3}" type="presParOf" srcId="{9289A011-447C-41CF-8696-5A598CA3803C}" destId="{99101B81-E278-4184-A857-DADBBB234AA6}" srcOrd="2" destOrd="0" presId="urn:microsoft.com/office/officeart/2005/8/layout/hProcess11"/>
    <dgm:cxn modelId="{5936FE90-2657-4BA0-8403-164FA67836CF}" type="presParOf" srcId="{A2D951D0-8F1E-4743-B91F-A8379B279A10}" destId="{2DCE3621-ACD2-4692-9843-1FF7FAF78EDF}" srcOrd="9" destOrd="0" presId="urn:microsoft.com/office/officeart/2005/8/layout/hProcess11"/>
    <dgm:cxn modelId="{FA82A26D-EF7E-4674-8BA8-8F145539A8FC}" type="presParOf" srcId="{A2D951D0-8F1E-4743-B91F-A8379B279A10}" destId="{FCDEC04B-E203-42CA-AEB0-19B77C561007}" srcOrd="10" destOrd="0" presId="urn:microsoft.com/office/officeart/2005/8/layout/hProcess11"/>
    <dgm:cxn modelId="{735642F2-6517-467B-977D-409656DFA3E6}" type="presParOf" srcId="{FCDEC04B-E203-42CA-AEB0-19B77C561007}" destId="{EDD4777C-E643-433D-ADE6-1C90F37BCAB5}" srcOrd="0" destOrd="0" presId="urn:microsoft.com/office/officeart/2005/8/layout/hProcess11"/>
    <dgm:cxn modelId="{5C741712-9D10-4343-B434-AEB01DDB4CA3}" type="presParOf" srcId="{FCDEC04B-E203-42CA-AEB0-19B77C561007}" destId="{CB2EAE23-7081-4AE6-B9AA-479B4581002E}" srcOrd="1" destOrd="0" presId="urn:microsoft.com/office/officeart/2005/8/layout/hProcess11"/>
    <dgm:cxn modelId="{DD5654C5-BB5D-418A-8D4B-B97634B68C5E}" type="presParOf" srcId="{FCDEC04B-E203-42CA-AEB0-19B77C561007}" destId="{BDB7FC7A-7EFF-4BE8-9DEC-4BD9C58EF1B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FD0110-4B42-47DB-9ECF-FFDC1FE5253E}" type="doc">
      <dgm:prSet loTypeId="urn:microsoft.com/office/officeart/2005/8/layout/hProcess11" loCatId="process" qsTypeId="urn:microsoft.com/office/officeart/2005/8/quickstyle/simple1" qsCatId="simple" csTypeId="urn:microsoft.com/office/officeart/2005/8/colors/colorful5" csCatId="colorful"/>
      <dgm:spPr/>
      <dgm:t>
        <a:bodyPr/>
        <a:lstStyle/>
        <a:p>
          <a:endParaRPr lang="es-CO"/>
        </a:p>
      </dgm:t>
    </dgm:pt>
    <dgm:pt modelId="{D6188A4E-6CCD-4C64-A2A0-0356B4908214}">
      <dgm:prSet/>
      <dgm:spPr/>
      <dgm:t>
        <a:bodyPr/>
        <a:lstStyle/>
        <a:p>
          <a:r>
            <a:rPr lang="es-ES"/>
            <a:t>• Hacer una pregunta </a:t>
          </a:r>
          <a:endParaRPr lang="es-CO"/>
        </a:p>
      </dgm:t>
    </dgm:pt>
    <dgm:pt modelId="{EBE425BF-90C7-4102-85FA-F72D11128128}" type="parTrans" cxnId="{2323E14F-DF1D-4208-B012-10360EC0F952}">
      <dgm:prSet/>
      <dgm:spPr/>
      <dgm:t>
        <a:bodyPr/>
        <a:lstStyle/>
        <a:p>
          <a:endParaRPr lang="es-CO"/>
        </a:p>
      </dgm:t>
    </dgm:pt>
    <dgm:pt modelId="{2BF35DDF-FE36-4C23-84CC-38238D68749A}" type="sibTrans" cxnId="{2323E14F-DF1D-4208-B012-10360EC0F952}">
      <dgm:prSet/>
      <dgm:spPr/>
      <dgm:t>
        <a:bodyPr/>
        <a:lstStyle/>
        <a:p>
          <a:endParaRPr lang="es-CO"/>
        </a:p>
      </dgm:t>
    </dgm:pt>
    <dgm:pt modelId="{B455F82A-235D-42DE-AD22-85B49DD205F8}">
      <dgm:prSet/>
      <dgm:spPr/>
      <dgm:t>
        <a:bodyPr/>
        <a:lstStyle/>
        <a:p>
          <a:r>
            <a:rPr lang="es-ES"/>
            <a:t>• Determinar los datos necesarios </a:t>
          </a:r>
          <a:endParaRPr lang="es-CO"/>
        </a:p>
      </dgm:t>
    </dgm:pt>
    <dgm:pt modelId="{2E88CE88-53F4-4F1E-8C79-73FA33130063}" type="parTrans" cxnId="{D7E4D014-D641-40E6-AD5F-E3D804FBB5C5}">
      <dgm:prSet/>
      <dgm:spPr/>
      <dgm:t>
        <a:bodyPr/>
        <a:lstStyle/>
        <a:p>
          <a:endParaRPr lang="es-CO"/>
        </a:p>
      </dgm:t>
    </dgm:pt>
    <dgm:pt modelId="{F07D7E9E-F575-4D9E-94D7-7279E89D42F8}" type="sibTrans" cxnId="{D7E4D014-D641-40E6-AD5F-E3D804FBB5C5}">
      <dgm:prSet/>
      <dgm:spPr/>
      <dgm:t>
        <a:bodyPr/>
        <a:lstStyle/>
        <a:p>
          <a:endParaRPr lang="es-CO"/>
        </a:p>
      </dgm:t>
    </dgm:pt>
    <dgm:pt modelId="{E54AB976-E97E-45F7-88A4-D173468C3285}">
      <dgm:prSet/>
      <dgm:spPr/>
      <dgm:t>
        <a:bodyPr/>
        <a:lstStyle/>
        <a:p>
          <a:r>
            <a:rPr lang="es-ES" dirty="0"/>
            <a:t>• Obtener los datos </a:t>
          </a:r>
          <a:endParaRPr lang="es-CO" dirty="0"/>
        </a:p>
      </dgm:t>
    </dgm:pt>
    <dgm:pt modelId="{AE41A515-209C-49E0-8B39-746D4B0CEDC0}" type="parTrans" cxnId="{B7291904-C63C-4593-9A47-3E6FC8B1E32C}">
      <dgm:prSet/>
      <dgm:spPr/>
      <dgm:t>
        <a:bodyPr/>
        <a:lstStyle/>
        <a:p>
          <a:endParaRPr lang="es-CO"/>
        </a:p>
      </dgm:t>
    </dgm:pt>
    <dgm:pt modelId="{FBBFFC26-6CEC-4BDF-95B1-05CDB5B95D81}" type="sibTrans" cxnId="{B7291904-C63C-4593-9A47-3E6FC8B1E32C}">
      <dgm:prSet/>
      <dgm:spPr/>
      <dgm:t>
        <a:bodyPr/>
        <a:lstStyle/>
        <a:p>
          <a:endParaRPr lang="es-CO"/>
        </a:p>
      </dgm:t>
    </dgm:pt>
    <dgm:pt modelId="{811BB298-D220-4DCC-A2C7-53F1BC26F8BA}">
      <dgm:prSet/>
      <dgm:spPr/>
      <dgm:t>
        <a:bodyPr/>
        <a:lstStyle/>
        <a:p>
          <a:r>
            <a:rPr lang="es-ES"/>
            <a:t>• Limpiar y organizar los datos </a:t>
          </a:r>
          <a:endParaRPr lang="es-CO"/>
        </a:p>
      </dgm:t>
    </dgm:pt>
    <dgm:pt modelId="{50466480-F2C1-44C0-9394-3A5E9A1E6BC4}" type="parTrans" cxnId="{91D923E6-1D85-42DB-B2A8-59D8175D4195}">
      <dgm:prSet/>
      <dgm:spPr/>
      <dgm:t>
        <a:bodyPr/>
        <a:lstStyle/>
        <a:p>
          <a:endParaRPr lang="es-CO"/>
        </a:p>
      </dgm:t>
    </dgm:pt>
    <dgm:pt modelId="{3F0F428C-FCBB-4A41-B743-66A63CF1114A}" type="sibTrans" cxnId="{91D923E6-1D85-42DB-B2A8-59D8175D4195}">
      <dgm:prSet/>
      <dgm:spPr/>
      <dgm:t>
        <a:bodyPr/>
        <a:lstStyle/>
        <a:p>
          <a:endParaRPr lang="es-CO"/>
        </a:p>
      </dgm:t>
    </dgm:pt>
    <dgm:pt modelId="{8B1E976A-B068-41FD-98CE-6FBB40AC1FB6}">
      <dgm:prSet/>
      <dgm:spPr/>
      <dgm:t>
        <a:bodyPr/>
        <a:lstStyle/>
        <a:p>
          <a:r>
            <a:rPr lang="es-ES"/>
            <a:t>• Explorar los datos </a:t>
          </a:r>
          <a:endParaRPr lang="es-CO"/>
        </a:p>
      </dgm:t>
    </dgm:pt>
    <dgm:pt modelId="{BB96B55F-B07A-4A50-B991-A89BB1746337}" type="parTrans" cxnId="{B9E865A7-FB3A-4D9E-AD06-51887C30C379}">
      <dgm:prSet/>
      <dgm:spPr/>
      <dgm:t>
        <a:bodyPr/>
        <a:lstStyle/>
        <a:p>
          <a:endParaRPr lang="es-CO"/>
        </a:p>
      </dgm:t>
    </dgm:pt>
    <dgm:pt modelId="{24F5850C-77AC-4B66-899A-9C08B5029A67}" type="sibTrans" cxnId="{B9E865A7-FB3A-4D9E-AD06-51887C30C379}">
      <dgm:prSet/>
      <dgm:spPr/>
      <dgm:t>
        <a:bodyPr/>
        <a:lstStyle/>
        <a:p>
          <a:endParaRPr lang="es-CO"/>
        </a:p>
      </dgm:t>
    </dgm:pt>
    <dgm:pt modelId="{FB8C3421-9279-48AF-ABF5-A302D51C18AD}">
      <dgm:prSet/>
      <dgm:spPr/>
      <dgm:t>
        <a:bodyPr/>
        <a:lstStyle/>
        <a:p>
          <a:r>
            <a:rPr lang="es-ES"/>
            <a:t>• Modelar los datos </a:t>
          </a:r>
          <a:endParaRPr lang="es-CO"/>
        </a:p>
      </dgm:t>
    </dgm:pt>
    <dgm:pt modelId="{3809ED8D-273B-4B55-8540-DA2752820197}" type="parTrans" cxnId="{505199B4-8A56-4A40-9A12-C331B9B611F2}">
      <dgm:prSet/>
      <dgm:spPr/>
      <dgm:t>
        <a:bodyPr/>
        <a:lstStyle/>
        <a:p>
          <a:endParaRPr lang="es-CO"/>
        </a:p>
      </dgm:t>
    </dgm:pt>
    <dgm:pt modelId="{D4AB5E53-FF3D-4125-BDC9-A2DCFF593E4D}" type="sibTrans" cxnId="{505199B4-8A56-4A40-9A12-C331B9B611F2}">
      <dgm:prSet/>
      <dgm:spPr/>
      <dgm:t>
        <a:bodyPr/>
        <a:lstStyle/>
        <a:p>
          <a:endParaRPr lang="es-CO"/>
        </a:p>
      </dgm:t>
    </dgm:pt>
    <dgm:pt modelId="{4EA2D87E-D1FB-4634-A740-E3F8F0789B71}">
      <dgm:prSet/>
      <dgm:spPr/>
      <dgm:t>
        <a:bodyPr/>
        <a:lstStyle/>
        <a:p>
          <a:r>
            <a:rPr lang="es-ES"/>
            <a:t>• Comunique sus hallazgos</a:t>
          </a:r>
          <a:endParaRPr lang="es-CO"/>
        </a:p>
      </dgm:t>
    </dgm:pt>
    <dgm:pt modelId="{0D4E21A6-72B0-4F0B-9CB1-E8201B9D65B1}" type="parTrans" cxnId="{D45ACC07-92EC-48D0-A6C3-4F8FA8831D33}">
      <dgm:prSet/>
      <dgm:spPr/>
      <dgm:t>
        <a:bodyPr/>
        <a:lstStyle/>
        <a:p>
          <a:endParaRPr lang="es-CO"/>
        </a:p>
      </dgm:t>
    </dgm:pt>
    <dgm:pt modelId="{C19E02E7-CB3D-497B-B2E9-BC8FAB3B7EBC}" type="sibTrans" cxnId="{D45ACC07-92EC-48D0-A6C3-4F8FA8831D33}">
      <dgm:prSet/>
      <dgm:spPr/>
      <dgm:t>
        <a:bodyPr/>
        <a:lstStyle/>
        <a:p>
          <a:endParaRPr lang="es-CO"/>
        </a:p>
      </dgm:t>
    </dgm:pt>
    <dgm:pt modelId="{C92E6FCA-1C92-41D0-B03B-7E739B77C832}" type="pres">
      <dgm:prSet presAssocID="{0EFD0110-4B42-47DB-9ECF-FFDC1FE5253E}" presName="Name0" presStyleCnt="0">
        <dgm:presLayoutVars>
          <dgm:dir/>
          <dgm:resizeHandles val="exact"/>
        </dgm:presLayoutVars>
      </dgm:prSet>
      <dgm:spPr/>
    </dgm:pt>
    <dgm:pt modelId="{022E33C3-51B4-4927-836D-4F0E3B8CB0B2}" type="pres">
      <dgm:prSet presAssocID="{0EFD0110-4B42-47DB-9ECF-FFDC1FE5253E}" presName="arrow" presStyleLbl="bgShp" presStyleIdx="0" presStyleCnt="1"/>
      <dgm:spPr/>
    </dgm:pt>
    <dgm:pt modelId="{9E4D3751-D517-4539-B772-147AF95D0AC4}" type="pres">
      <dgm:prSet presAssocID="{0EFD0110-4B42-47DB-9ECF-FFDC1FE5253E}" presName="points" presStyleCnt="0"/>
      <dgm:spPr/>
    </dgm:pt>
    <dgm:pt modelId="{107813F9-4E0E-4B00-880E-3851826D2BD1}" type="pres">
      <dgm:prSet presAssocID="{D6188A4E-6CCD-4C64-A2A0-0356B4908214}" presName="compositeA" presStyleCnt="0"/>
      <dgm:spPr/>
    </dgm:pt>
    <dgm:pt modelId="{6A1CC574-55B3-4822-AA52-EC2A3D78B289}" type="pres">
      <dgm:prSet presAssocID="{D6188A4E-6CCD-4C64-A2A0-0356B4908214}" presName="textA" presStyleLbl="revTx" presStyleIdx="0" presStyleCnt="7">
        <dgm:presLayoutVars>
          <dgm:bulletEnabled val="1"/>
        </dgm:presLayoutVars>
      </dgm:prSet>
      <dgm:spPr/>
    </dgm:pt>
    <dgm:pt modelId="{6D9C156C-43BF-4DE0-B1C3-E41E5128426E}" type="pres">
      <dgm:prSet presAssocID="{D6188A4E-6CCD-4C64-A2A0-0356B4908214}" presName="circleA" presStyleLbl="node1" presStyleIdx="0" presStyleCnt="7"/>
      <dgm:spPr/>
    </dgm:pt>
    <dgm:pt modelId="{0DE140D0-F5A1-4261-BB33-E88223B9695B}" type="pres">
      <dgm:prSet presAssocID="{D6188A4E-6CCD-4C64-A2A0-0356B4908214}" presName="spaceA" presStyleCnt="0"/>
      <dgm:spPr/>
    </dgm:pt>
    <dgm:pt modelId="{27D2E1CF-531E-415F-884B-3F06C50BCD7E}" type="pres">
      <dgm:prSet presAssocID="{2BF35DDF-FE36-4C23-84CC-38238D68749A}" presName="space" presStyleCnt="0"/>
      <dgm:spPr/>
    </dgm:pt>
    <dgm:pt modelId="{EF8C4F18-E348-4BC9-B9BF-2D93EFC17B00}" type="pres">
      <dgm:prSet presAssocID="{B455F82A-235D-42DE-AD22-85B49DD205F8}" presName="compositeB" presStyleCnt="0"/>
      <dgm:spPr/>
    </dgm:pt>
    <dgm:pt modelId="{CBCF84F7-EE9B-4287-8E00-1E0133969752}" type="pres">
      <dgm:prSet presAssocID="{B455F82A-235D-42DE-AD22-85B49DD205F8}" presName="textB" presStyleLbl="revTx" presStyleIdx="1" presStyleCnt="7">
        <dgm:presLayoutVars>
          <dgm:bulletEnabled val="1"/>
        </dgm:presLayoutVars>
      </dgm:prSet>
      <dgm:spPr/>
    </dgm:pt>
    <dgm:pt modelId="{F998EB5F-F94A-45D9-803A-72B7320792FB}" type="pres">
      <dgm:prSet presAssocID="{B455F82A-235D-42DE-AD22-85B49DD205F8}" presName="circleB" presStyleLbl="node1" presStyleIdx="1" presStyleCnt="7"/>
      <dgm:spPr/>
    </dgm:pt>
    <dgm:pt modelId="{DF853EF5-6D12-4992-97CC-F48F44A1E974}" type="pres">
      <dgm:prSet presAssocID="{B455F82A-235D-42DE-AD22-85B49DD205F8}" presName="spaceB" presStyleCnt="0"/>
      <dgm:spPr/>
    </dgm:pt>
    <dgm:pt modelId="{DBF1610C-FB9C-4F9C-BDF0-7F067D80CCFB}" type="pres">
      <dgm:prSet presAssocID="{F07D7E9E-F575-4D9E-94D7-7279E89D42F8}" presName="space" presStyleCnt="0"/>
      <dgm:spPr/>
    </dgm:pt>
    <dgm:pt modelId="{A11F5BCD-342E-4EA1-9A0E-26F0C71BE309}" type="pres">
      <dgm:prSet presAssocID="{E54AB976-E97E-45F7-88A4-D173468C3285}" presName="compositeA" presStyleCnt="0"/>
      <dgm:spPr/>
    </dgm:pt>
    <dgm:pt modelId="{24980EBB-8913-49F3-A7C7-CB586AF856D8}" type="pres">
      <dgm:prSet presAssocID="{E54AB976-E97E-45F7-88A4-D173468C3285}" presName="textA" presStyleLbl="revTx" presStyleIdx="2" presStyleCnt="7">
        <dgm:presLayoutVars>
          <dgm:bulletEnabled val="1"/>
        </dgm:presLayoutVars>
      </dgm:prSet>
      <dgm:spPr/>
    </dgm:pt>
    <dgm:pt modelId="{A898B7B6-AEE3-4AAD-9DCB-A6BD64D74125}" type="pres">
      <dgm:prSet presAssocID="{E54AB976-E97E-45F7-88A4-D173468C3285}" presName="circleA" presStyleLbl="node1" presStyleIdx="2" presStyleCnt="7"/>
      <dgm:spPr/>
    </dgm:pt>
    <dgm:pt modelId="{6787B246-5CB8-4FA7-9B1E-3304D0044A72}" type="pres">
      <dgm:prSet presAssocID="{E54AB976-E97E-45F7-88A4-D173468C3285}" presName="spaceA" presStyleCnt="0"/>
      <dgm:spPr/>
    </dgm:pt>
    <dgm:pt modelId="{9DC708D6-A239-4F61-AA52-E7A4C43C8145}" type="pres">
      <dgm:prSet presAssocID="{FBBFFC26-6CEC-4BDF-95B1-05CDB5B95D81}" presName="space" presStyleCnt="0"/>
      <dgm:spPr/>
    </dgm:pt>
    <dgm:pt modelId="{7CF60197-A274-4B7D-A076-DD071C01F79D}" type="pres">
      <dgm:prSet presAssocID="{811BB298-D220-4DCC-A2C7-53F1BC26F8BA}" presName="compositeB" presStyleCnt="0"/>
      <dgm:spPr/>
    </dgm:pt>
    <dgm:pt modelId="{23733088-73B3-4625-93A3-797EA4FBAA2E}" type="pres">
      <dgm:prSet presAssocID="{811BB298-D220-4DCC-A2C7-53F1BC26F8BA}" presName="textB" presStyleLbl="revTx" presStyleIdx="3" presStyleCnt="7">
        <dgm:presLayoutVars>
          <dgm:bulletEnabled val="1"/>
        </dgm:presLayoutVars>
      </dgm:prSet>
      <dgm:spPr/>
    </dgm:pt>
    <dgm:pt modelId="{2A9D3280-7B16-43BC-95BF-CD07EE0B629E}" type="pres">
      <dgm:prSet presAssocID="{811BB298-D220-4DCC-A2C7-53F1BC26F8BA}" presName="circleB" presStyleLbl="node1" presStyleIdx="3" presStyleCnt="7"/>
      <dgm:spPr/>
    </dgm:pt>
    <dgm:pt modelId="{6CEC25CA-1D1C-4A49-BF1E-F6C32C47FDD0}" type="pres">
      <dgm:prSet presAssocID="{811BB298-D220-4DCC-A2C7-53F1BC26F8BA}" presName="spaceB" presStyleCnt="0"/>
      <dgm:spPr/>
    </dgm:pt>
    <dgm:pt modelId="{60187865-C0E4-48D1-B08E-C836E303FA7A}" type="pres">
      <dgm:prSet presAssocID="{3F0F428C-FCBB-4A41-B743-66A63CF1114A}" presName="space" presStyleCnt="0"/>
      <dgm:spPr/>
    </dgm:pt>
    <dgm:pt modelId="{A4E0B7A3-AD3C-4902-8793-D5D8ECBD57B3}" type="pres">
      <dgm:prSet presAssocID="{8B1E976A-B068-41FD-98CE-6FBB40AC1FB6}" presName="compositeA" presStyleCnt="0"/>
      <dgm:spPr/>
    </dgm:pt>
    <dgm:pt modelId="{E146512F-4F38-488D-949C-E53B554C3106}" type="pres">
      <dgm:prSet presAssocID="{8B1E976A-B068-41FD-98CE-6FBB40AC1FB6}" presName="textA" presStyleLbl="revTx" presStyleIdx="4" presStyleCnt="7">
        <dgm:presLayoutVars>
          <dgm:bulletEnabled val="1"/>
        </dgm:presLayoutVars>
      </dgm:prSet>
      <dgm:spPr/>
    </dgm:pt>
    <dgm:pt modelId="{494EFFC4-95A2-44B7-B9D7-34A2B12210A9}" type="pres">
      <dgm:prSet presAssocID="{8B1E976A-B068-41FD-98CE-6FBB40AC1FB6}" presName="circleA" presStyleLbl="node1" presStyleIdx="4" presStyleCnt="7"/>
      <dgm:spPr/>
    </dgm:pt>
    <dgm:pt modelId="{5AB79E33-2084-4819-BA9E-59583FA9B944}" type="pres">
      <dgm:prSet presAssocID="{8B1E976A-B068-41FD-98CE-6FBB40AC1FB6}" presName="spaceA" presStyleCnt="0"/>
      <dgm:spPr/>
    </dgm:pt>
    <dgm:pt modelId="{E113E210-EBE1-4316-830F-358B01124A17}" type="pres">
      <dgm:prSet presAssocID="{24F5850C-77AC-4B66-899A-9C08B5029A67}" presName="space" presStyleCnt="0"/>
      <dgm:spPr/>
    </dgm:pt>
    <dgm:pt modelId="{1E511A5D-B535-4078-BE1F-2165E8FC90FD}" type="pres">
      <dgm:prSet presAssocID="{FB8C3421-9279-48AF-ABF5-A302D51C18AD}" presName="compositeB" presStyleCnt="0"/>
      <dgm:spPr/>
    </dgm:pt>
    <dgm:pt modelId="{3A53D1E5-9B3F-4BC5-AF26-33CDACC6177C}" type="pres">
      <dgm:prSet presAssocID="{FB8C3421-9279-48AF-ABF5-A302D51C18AD}" presName="textB" presStyleLbl="revTx" presStyleIdx="5" presStyleCnt="7">
        <dgm:presLayoutVars>
          <dgm:bulletEnabled val="1"/>
        </dgm:presLayoutVars>
      </dgm:prSet>
      <dgm:spPr/>
    </dgm:pt>
    <dgm:pt modelId="{24DBE100-A5EB-492C-894E-93F1CBC41B79}" type="pres">
      <dgm:prSet presAssocID="{FB8C3421-9279-48AF-ABF5-A302D51C18AD}" presName="circleB" presStyleLbl="node1" presStyleIdx="5" presStyleCnt="7"/>
      <dgm:spPr/>
    </dgm:pt>
    <dgm:pt modelId="{582C797E-F68E-490E-81EA-DFE45E267DE0}" type="pres">
      <dgm:prSet presAssocID="{FB8C3421-9279-48AF-ABF5-A302D51C18AD}" presName="spaceB" presStyleCnt="0"/>
      <dgm:spPr/>
    </dgm:pt>
    <dgm:pt modelId="{9C40AB31-BB01-493D-894A-ACD49F62788D}" type="pres">
      <dgm:prSet presAssocID="{D4AB5E53-FF3D-4125-BDC9-A2DCFF593E4D}" presName="space" presStyleCnt="0"/>
      <dgm:spPr/>
    </dgm:pt>
    <dgm:pt modelId="{66FE6319-2689-4EF1-91AF-E547004364B9}" type="pres">
      <dgm:prSet presAssocID="{4EA2D87E-D1FB-4634-A740-E3F8F0789B71}" presName="compositeA" presStyleCnt="0"/>
      <dgm:spPr/>
    </dgm:pt>
    <dgm:pt modelId="{A109660C-1A26-4B52-9994-B76897FAD2F8}" type="pres">
      <dgm:prSet presAssocID="{4EA2D87E-D1FB-4634-A740-E3F8F0789B71}" presName="textA" presStyleLbl="revTx" presStyleIdx="6" presStyleCnt="7">
        <dgm:presLayoutVars>
          <dgm:bulletEnabled val="1"/>
        </dgm:presLayoutVars>
      </dgm:prSet>
      <dgm:spPr/>
    </dgm:pt>
    <dgm:pt modelId="{19093B81-1AB1-4B6D-BADF-459028DE1705}" type="pres">
      <dgm:prSet presAssocID="{4EA2D87E-D1FB-4634-A740-E3F8F0789B71}" presName="circleA" presStyleLbl="node1" presStyleIdx="6" presStyleCnt="7"/>
      <dgm:spPr/>
    </dgm:pt>
    <dgm:pt modelId="{9FE5EA66-1D97-46A7-A7F9-9583DC2285F1}" type="pres">
      <dgm:prSet presAssocID="{4EA2D87E-D1FB-4634-A740-E3F8F0789B71}" presName="spaceA" presStyleCnt="0"/>
      <dgm:spPr/>
    </dgm:pt>
  </dgm:ptLst>
  <dgm:cxnLst>
    <dgm:cxn modelId="{B7291904-C63C-4593-9A47-3E6FC8B1E32C}" srcId="{0EFD0110-4B42-47DB-9ECF-FFDC1FE5253E}" destId="{E54AB976-E97E-45F7-88A4-D173468C3285}" srcOrd="2" destOrd="0" parTransId="{AE41A515-209C-49E0-8B39-746D4B0CEDC0}" sibTransId="{FBBFFC26-6CEC-4BDF-95B1-05CDB5B95D81}"/>
    <dgm:cxn modelId="{D45ACC07-92EC-48D0-A6C3-4F8FA8831D33}" srcId="{0EFD0110-4B42-47DB-9ECF-FFDC1FE5253E}" destId="{4EA2D87E-D1FB-4634-A740-E3F8F0789B71}" srcOrd="6" destOrd="0" parTransId="{0D4E21A6-72B0-4F0B-9CB1-E8201B9D65B1}" sibTransId="{C19E02E7-CB3D-497B-B2E9-BC8FAB3B7EBC}"/>
    <dgm:cxn modelId="{4B2D3611-8F1D-4929-8398-AFF041759DB7}" type="presOf" srcId="{E54AB976-E97E-45F7-88A4-D173468C3285}" destId="{24980EBB-8913-49F3-A7C7-CB586AF856D8}" srcOrd="0" destOrd="0" presId="urn:microsoft.com/office/officeart/2005/8/layout/hProcess11"/>
    <dgm:cxn modelId="{D7E4D014-D641-40E6-AD5F-E3D804FBB5C5}" srcId="{0EFD0110-4B42-47DB-9ECF-FFDC1FE5253E}" destId="{B455F82A-235D-42DE-AD22-85B49DD205F8}" srcOrd="1" destOrd="0" parTransId="{2E88CE88-53F4-4F1E-8C79-73FA33130063}" sibTransId="{F07D7E9E-F575-4D9E-94D7-7279E89D42F8}"/>
    <dgm:cxn modelId="{C9F0DB46-9736-49C9-8E3F-695CAFD7E85D}" type="presOf" srcId="{FB8C3421-9279-48AF-ABF5-A302D51C18AD}" destId="{3A53D1E5-9B3F-4BC5-AF26-33CDACC6177C}" srcOrd="0" destOrd="0" presId="urn:microsoft.com/office/officeart/2005/8/layout/hProcess11"/>
    <dgm:cxn modelId="{DE6B5C69-6B79-45DC-999B-9A1EF30A245D}" type="presOf" srcId="{811BB298-D220-4DCC-A2C7-53F1BC26F8BA}" destId="{23733088-73B3-4625-93A3-797EA4FBAA2E}" srcOrd="0" destOrd="0" presId="urn:microsoft.com/office/officeart/2005/8/layout/hProcess11"/>
    <dgm:cxn modelId="{2323E14F-DF1D-4208-B012-10360EC0F952}" srcId="{0EFD0110-4B42-47DB-9ECF-FFDC1FE5253E}" destId="{D6188A4E-6CCD-4C64-A2A0-0356B4908214}" srcOrd="0" destOrd="0" parTransId="{EBE425BF-90C7-4102-85FA-F72D11128128}" sibTransId="{2BF35DDF-FE36-4C23-84CC-38238D68749A}"/>
    <dgm:cxn modelId="{B9E865A7-FB3A-4D9E-AD06-51887C30C379}" srcId="{0EFD0110-4B42-47DB-9ECF-FFDC1FE5253E}" destId="{8B1E976A-B068-41FD-98CE-6FBB40AC1FB6}" srcOrd="4" destOrd="0" parTransId="{BB96B55F-B07A-4A50-B991-A89BB1746337}" sibTransId="{24F5850C-77AC-4B66-899A-9C08B5029A67}"/>
    <dgm:cxn modelId="{ED2130B1-5B4A-4E17-8A51-4D0263A15B47}" type="presOf" srcId="{D6188A4E-6CCD-4C64-A2A0-0356B4908214}" destId="{6A1CC574-55B3-4822-AA52-EC2A3D78B289}" srcOrd="0" destOrd="0" presId="urn:microsoft.com/office/officeart/2005/8/layout/hProcess11"/>
    <dgm:cxn modelId="{505199B4-8A56-4A40-9A12-C331B9B611F2}" srcId="{0EFD0110-4B42-47DB-9ECF-FFDC1FE5253E}" destId="{FB8C3421-9279-48AF-ABF5-A302D51C18AD}" srcOrd="5" destOrd="0" parTransId="{3809ED8D-273B-4B55-8540-DA2752820197}" sibTransId="{D4AB5E53-FF3D-4125-BDC9-A2DCFF593E4D}"/>
    <dgm:cxn modelId="{348CB9D1-16BD-4426-B70E-AD5894DF7AE5}" type="presOf" srcId="{B455F82A-235D-42DE-AD22-85B49DD205F8}" destId="{CBCF84F7-EE9B-4287-8E00-1E0133969752}" srcOrd="0" destOrd="0" presId="urn:microsoft.com/office/officeart/2005/8/layout/hProcess11"/>
    <dgm:cxn modelId="{0BA823D6-ED4C-4102-9F50-F91B3575AE7A}" type="presOf" srcId="{4EA2D87E-D1FB-4634-A740-E3F8F0789B71}" destId="{A109660C-1A26-4B52-9994-B76897FAD2F8}" srcOrd="0" destOrd="0" presId="urn:microsoft.com/office/officeart/2005/8/layout/hProcess11"/>
    <dgm:cxn modelId="{91D923E6-1D85-42DB-B2A8-59D8175D4195}" srcId="{0EFD0110-4B42-47DB-9ECF-FFDC1FE5253E}" destId="{811BB298-D220-4DCC-A2C7-53F1BC26F8BA}" srcOrd="3" destOrd="0" parTransId="{50466480-F2C1-44C0-9394-3A5E9A1E6BC4}" sibTransId="{3F0F428C-FCBB-4A41-B743-66A63CF1114A}"/>
    <dgm:cxn modelId="{D184CFEA-BC96-4BF0-B785-4F5B3D45E82D}" type="presOf" srcId="{0EFD0110-4B42-47DB-9ECF-FFDC1FE5253E}" destId="{C92E6FCA-1C92-41D0-B03B-7E739B77C832}" srcOrd="0" destOrd="0" presId="urn:microsoft.com/office/officeart/2005/8/layout/hProcess11"/>
    <dgm:cxn modelId="{DA29ADEE-86DD-4C76-A74B-268EBD004438}" type="presOf" srcId="{8B1E976A-B068-41FD-98CE-6FBB40AC1FB6}" destId="{E146512F-4F38-488D-949C-E53B554C3106}" srcOrd="0" destOrd="0" presId="urn:microsoft.com/office/officeart/2005/8/layout/hProcess11"/>
    <dgm:cxn modelId="{37E007D3-B6F4-407B-A2E2-1C01E208445D}" type="presParOf" srcId="{C92E6FCA-1C92-41D0-B03B-7E739B77C832}" destId="{022E33C3-51B4-4927-836D-4F0E3B8CB0B2}" srcOrd="0" destOrd="0" presId="urn:microsoft.com/office/officeart/2005/8/layout/hProcess11"/>
    <dgm:cxn modelId="{84F0E27A-6A71-46C2-AC88-B467832C567A}" type="presParOf" srcId="{C92E6FCA-1C92-41D0-B03B-7E739B77C832}" destId="{9E4D3751-D517-4539-B772-147AF95D0AC4}" srcOrd="1" destOrd="0" presId="urn:microsoft.com/office/officeart/2005/8/layout/hProcess11"/>
    <dgm:cxn modelId="{94C8C356-EB07-428A-AE04-758F84A617F9}" type="presParOf" srcId="{9E4D3751-D517-4539-B772-147AF95D0AC4}" destId="{107813F9-4E0E-4B00-880E-3851826D2BD1}" srcOrd="0" destOrd="0" presId="urn:microsoft.com/office/officeart/2005/8/layout/hProcess11"/>
    <dgm:cxn modelId="{9BEE3FEC-7AD1-4902-A85D-A4576FFA23E0}" type="presParOf" srcId="{107813F9-4E0E-4B00-880E-3851826D2BD1}" destId="{6A1CC574-55B3-4822-AA52-EC2A3D78B289}" srcOrd="0" destOrd="0" presId="urn:microsoft.com/office/officeart/2005/8/layout/hProcess11"/>
    <dgm:cxn modelId="{98E7DE0C-DFD8-4271-A81A-F4B0EF2DFBAC}" type="presParOf" srcId="{107813F9-4E0E-4B00-880E-3851826D2BD1}" destId="{6D9C156C-43BF-4DE0-B1C3-E41E5128426E}" srcOrd="1" destOrd="0" presId="urn:microsoft.com/office/officeart/2005/8/layout/hProcess11"/>
    <dgm:cxn modelId="{DACD6B9F-1AC5-4B81-B42E-450C81ED8036}" type="presParOf" srcId="{107813F9-4E0E-4B00-880E-3851826D2BD1}" destId="{0DE140D0-F5A1-4261-BB33-E88223B9695B}" srcOrd="2" destOrd="0" presId="urn:microsoft.com/office/officeart/2005/8/layout/hProcess11"/>
    <dgm:cxn modelId="{6C28A8E7-8C02-4D78-BF16-5067863BC27C}" type="presParOf" srcId="{9E4D3751-D517-4539-B772-147AF95D0AC4}" destId="{27D2E1CF-531E-415F-884B-3F06C50BCD7E}" srcOrd="1" destOrd="0" presId="urn:microsoft.com/office/officeart/2005/8/layout/hProcess11"/>
    <dgm:cxn modelId="{8EB41FE8-6628-4E3B-BC8D-A66174610F20}" type="presParOf" srcId="{9E4D3751-D517-4539-B772-147AF95D0AC4}" destId="{EF8C4F18-E348-4BC9-B9BF-2D93EFC17B00}" srcOrd="2" destOrd="0" presId="urn:microsoft.com/office/officeart/2005/8/layout/hProcess11"/>
    <dgm:cxn modelId="{D17DD168-E624-411A-8E9C-4C4FD501A219}" type="presParOf" srcId="{EF8C4F18-E348-4BC9-B9BF-2D93EFC17B00}" destId="{CBCF84F7-EE9B-4287-8E00-1E0133969752}" srcOrd="0" destOrd="0" presId="urn:microsoft.com/office/officeart/2005/8/layout/hProcess11"/>
    <dgm:cxn modelId="{BC79DBA6-426C-4B84-8004-74B552991993}" type="presParOf" srcId="{EF8C4F18-E348-4BC9-B9BF-2D93EFC17B00}" destId="{F998EB5F-F94A-45D9-803A-72B7320792FB}" srcOrd="1" destOrd="0" presId="urn:microsoft.com/office/officeart/2005/8/layout/hProcess11"/>
    <dgm:cxn modelId="{8095FB2C-9780-4CFD-95AF-A199F57915A9}" type="presParOf" srcId="{EF8C4F18-E348-4BC9-B9BF-2D93EFC17B00}" destId="{DF853EF5-6D12-4992-97CC-F48F44A1E974}" srcOrd="2" destOrd="0" presId="urn:microsoft.com/office/officeart/2005/8/layout/hProcess11"/>
    <dgm:cxn modelId="{947291B9-FFB0-494F-A4ED-38FECA768A54}" type="presParOf" srcId="{9E4D3751-D517-4539-B772-147AF95D0AC4}" destId="{DBF1610C-FB9C-4F9C-BDF0-7F067D80CCFB}" srcOrd="3" destOrd="0" presId="urn:microsoft.com/office/officeart/2005/8/layout/hProcess11"/>
    <dgm:cxn modelId="{3CAD975E-AE94-4DE0-8AD0-AB93B8274494}" type="presParOf" srcId="{9E4D3751-D517-4539-B772-147AF95D0AC4}" destId="{A11F5BCD-342E-4EA1-9A0E-26F0C71BE309}" srcOrd="4" destOrd="0" presId="urn:microsoft.com/office/officeart/2005/8/layout/hProcess11"/>
    <dgm:cxn modelId="{91B8F736-8019-4A99-A4BF-A4ADFD67B6EA}" type="presParOf" srcId="{A11F5BCD-342E-4EA1-9A0E-26F0C71BE309}" destId="{24980EBB-8913-49F3-A7C7-CB586AF856D8}" srcOrd="0" destOrd="0" presId="urn:microsoft.com/office/officeart/2005/8/layout/hProcess11"/>
    <dgm:cxn modelId="{DD96CDAD-6B81-413B-90CF-4DBB55523ACF}" type="presParOf" srcId="{A11F5BCD-342E-4EA1-9A0E-26F0C71BE309}" destId="{A898B7B6-AEE3-4AAD-9DCB-A6BD64D74125}" srcOrd="1" destOrd="0" presId="urn:microsoft.com/office/officeart/2005/8/layout/hProcess11"/>
    <dgm:cxn modelId="{5F9D7F39-9CC3-4F5B-9EE8-537B97C8F92D}" type="presParOf" srcId="{A11F5BCD-342E-4EA1-9A0E-26F0C71BE309}" destId="{6787B246-5CB8-4FA7-9B1E-3304D0044A72}" srcOrd="2" destOrd="0" presId="urn:microsoft.com/office/officeart/2005/8/layout/hProcess11"/>
    <dgm:cxn modelId="{8583A917-3A4F-4EC6-BABA-AC9056F7EF12}" type="presParOf" srcId="{9E4D3751-D517-4539-B772-147AF95D0AC4}" destId="{9DC708D6-A239-4F61-AA52-E7A4C43C8145}" srcOrd="5" destOrd="0" presId="urn:microsoft.com/office/officeart/2005/8/layout/hProcess11"/>
    <dgm:cxn modelId="{F22B10C6-8E79-448C-BE5B-34DC229572F1}" type="presParOf" srcId="{9E4D3751-D517-4539-B772-147AF95D0AC4}" destId="{7CF60197-A274-4B7D-A076-DD071C01F79D}" srcOrd="6" destOrd="0" presId="urn:microsoft.com/office/officeart/2005/8/layout/hProcess11"/>
    <dgm:cxn modelId="{10225EA6-3E60-470A-8BD2-29C86009E3E4}" type="presParOf" srcId="{7CF60197-A274-4B7D-A076-DD071C01F79D}" destId="{23733088-73B3-4625-93A3-797EA4FBAA2E}" srcOrd="0" destOrd="0" presId="urn:microsoft.com/office/officeart/2005/8/layout/hProcess11"/>
    <dgm:cxn modelId="{50628EC1-442D-45CF-B190-FDCB5F73E17E}" type="presParOf" srcId="{7CF60197-A274-4B7D-A076-DD071C01F79D}" destId="{2A9D3280-7B16-43BC-95BF-CD07EE0B629E}" srcOrd="1" destOrd="0" presId="urn:microsoft.com/office/officeart/2005/8/layout/hProcess11"/>
    <dgm:cxn modelId="{2F1352FF-732F-4119-A497-C429A1855A52}" type="presParOf" srcId="{7CF60197-A274-4B7D-A076-DD071C01F79D}" destId="{6CEC25CA-1D1C-4A49-BF1E-F6C32C47FDD0}" srcOrd="2" destOrd="0" presId="urn:microsoft.com/office/officeart/2005/8/layout/hProcess11"/>
    <dgm:cxn modelId="{9F523FE9-3A75-4AC3-B08F-54AACA0E9D48}" type="presParOf" srcId="{9E4D3751-D517-4539-B772-147AF95D0AC4}" destId="{60187865-C0E4-48D1-B08E-C836E303FA7A}" srcOrd="7" destOrd="0" presId="urn:microsoft.com/office/officeart/2005/8/layout/hProcess11"/>
    <dgm:cxn modelId="{FB3D3DD9-D8CB-48A2-B61D-1039FC9D38AC}" type="presParOf" srcId="{9E4D3751-D517-4539-B772-147AF95D0AC4}" destId="{A4E0B7A3-AD3C-4902-8793-D5D8ECBD57B3}" srcOrd="8" destOrd="0" presId="urn:microsoft.com/office/officeart/2005/8/layout/hProcess11"/>
    <dgm:cxn modelId="{7667FE02-EF7A-4F78-871B-8A39F3D1A8A2}" type="presParOf" srcId="{A4E0B7A3-AD3C-4902-8793-D5D8ECBD57B3}" destId="{E146512F-4F38-488D-949C-E53B554C3106}" srcOrd="0" destOrd="0" presId="urn:microsoft.com/office/officeart/2005/8/layout/hProcess11"/>
    <dgm:cxn modelId="{9F4F7A91-BA6D-40B6-B051-9D0CD431A426}" type="presParOf" srcId="{A4E0B7A3-AD3C-4902-8793-D5D8ECBD57B3}" destId="{494EFFC4-95A2-44B7-B9D7-34A2B12210A9}" srcOrd="1" destOrd="0" presId="urn:microsoft.com/office/officeart/2005/8/layout/hProcess11"/>
    <dgm:cxn modelId="{FF622AF7-E5E2-4EF0-946A-2831597F70C5}" type="presParOf" srcId="{A4E0B7A3-AD3C-4902-8793-D5D8ECBD57B3}" destId="{5AB79E33-2084-4819-BA9E-59583FA9B944}" srcOrd="2" destOrd="0" presId="urn:microsoft.com/office/officeart/2005/8/layout/hProcess11"/>
    <dgm:cxn modelId="{07745109-8DE5-4F92-AA6D-031674C0A9D9}" type="presParOf" srcId="{9E4D3751-D517-4539-B772-147AF95D0AC4}" destId="{E113E210-EBE1-4316-830F-358B01124A17}" srcOrd="9" destOrd="0" presId="urn:microsoft.com/office/officeart/2005/8/layout/hProcess11"/>
    <dgm:cxn modelId="{52111B6D-B2E4-4C98-A32D-8AD1914A785E}" type="presParOf" srcId="{9E4D3751-D517-4539-B772-147AF95D0AC4}" destId="{1E511A5D-B535-4078-BE1F-2165E8FC90FD}" srcOrd="10" destOrd="0" presId="urn:microsoft.com/office/officeart/2005/8/layout/hProcess11"/>
    <dgm:cxn modelId="{3BE8E4E9-FEB7-4456-9C02-1C8DB19CED13}" type="presParOf" srcId="{1E511A5D-B535-4078-BE1F-2165E8FC90FD}" destId="{3A53D1E5-9B3F-4BC5-AF26-33CDACC6177C}" srcOrd="0" destOrd="0" presId="urn:microsoft.com/office/officeart/2005/8/layout/hProcess11"/>
    <dgm:cxn modelId="{E764CFA0-0B74-4966-8B7D-BF08686503B2}" type="presParOf" srcId="{1E511A5D-B535-4078-BE1F-2165E8FC90FD}" destId="{24DBE100-A5EB-492C-894E-93F1CBC41B79}" srcOrd="1" destOrd="0" presId="urn:microsoft.com/office/officeart/2005/8/layout/hProcess11"/>
    <dgm:cxn modelId="{62662C98-3AD8-491B-B39F-E5760E09E460}" type="presParOf" srcId="{1E511A5D-B535-4078-BE1F-2165E8FC90FD}" destId="{582C797E-F68E-490E-81EA-DFE45E267DE0}" srcOrd="2" destOrd="0" presId="urn:microsoft.com/office/officeart/2005/8/layout/hProcess11"/>
    <dgm:cxn modelId="{4839625F-E685-41F0-8503-1B7090E7E484}" type="presParOf" srcId="{9E4D3751-D517-4539-B772-147AF95D0AC4}" destId="{9C40AB31-BB01-493D-894A-ACD49F62788D}" srcOrd="11" destOrd="0" presId="urn:microsoft.com/office/officeart/2005/8/layout/hProcess11"/>
    <dgm:cxn modelId="{45B61B55-68B6-4F2E-BE4E-2004D4D84444}" type="presParOf" srcId="{9E4D3751-D517-4539-B772-147AF95D0AC4}" destId="{66FE6319-2689-4EF1-91AF-E547004364B9}" srcOrd="12" destOrd="0" presId="urn:microsoft.com/office/officeart/2005/8/layout/hProcess11"/>
    <dgm:cxn modelId="{4990BA96-5F38-48F2-AEC0-98707155EFB3}" type="presParOf" srcId="{66FE6319-2689-4EF1-91AF-E547004364B9}" destId="{A109660C-1A26-4B52-9994-B76897FAD2F8}" srcOrd="0" destOrd="0" presId="urn:microsoft.com/office/officeart/2005/8/layout/hProcess11"/>
    <dgm:cxn modelId="{4CFD9C00-93CF-4A98-84B1-B687DC7BADD4}" type="presParOf" srcId="{66FE6319-2689-4EF1-91AF-E547004364B9}" destId="{19093B81-1AB1-4B6D-BADF-459028DE1705}" srcOrd="1" destOrd="0" presId="urn:microsoft.com/office/officeart/2005/8/layout/hProcess11"/>
    <dgm:cxn modelId="{D074A805-65DE-4845-AC1C-1805CBAB1886}" type="presParOf" srcId="{66FE6319-2689-4EF1-91AF-E547004364B9}" destId="{9FE5EA66-1D97-46A7-A7F9-9583DC2285F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DE7C3-7885-416A-975D-2E5317169DF3}">
      <dsp:nvSpPr>
        <dsp:cNvPr id="0" name=""/>
        <dsp:cNvSpPr/>
      </dsp:nvSpPr>
      <dsp:spPr>
        <a:xfrm>
          <a:off x="4336473" y="0"/>
          <a:ext cx="6504710" cy="3873731"/>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s-ES" sz="3200" kern="1200" dirty="0"/>
            <a:t>Conocimientos estadísticos</a:t>
          </a:r>
          <a:endParaRPr lang="es-CO" sz="3200" kern="1200" dirty="0"/>
        </a:p>
        <a:p>
          <a:pPr marL="285750" lvl="1" indent="-285750" algn="l" defTabSz="1422400">
            <a:lnSpc>
              <a:spcPct val="90000"/>
            </a:lnSpc>
            <a:spcBef>
              <a:spcPct val="0"/>
            </a:spcBef>
            <a:spcAft>
              <a:spcPct val="15000"/>
            </a:spcAft>
            <a:buChar char="•"/>
          </a:pPr>
          <a:r>
            <a:rPr lang="es-ES" sz="3200" kern="1200" dirty="0"/>
            <a:t>Habilidades de programación </a:t>
          </a:r>
          <a:endParaRPr lang="es-CO" sz="3200" kern="1200" dirty="0"/>
        </a:p>
        <a:p>
          <a:pPr marL="285750" lvl="1" indent="-285750" algn="l" defTabSz="1422400">
            <a:lnSpc>
              <a:spcPct val="90000"/>
            </a:lnSpc>
            <a:spcBef>
              <a:spcPct val="0"/>
            </a:spcBef>
            <a:spcAft>
              <a:spcPct val="15000"/>
            </a:spcAft>
            <a:buChar char="•"/>
          </a:pPr>
          <a:r>
            <a:rPr lang="es-ES" sz="3200" kern="1200" dirty="0"/>
            <a:t>Técnicas de visualización para trabajar con datos de manera responsable.</a:t>
          </a:r>
          <a:endParaRPr lang="es-CO" sz="3200" kern="1200" dirty="0"/>
        </a:p>
      </dsp:txBody>
      <dsp:txXfrm>
        <a:off x="4336473" y="484216"/>
        <a:ext cx="5052061" cy="2905299"/>
      </dsp:txXfrm>
    </dsp:sp>
    <dsp:sp modelId="{C43B260F-82D2-46F6-B3F4-2E319DE54428}">
      <dsp:nvSpPr>
        <dsp:cNvPr id="0" name=""/>
        <dsp:cNvSpPr/>
      </dsp:nvSpPr>
      <dsp:spPr>
        <a:xfrm>
          <a:off x="0" y="0"/>
          <a:ext cx="4336473" cy="387373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s-ES" sz="3400" kern="1200" dirty="0"/>
            <a:t>Especializados en trabajar con bases de datos, visualización, comunicación y respuesta a preguntas con datos.</a:t>
          </a:r>
          <a:endParaRPr lang="es-CO" sz="3400" kern="1200" dirty="0"/>
        </a:p>
      </dsp:txBody>
      <dsp:txXfrm>
        <a:off x="189100" y="189100"/>
        <a:ext cx="3958273" cy="3495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0BC59-F825-4B3F-9514-79476DD619C0}">
      <dsp:nvSpPr>
        <dsp:cNvPr id="0" name=""/>
        <dsp:cNvSpPr/>
      </dsp:nvSpPr>
      <dsp:spPr>
        <a:xfrm rot="5400000">
          <a:off x="5413712" y="-1068309"/>
          <a:ext cx="3795992" cy="6881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a:t>Crear programas con Python </a:t>
          </a:r>
          <a:endParaRPr lang="es-CO" sz="1900" kern="1200" dirty="0"/>
        </a:p>
        <a:p>
          <a:pPr marL="171450" lvl="1" indent="-171450" algn="l" defTabSz="844550">
            <a:lnSpc>
              <a:spcPct val="90000"/>
            </a:lnSpc>
            <a:spcBef>
              <a:spcPct val="0"/>
            </a:spcBef>
            <a:spcAft>
              <a:spcPct val="15000"/>
            </a:spcAft>
            <a:buChar char="•"/>
          </a:pPr>
          <a:r>
            <a:rPr lang="es-ES" sz="1900" kern="1200" dirty="0"/>
            <a:t>Consultar y manipular datos con Python pandas </a:t>
          </a:r>
          <a:endParaRPr lang="es-CO" sz="1900" kern="1200" dirty="0"/>
        </a:p>
        <a:p>
          <a:pPr marL="171450" lvl="1" indent="-171450" algn="l" defTabSz="844550">
            <a:lnSpc>
              <a:spcPct val="90000"/>
            </a:lnSpc>
            <a:spcBef>
              <a:spcPct val="0"/>
            </a:spcBef>
            <a:spcAft>
              <a:spcPct val="15000"/>
            </a:spcAft>
            <a:buChar char="•"/>
          </a:pPr>
          <a:r>
            <a:rPr lang="es-ES" sz="1900" kern="1200" dirty="0"/>
            <a:t>Crear visualizaciones de datos con Python </a:t>
          </a:r>
          <a:r>
            <a:rPr lang="es-ES" sz="1900" kern="1200" dirty="0" err="1"/>
            <a:t>matplotlib</a:t>
          </a:r>
          <a:r>
            <a:rPr lang="es-ES" sz="1900" kern="1200" dirty="0"/>
            <a:t> y </a:t>
          </a:r>
          <a:r>
            <a:rPr lang="es-ES" sz="1900" kern="1200" dirty="0" err="1"/>
            <a:t>seaborn</a:t>
          </a:r>
          <a:r>
            <a:rPr lang="es-ES" sz="1900" kern="1200" dirty="0"/>
            <a:t> </a:t>
          </a:r>
          <a:endParaRPr lang="es-CO" sz="1900" kern="1200" dirty="0"/>
        </a:p>
        <a:p>
          <a:pPr marL="171450" lvl="1" indent="-171450" algn="l" defTabSz="844550">
            <a:lnSpc>
              <a:spcPct val="90000"/>
            </a:lnSpc>
            <a:spcBef>
              <a:spcPct val="0"/>
            </a:spcBef>
            <a:spcAft>
              <a:spcPct val="15000"/>
            </a:spcAft>
            <a:buChar char="•"/>
          </a:pPr>
          <a:r>
            <a:rPr lang="es-ES" sz="1900" kern="1200" dirty="0"/>
            <a:t>Resumir y analizar conjuntos de datos </a:t>
          </a:r>
          <a:endParaRPr lang="es-CO" sz="1900" kern="1200" dirty="0"/>
        </a:p>
        <a:p>
          <a:pPr marL="171450" lvl="1" indent="-171450" algn="l" defTabSz="844550">
            <a:lnSpc>
              <a:spcPct val="90000"/>
            </a:lnSpc>
            <a:spcBef>
              <a:spcPct val="0"/>
            </a:spcBef>
            <a:spcAft>
              <a:spcPct val="15000"/>
            </a:spcAft>
            <a:buChar char="•"/>
          </a:pPr>
          <a:r>
            <a:rPr lang="es-ES" sz="1900" kern="1200" dirty="0"/>
            <a:t>Realizar pruebas de hipótesis </a:t>
          </a:r>
          <a:endParaRPr lang="es-CO" sz="1900" kern="1200" dirty="0"/>
        </a:p>
        <a:p>
          <a:pPr marL="171450" lvl="1" indent="-171450" algn="l" defTabSz="844550">
            <a:lnSpc>
              <a:spcPct val="90000"/>
            </a:lnSpc>
            <a:spcBef>
              <a:spcPct val="0"/>
            </a:spcBef>
            <a:spcAft>
              <a:spcPct val="15000"/>
            </a:spcAft>
            <a:buChar char="•"/>
          </a:pPr>
          <a:r>
            <a:rPr lang="es-ES" sz="1900" kern="1200" dirty="0"/>
            <a:t>Experimentos de diseño </a:t>
          </a:r>
          <a:endParaRPr lang="es-CO" sz="1900" kern="1200" dirty="0"/>
        </a:p>
        <a:p>
          <a:pPr marL="171450" lvl="1" indent="-171450" algn="l" defTabSz="844550">
            <a:lnSpc>
              <a:spcPct val="90000"/>
            </a:lnSpc>
            <a:spcBef>
              <a:spcPct val="0"/>
            </a:spcBef>
            <a:spcAft>
              <a:spcPct val="15000"/>
            </a:spcAft>
            <a:buChar char="•"/>
          </a:pPr>
          <a:r>
            <a:rPr lang="es-ES" sz="1900" kern="1200" dirty="0"/>
            <a:t>Conjuntos de datos limpios y ordenados </a:t>
          </a:r>
          <a:endParaRPr lang="es-CO" sz="1900" kern="1200" dirty="0"/>
        </a:p>
        <a:p>
          <a:pPr marL="171450" lvl="1" indent="-171450" algn="l" defTabSz="844550">
            <a:lnSpc>
              <a:spcPct val="90000"/>
            </a:lnSpc>
            <a:spcBef>
              <a:spcPct val="0"/>
            </a:spcBef>
            <a:spcAft>
              <a:spcPct val="15000"/>
            </a:spcAft>
            <a:buChar char="•"/>
          </a:pPr>
          <a:r>
            <a:rPr lang="es-ES" sz="1900" kern="1200" dirty="0"/>
            <a:t>Utilizar métodos estadísticos para evaluar conjuntos de datos grandes y pequeños. </a:t>
          </a:r>
          <a:endParaRPr lang="es-CO" sz="1900" kern="1200" dirty="0"/>
        </a:p>
        <a:p>
          <a:pPr marL="171450" lvl="1" indent="-171450" algn="l" defTabSz="844550">
            <a:lnSpc>
              <a:spcPct val="90000"/>
            </a:lnSpc>
            <a:spcBef>
              <a:spcPct val="0"/>
            </a:spcBef>
            <a:spcAft>
              <a:spcPct val="15000"/>
            </a:spcAft>
            <a:buChar char="•"/>
          </a:pPr>
          <a:r>
            <a:rPr lang="es-ES" sz="1900" kern="1200" dirty="0"/>
            <a:t>Responda preguntas comerciales con datos</a:t>
          </a:r>
          <a:endParaRPr lang="es-CO" sz="1900" kern="1200" dirty="0"/>
        </a:p>
      </dsp:txBody>
      <dsp:txXfrm rot="-5400000">
        <a:off x="3870905" y="659803"/>
        <a:ext cx="6696303" cy="3425382"/>
      </dsp:txXfrm>
    </dsp:sp>
    <dsp:sp modelId="{4201A0E6-7F2F-4FED-BAC1-A3CD5B2F0160}">
      <dsp:nvSpPr>
        <dsp:cNvPr id="0" name=""/>
        <dsp:cNvSpPr/>
      </dsp:nvSpPr>
      <dsp:spPr>
        <a:xfrm>
          <a:off x="0" y="0"/>
          <a:ext cx="3870904" cy="4744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s-CO" sz="5700" kern="1200" dirty="0"/>
            <a:t>Capacidad de:</a:t>
          </a:r>
        </a:p>
      </dsp:txBody>
      <dsp:txXfrm>
        <a:off x="188962" y="188962"/>
        <a:ext cx="3492980" cy="4367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31769-F52F-4E0D-8D81-E9620FAAE0EB}">
      <dsp:nvSpPr>
        <dsp:cNvPr id="0" name=""/>
        <dsp:cNvSpPr/>
      </dsp:nvSpPr>
      <dsp:spPr>
        <a:xfrm>
          <a:off x="0" y="1180555"/>
          <a:ext cx="10852263" cy="1574073"/>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3EA69-219F-4F23-9747-C7EF51F24B82}">
      <dsp:nvSpPr>
        <dsp:cNvPr id="0" name=""/>
        <dsp:cNvSpPr/>
      </dsp:nvSpPr>
      <dsp:spPr>
        <a:xfrm>
          <a:off x="2682" y="0"/>
          <a:ext cx="1561867" cy="157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s-ES" sz="1600" kern="1200"/>
            <a:t>Conocimiento de datos </a:t>
          </a:r>
          <a:endParaRPr lang="es-CO" sz="1600" kern="1200"/>
        </a:p>
      </dsp:txBody>
      <dsp:txXfrm>
        <a:off x="2682" y="0"/>
        <a:ext cx="1561867" cy="1574073"/>
      </dsp:txXfrm>
    </dsp:sp>
    <dsp:sp modelId="{010BB832-432F-46D5-A898-4708E56E92EA}">
      <dsp:nvSpPr>
        <dsp:cNvPr id="0" name=""/>
        <dsp:cNvSpPr/>
      </dsp:nvSpPr>
      <dsp:spPr>
        <a:xfrm>
          <a:off x="586857" y="1770832"/>
          <a:ext cx="393518" cy="39351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6A6EF-C72F-47BD-972C-B591766A7204}">
      <dsp:nvSpPr>
        <dsp:cNvPr id="0" name=""/>
        <dsp:cNvSpPr/>
      </dsp:nvSpPr>
      <dsp:spPr>
        <a:xfrm>
          <a:off x="1642643" y="2361110"/>
          <a:ext cx="1561867" cy="157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s-ES" sz="1600" kern="1200"/>
            <a:t>Conceptos básicos de programación con Python </a:t>
          </a:r>
          <a:endParaRPr lang="es-CO" sz="1600" kern="1200"/>
        </a:p>
      </dsp:txBody>
      <dsp:txXfrm>
        <a:off x="1642643" y="2361110"/>
        <a:ext cx="1561867" cy="1574073"/>
      </dsp:txXfrm>
    </dsp:sp>
    <dsp:sp modelId="{E4C3ADF5-84C9-4659-B2C6-FDEA37EBAB1C}">
      <dsp:nvSpPr>
        <dsp:cNvPr id="0" name=""/>
        <dsp:cNvSpPr/>
      </dsp:nvSpPr>
      <dsp:spPr>
        <a:xfrm>
          <a:off x="2226818" y="1770832"/>
          <a:ext cx="393518" cy="393518"/>
        </a:xfrm>
        <a:prstGeom prst="ellipse">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5746B-EABB-4390-96E5-777B6AB2CAC1}">
      <dsp:nvSpPr>
        <dsp:cNvPr id="0" name=""/>
        <dsp:cNvSpPr/>
      </dsp:nvSpPr>
      <dsp:spPr>
        <a:xfrm>
          <a:off x="3282604" y="0"/>
          <a:ext cx="1561867" cy="157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s-ES" sz="1600" kern="1200"/>
            <a:t>Análisis exploratorio de datos con Python </a:t>
          </a:r>
          <a:endParaRPr lang="es-CO" sz="1600" kern="1200"/>
        </a:p>
      </dsp:txBody>
      <dsp:txXfrm>
        <a:off x="3282604" y="0"/>
        <a:ext cx="1561867" cy="1574073"/>
      </dsp:txXfrm>
    </dsp:sp>
    <dsp:sp modelId="{83320A20-4D15-471D-8FE6-308502F2906A}">
      <dsp:nvSpPr>
        <dsp:cNvPr id="0" name=""/>
        <dsp:cNvSpPr/>
      </dsp:nvSpPr>
      <dsp:spPr>
        <a:xfrm>
          <a:off x="3866779" y="1770832"/>
          <a:ext cx="393518" cy="393518"/>
        </a:xfrm>
        <a:prstGeom prst="ellipse">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1A831-CF89-46A2-85AD-6075D1A40B06}">
      <dsp:nvSpPr>
        <dsp:cNvPr id="0" name=""/>
        <dsp:cNvSpPr/>
      </dsp:nvSpPr>
      <dsp:spPr>
        <a:xfrm>
          <a:off x="4922565" y="2361110"/>
          <a:ext cx="1561867" cy="157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s-ES" sz="1600" kern="1200"/>
            <a:t>Análisis de datos usando pandas, una biblioteca de Python </a:t>
          </a:r>
          <a:endParaRPr lang="es-CO" sz="1600" kern="1200"/>
        </a:p>
      </dsp:txBody>
      <dsp:txXfrm>
        <a:off x="4922565" y="2361110"/>
        <a:ext cx="1561867" cy="1574073"/>
      </dsp:txXfrm>
    </dsp:sp>
    <dsp:sp modelId="{40AE21B7-AF54-452A-96CC-C68B61D9FFC2}">
      <dsp:nvSpPr>
        <dsp:cNvPr id="0" name=""/>
        <dsp:cNvSpPr/>
      </dsp:nvSpPr>
      <dsp:spPr>
        <a:xfrm>
          <a:off x="5506740" y="1770832"/>
          <a:ext cx="393518" cy="393518"/>
        </a:xfrm>
        <a:prstGeom prst="ellipse">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6506FE-29AA-4945-B28E-47A16DFEA219}">
      <dsp:nvSpPr>
        <dsp:cNvPr id="0" name=""/>
        <dsp:cNvSpPr/>
      </dsp:nvSpPr>
      <dsp:spPr>
        <a:xfrm>
          <a:off x="6562526" y="0"/>
          <a:ext cx="1561867" cy="157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s-ES" sz="1600" kern="1200"/>
            <a:t>Visualización de datos usando Matplotlib, una biblioteca de Python </a:t>
          </a:r>
          <a:endParaRPr lang="es-CO" sz="1600" kern="1200"/>
        </a:p>
      </dsp:txBody>
      <dsp:txXfrm>
        <a:off x="6562526" y="0"/>
        <a:ext cx="1561867" cy="1574073"/>
      </dsp:txXfrm>
    </dsp:sp>
    <dsp:sp modelId="{29516F5A-06FA-4F88-B2DB-8FD871B1C8FD}">
      <dsp:nvSpPr>
        <dsp:cNvPr id="0" name=""/>
        <dsp:cNvSpPr/>
      </dsp:nvSpPr>
      <dsp:spPr>
        <a:xfrm>
          <a:off x="7146701" y="1770832"/>
          <a:ext cx="393518" cy="393518"/>
        </a:xfrm>
        <a:prstGeom prst="ellipse">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4777C-E643-433D-ADE6-1C90F37BCAB5}">
      <dsp:nvSpPr>
        <dsp:cNvPr id="0" name=""/>
        <dsp:cNvSpPr/>
      </dsp:nvSpPr>
      <dsp:spPr>
        <a:xfrm>
          <a:off x="8202487" y="2361110"/>
          <a:ext cx="1561867" cy="157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s-ES" sz="1600" kern="1200"/>
            <a:t>Diseño experimental y prueba de hipótesis</a:t>
          </a:r>
          <a:endParaRPr lang="es-CO" sz="1600" kern="1200"/>
        </a:p>
      </dsp:txBody>
      <dsp:txXfrm>
        <a:off x="8202487" y="2361110"/>
        <a:ext cx="1561867" cy="1574073"/>
      </dsp:txXfrm>
    </dsp:sp>
    <dsp:sp modelId="{CB2EAE23-7081-4AE6-B9AA-479B4581002E}">
      <dsp:nvSpPr>
        <dsp:cNvPr id="0" name=""/>
        <dsp:cNvSpPr/>
      </dsp:nvSpPr>
      <dsp:spPr>
        <a:xfrm>
          <a:off x="8786662" y="1770832"/>
          <a:ext cx="393518" cy="393518"/>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E33C3-51B4-4927-836D-4F0E3B8CB0B2}">
      <dsp:nvSpPr>
        <dsp:cNvPr id="0" name=""/>
        <dsp:cNvSpPr/>
      </dsp:nvSpPr>
      <dsp:spPr>
        <a:xfrm>
          <a:off x="0" y="609397"/>
          <a:ext cx="11249890" cy="812530"/>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CC574-55B3-4822-AA52-EC2A3D78B289}">
      <dsp:nvSpPr>
        <dsp:cNvPr id="0" name=""/>
        <dsp:cNvSpPr/>
      </dsp:nvSpPr>
      <dsp:spPr>
        <a:xfrm>
          <a:off x="865" y="0"/>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s-ES" sz="1400" kern="1200"/>
            <a:t>• Hacer una pregunta </a:t>
          </a:r>
          <a:endParaRPr lang="es-CO" sz="1400" kern="1200"/>
        </a:p>
      </dsp:txBody>
      <dsp:txXfrm>
        <a:off x="865" y="0"/>
        <a:ext cx="1386735" cy="812530"/>
      </dsp:txXfrm>
    </dsp:sp>
    <dsp:sp modelId="{6D9C156C-43BF-4DE0-B1C3-E41E5128426E}">
      <dsp:nvSpPr>
        <dsp:cNvPr id="0" name=""/>
        <dsp:cNvSpPr/>
      </dsp:nvSpPr>
      <dsp:spPr>
        <a:xfrm>
          <a:off x="592666" y="914096"/>
          <a:ext cx="203132" cy="20313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F84F7-EE9B-4287-8E00-1E0133969752}">
      <dsp:nvSpPr>
        <dsp:cNvPr id="0" name=""/>
        <dsp:cNvSpPr/>
      </dsp:nvSpPr>
      <dsp:spPr>
        <a:xfrm>
          <a:off x="1456937" y="1218795"/>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s-ES" sz="1400" kern="1200"/>
            <a:t>• Determinar los datos necesarios </a:t>
          </a:r>
          <a:endParaRPr lang="es-CO" sz="1400" kern="1200"/>
        </a:p>
      </dsp:txBody>
      <dsp:txXfrm>
        <a:off x="1456937" y="1218795"/>
        <a:ext cx="1386735" cy="812530"/>
      </dsp:txXfrm>
    </dsp:sp>
    <dsp:sp modelId="{F998EB5F-F94A-45D9-803A-72B7320792FB}">
      <dsp:nvSpPr>
        <dsp:cNvPr id="0" name=""/>
        <dsp:cNvSpPr/>
      </dsp:nvSpPr>
      <dsp:spPr>
        <a:xfrm>
          <a:off x="2048739" y="914096"/>
          <a:ext cx="203132" cy="203132"/>
        </a:xfrm>
        <a:prstGeom prst="ellipse">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80EBB-8913-49F3-A7C7-CB586AF856D8}">
      <dsp:nvSpPr>
        <dsp:cNvPr id="0" name=""/>
        <dsp:cNvSpPr/>
      </dsp:nvSpPr>
      <dsp:spPr>
        <a:xfrm>
          <a:off x="2913010" y="0"/>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s-ES" sz="1400" kern="1200" dirty="0"/>
            <a:t>• Obtener los datos </a:t>
          </a:r>
          <a:endParaRPr lang="es-CO" sz="1400" kern="1200" dirty="0"/>
        </a:p>
      </dsp:txBody>
      <dsp:txXfrm>
        <a:off x="2913010" y="0"/>
        <a:ext cx="1386735" cy="812530"/>
      </dsp:txXfrm>
    </dsp:sp>
    <dsp:sp modelId="{A898B7B6-AEE3-4AAD-9DCB-A6BD64D74125}">
      <dsp:nvSpPr>
        <dsp:cNvPr id="0" name=""/>
        <dsp:cNvSpPr/>
      </dsp:nvSpPr>
      <dsp:spPr>
        <a:xfrm>
          <a:off x="3504811" y="914096"/>
          <a:ext cx="203132" cy="203132"/>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33088-73B3-4625-93A3-797EA4FBAA2E}">
      <dsp:nvSpPr>
        <dsp:cNvPr id="0" name=""/>
        <dsp:cNvSpPr/>
      </dsp:nvSpPr>
      <dsp:spPr>
        <a:xfrm>
          <a:off x="4369082" y="1218795"/>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s-ES" sz="1400" kern="1200"/>
            <a:t>• Limpiar y organizar los datos </a:t>
          </a:r>
          <a:endParaRPr lang="es-CO" sz="1400" kern="1200"/>
        </a:p>
      </dsp:txBody>
      <dsp:txXfrm>
        <a:off x="4369082" y="1218795"/>
        <a:ext cx="1386735" cy="812530"/>
      </dsp:txXfrm>
    </dsp:sp>
    <dsp:sp modelId="{2A9D3280-7B16-43BC-95BF-CD07EE0B629E}">
      <dsp:nvSpPr>
        <dsp:cNvPr id="0" name=""/>
        <dsp:cNvSpPr/>
      </dsp:nvSpPr>
      <dsp:spPr>
        <a:xfrm>
          <a:off x="4960884" y="914096"/>
          <a:ext cx="203132" cy="203132"/>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512F-4F38-488D-949C-E53B554C3106}">
      <dsp:nvSpPr>
        <dsp:cNvPr id="0" name=""/>
        <dsp:cNvSpPr/>
      </dsp:nvSpPr>
      <dsp:spPr>
        <a:xfrm>
          <a:off x="5825155" y="0"/>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s-ES" sz="1400" kern="1200"/>
            <a:t>• Explorar los datos </a:t>
          </a:r>
          <a:endParaRPr lang="es-CO" sz="1400" kern="1200"/>
        </a:p>
      </dsp:txBody>
      <dsp:txXfrm>
        <a:off x="5825155" y="0"/>
        <a:ext cx="1386735" cy="812530"/>
      </dsp:txXfrm>
    </dsp:sp>
    <dsp:sp modelId="{494EFFC4-95A2-44B7-B9D7-34A2B12210A9}">
      <dsp:nvSpPr>
        <dsp:cNvPr id="0" name=""/>
        <dsp:cNvSpPr/>
      </dsp:nvSpPr>
      <dsp:spPr>
        <a:xfrm>
          <a:off x="6416956" y="914096"/>
          <a:ext cx="203132" cy="203132"/>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53D1E5-9B3F-4BC5-AF26-33CDACC6177C}">
      <dsp:nvSpPr>
        <dsp:cNvPr id="0" name=""/>
        <dsp:cNvSpPr/>
      </dsp:nvSpPr>
      <dsp:spPr>
        <a:xfrm>
          <a:off x="7281227" y="1218795"/>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s-ES" sz="1400" kern="1200"/>
            <a:t>• Modelar los datos </a:t>
          </a:r>
          <a:endParaRPr lang="es-CO" sz="1400" kern="1200"/>
        </a:p>
      </dsp:txBody>
      <dsp:txXfrm>
        <a:off x="7281227" y="1218795"/>
        <a:ext cx="1386735" cy="812530"/>
      </dsp:txXfrm>
    </dsp:sp>
    <dsp:sp modelId="{24DBE100-A5EB-492C-894E-93F1CBC41B79}">
      <dsp:nvSpPr>
        <dsp:cNvPr id="0" name=""/>
        <dsp:cNvSpPr/>
      </dsp:nvSpPr>
      <dsp:spPr>
        <a:xfrm>
          <a:off x="7873029" y="914096"/>
          <a:ext cx="203132" cy="203132"/>
        </a:xfrm>
        <a:prstGeom prst="ellipse">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9660C-1A26-4B52-9994-B76897FAD2F8}">
      <dsp:nvSpPr>
        <dsp:cNvPr id="0" name=""/>
        <dsp:cNvSpPr/>
      </dsp:nvSpPr>
      <dsp:spPr>
        <a:xfrm>
          <a:off x="8737300" y="0"/>
          <a:ext cx="1386735"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s-ES" sz="1400" kern="1200"/>
            <a:t>• Comunique sus hallazgos</a:t>
          </a:r>
          <a:endParaRPr lang="es-CO" sz="1400" kern="1200"/>
        </a:p>
      </dsp:txBody>
      <dsp:txXfrm>
        <a:off x="8737300" y="0"/>
        <a:ext cx="1386735" cy="812530"/>
      </dsp:txXfrm>
    </dsp:sp>
    <dsp:sp modelId="{19093B81-1AB1-4B6D-BADF-459028DE1705}">
      <dsp:nvSpPr>
        <dsp:cNvPr id="0" name=""/>
        <dsp:cNvSpPr/>
      </dsp:nvSpPr>
      <dsp:spPr>
        <a:xfrm>
          <a:off x="9329101" y="914096"/>
          <a:ext cx="203132" cy="203132"/>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A69A5-86C0-4C15-AA61-849143F7310A}"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F18C7-B336-43E4-9438-D4F207617941}" type="slidenum">
              <a:rPr lang="en-US" smtClean="0"/>
              <a:t>‹Nº›</a:t>
            </a:fld>
            <a:endParaRPr lang="en-US"/>
          </a:p>
        </p:txBody>
      </p:sp>
    </p:spTree>
    <p:extLst>
      <p:ext uri="{BB962C8B-B14F-4D97-AF65-F5344CB8AC3E}">
        <p14:creationId xmlns:p14="http://schemas.microsoft.com/office/powerpoint/2010/main" val="85544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a:t>
            </a:fld>
            <a:endParaRPr lang="es-ES" dirty="0"/>
          </a:p>
        </p:txBody>
      </p:sp>
    </p:spTree>
    <p:extLst>
      <p:ext uri="{BB962C8B-B14F-4D97-AF65-F5344CB8AC3E}">
        <p14:creationId xmlns:p14="http://schemas.microsoft.com/office/powerpoint/2010/main" val="328874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D08A088F-4D95-4ACE-AD1B-C759CC9A4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51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
            <a:extLst>
              <a:ext uri="{FF2B5EF4-FFF2-40B4-BE49-F238E27FC236}">
                <a16:creationId xmlns:a16="http://schemas.microsoft.com/office/drawing/2014/main" id="{471D2BE3-553E-4397-A60E-C49B8E269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51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b="17293"/>
          <a:stretch/>
        </p:blipFill>
        <p:spPr>
          <a:xfrm>
            <a:off x="0" y="1"/>
            <a:ext cx="12192000" cy="5669280"/>
          </a:xfrm>
          <a:prstGeom prst="rect">
            <a:avLst/>
          </a:prstGeom>
        </p:spPr>
      </p:pic>
      <p:sp>
        <p:nvSpPr>
          <p:cNvPr id="2" name="Título 1"/>
          <p:cNvSpPr>
            <a:spLocks noGrp="1"/>
          </p:cNvSpPr>
          <p:nvPr>
            <p:ph type="ctrTitle"/>
          </p:nvPr>
        </p:nvSpPr>
        <p:spPr>
          <a:xfrm>
            <a:off x="3193142" y="2774404"/>
            <a:ext cx="8998857" cy="1347738"/>
          </a:xfrm>
        </p:spPr>
        <p:txBody>
          <a:bodyPr anchor="b">
            <a:normAutofit/>
          </a:bodyPr>
          <a:lstStyle>
            <a:lvl1pPr algn="ctr">
              <a:defRPr sz="4000">
                <a:solidFill>
                  <a:schemeClr val="bg1"/>
                </a:solidFill>
                <a:latin typeface="Franklin Gothic Demi" panose="020B0703020102020204" pitchFamily="34" charset="0"/>
                <a:ea typeface="Adobe Heiti Std R" panose="020B0400000000000000" pitchFamily="34" charset="-128"/>
              </a:defRPr>
            </a:lvl1pPr>
          </a:lstStyle>
          <a:p>
            <a:r>
              <a:rPr lang="en-US"/>
              <a:t>Click to edit Master title style</a:t>
            </a:r>
            <a:endParaRPr lang="es-CO" dirty="0"/>
          </a:p>
        </p:txBody>
      </p:sp>
      <p:sp>
        <p:nvSpPr>
          <p:cNvPr id="3" name="Subtítulo 2"/>
          <p:cNvSpPr>
            <a:spLocks noGrp="1"/>
          </p:cNvSpPr>
          <p:nvPr>
            <p:ph type="subTitle" idx="1"/>
          </p:nvPr>
        </p:nvSpPr>
        <p:spPr>
          <a:xfrm>
            <a:off x="3193141" y="4284205"/>
            <a:ext cx="8998857" cy="418418"/>
          </a:xfrm>
        </p:spPr>
        <p:txBody>
          <a:bodyPr/>
          <a:lstStyle>
            <a:lvl1pPr marL="0" indent="0" algn="ctr">
              <a:buNone/>
              <a:defRPr sz="2400">
                <a:solidFill>
                  <a:schemeClr val="bg1"/>
                </a:solidFill>
                <a:latin typeface="Franklin Gothic Medium" panose="020B0603020102020204" pitchFamily="34" charset="0"/>
                <a:ea typeface="Adobe Heiti Std R"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dirty="0"/>
          </a:p>
        </p:txBody>
      </p:sp>
    </p:spTree>
    <p:extLst>
      <p:ext uri="{BB962C8B-B14F-4D97-AF65-F5344CB8AC3E}">
        <p14:creationId xmlns:p14="http://schemas.microsoft.com/office/powerpoint/2010/main" val="383657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sp>
        <p:nvSpPr>
          <p:cNvPr id="8" name="Rectángulo 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2" name="Título 1"/>
          <p:cNvSpPr>
            <a:spLocks noGrp="1"/>
          </p:cNvSpPr>
          <p:nvPr>
            <p:ph type="ctrTitle"/>
          </p:nvPr>
        </p:nvSpPr>
        <p:spPr>
          <a:xfrm>
            <a:off x="3193142" y="2774404"/>
            <a:ext cx="8836101" cy="1859740"/>
          </a:xfrm>
        </p:spPr>
        <p:txBody>
          <a:bodyPr anchor="ctr" anchorCtr="0">
            <a:noAutofit/>
          </a:bodyPr>
          <a:lstStyle>
            <a:lvl1pPr algn="ctr">
              <a:defRPr sz="5500">
                <a:solidFill>
                  <a:schemeClr val="bg1"/>
                </a:solidFill>
                <a:latin typeface="Franklin Gothic Demi" panose="020B0703020102020204" pitchFamily="34" charset="0"/>
                <a:ea typeface="Adobe Heiti Std R" panose="020B0400000000000000" pitchFamily="34" charset="-128"/>
              </a:defRPr>
            </a:lvl1pPr>
          </a:lstStyle>
          <a:p>
            <a:r>
              <a:rPr lang="en-US"/>
              <a:t>Click to edit Master title style</a:t>
            </a:r>
            <a:endParaRPr lang="es-CO" dirty="0"/>
          </a:p>
        </p:txBody>
      </p:sp>
    </p:spTree>
    <p:extLst>
      <p:ext uri="{BB962C8B-B14F-4D97-AF65-F5344CB8AC3E}">
        <p14:creationId xmlns:p14="http://schemas.microsoft.com/office/powerpoint/2010/main" val="2229398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FFFF00"/>
                </a:solidFill>
                <a:latin typeface="+mn-lt"/>
              </a:defRPr>
            </a:lvl1pPr>
          </a:lstStyle>
          <a:p>
            <a:r>
              <a:rPr lang="en-US"/>
              <a:t>Click to edit Master title style</a:t>
            </a:r>
            <a:endParaRPr lang="es-CO" dirty="0"/>
          </a:p>
        </p:txBody>
      </p:sp>
      <p:sp>
        <p:nvSpPr>
          <p:cNvPr id="3" name="Marcador de contenido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a:xfrm>
            <a:off x="838200" y="6356350"/>
            <a:ext cx="2743200" cy="365125"/>
          </a:xfrm>
          <a:prstGeom prst="rect">
            <a:avLst/>
          </a:prstGeom>
        </p:spPr>
        <p:txBody>
          <a:bodyPr/>
          <a:lstStyle>
            <a:lvl1pPr>
              <a:defRPr>
                <a:latin typeface="+mn-lt"/>
              </a:defRPr>
            </a:lvl1pPr>
          </a:lstStyle>
          <a:p>
            <a:fld id="{12828EEE-1750-4377-B706-5E90DAFDAE89}" type="datetimeFigureOut">
              <a:rPr lang="en-US" smtClean="0"/>
              <a:t>10/17/2023</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lvl1pPr>
              <a:defRPr>
                <a:latin typeface="+mn-lt"/>
              </a:defRPr>
            </a:lvl1p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lvl1pPr>
              <a:defRPr>
                <a:latin typeface="+mn-lt"/>
              </a:defRPr>
            </a:lvl1pPr>
          </a:lstStyle>
          <a:p>
            <a:fld id="{D7CA7FEC-2FC5-40DC-906E-02115102E190}" type="slidenum">
              <a:rPr lang="en-US" smtClean="0"/>
              <a:t>‹Nº›</a:t>
            </a:fld>
            <a:endParaRPr lang="en-US"/>
          </a:p>
        </p:txBody>
      </p:sp>
    </p:spTree>
    <p:extLst>
      <p:ext uri="{BB962C8B-B14F-4D97-AF65-F5344CB8AC3E}">
        <p14:creationId xmlns:p14="http://schemas.microsoft.com/office/powerpoint/2010/main" val="373362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atin typeface="+mn-lt"/>
              </a:defRPr>
            </a:lvl1pPr>
          </a:lstStyle>
          <a:p>
            <a:r>
              <a:rPr lang="en-US"/>
              <a:t>Click to edit Master title style</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6806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mn-lt"/>
              </a:defRPr>
            </a:lvl1pPr>
          </a:lstStyle>
          <a:p>
            <a:r>
              <a:rPr lang="en-US"/>
              <a:t>Click to edit Master title style</a:t>
            </a:r>
            <a:endParaRPr lang="es-CO" dirty="0"/>
          </a:p>
        </p:txBody>
      </p:sp>
      <p:sp>
        <p:nvSpPr>
          <p:cNvPr id="3" name="Marcador de contenido 2"/>
          <p:cNvSpPr>
            <a:spLocks noGrp="1"/>
          </p:cNvSpPr>
          <p:nvPr>
            <p:ph sz="half" idx="1"/>
          </p:nvPr>
        </p:nvSpPr>
        <p:spPr>
          <a:xfrm>
            <a:off x="838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contenido 3"/>
          <p:cNvSpPr>
            <a:spLocks noGrp="1"/>
          </p:cNvSpPr>
          <p:nvPr>
            <p:ph sz="half" idx="2"/>
          </p:nvPr>
        </p:nvSpPr>
        <p:spPr>
          <a:xfrm>
            <a:off x="6172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a:xfrm>
            <a:off x="838200" y="6356350"/>
            <a:ext cx="2743200" cy="365125"/>
          </a:xfrm>
          <a:prstGeom prst="rect">
            <a:avLst/>
          </a:prstGeom>
        </p:spPr>
        <p:txBody>
          <a:bodyPr/>
          <a:lstStyle>
            <a:lvl1pPr>
              <a:defRPr>
                <a:latin typeface="+mn-lt"/>
              </a:defRPr>
            </a:lvl1pPr>
          </a:lstStyle>
          <a:p>
            <a:fld id="{F2858C66-FEB2-4983-8959-DD929D0DE502}" type="datetimeFigureOut">
              <a:rPr lang="es-CO" smtClean="0"/>
              <a:pPr/>
              <a:t>17/10/2023</a:t>
            </a:fld>
            <a:endParaRPr lang="es-CO"/>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lvl1pPr>
              <a:defRPr>
                <a:latin typeface="+mn-lt"/>
              </a:defRPr>
            </a:lvl1pPr>
          </a:lstStyle>
          <a:p>
            <a:endParaRPr lang="es-CO"/>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lvl1pPr>
              <a:defRPr>
                <a:latin typeface="+mn-lt"/>
              </a:defRPr>
            </a:lvl1pPr>
          </a:lstStyle>
          <a:p>
            <a:fld id="{4A5916C7-D9B4-4AEB-AB17-1E969436280A}" type="slidenum">
              <a:rPr lang="es-CO" smtClean="0"/>
              <a:pPr/>
              <a:t>‹Nº›</a:t>
            </a:fld>
            <a:endParaRPr lang="es-CO"/>
          </a:p>
        </p:txBody>
      </p:sp>
    </p:spTree>
    <p:extLst>
      <p:ext uri="{BB962C8B-B14F-4D97-AF65-F5344CB8AC3E}">
        <p14:creationId xmlns:p14="http://schemas.microsoft.com/office/powerpoint/2010/main" val="2694216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54630" y="541588"/>
            <a:ext cx="6658430" cy="588237"/>
          </a:xfrm>
        </p:spPr>
        <p:txBody>
          <a:bodyPr/>
          <a:lstStyle>
            <a:lvl1pPr>
              <a:defRPr>
                <a:latin typeface="+mn-lt"/>
              </a:defRPr>
            </a:lvl1pPr>
          </a:lstStyle>
          <a:p>
            <a:r>
              <a:rPr lang="en-US"/>
              <a:t>Click to edit Master title style</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baseline="0">
                <a:solidFill>
                  <a:srgbClr val="EAC900"/>
                </a:solidFill>
                <a:effectLst/>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839788" y="2505075"/>
            <a:ext cx="5157787"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baseline="0">
                <a:solidFill>
                  <a:srgbClr val="EAC900"/>
                </a:solidFill>
                <a:effectLst/>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6172200" y="2505075"/>
            <a:ext cx="5183188"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Tree>
    <p:extLst>
      <p:ext uri="{BB962C8B-B14F-4D97-AF65-F5344CB8AC3E}">
        <p14:creationId xmlns:p14="http://schemas.microsoft.com/office/powerpoint/2010/main" val="3144703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mn-lt"/>
              </a:defRPr>
            </a:lvl1pPr>
          </a:lstStyle>
          <a:p>
            <a:r>
              <a:rPr lang="en-US"/>
              <a:t>Click to edit Master title style</a:t>
            </a:r>
            <a:endParaRPr lang="es-CO"/>
          </a:p>
        </p:txBody>
      </p:sp>
    </p:spTree>
    <p:extLst>
      <p:ext uri="{BB962C8B-B14F-4D97-AF65-F5344CB8AC3E}">
        <p14:creationId xmlns:p14="http://schemas.microsoft.com/office/powerpoint/2010/main" val="2961770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360816" y="1669143"/>
            <a:ext cx="3932237" cy="1244600"/>
          </a:xfrm>
        </p:spPr>
        <p:txBody>
          <a:bodyPr anchor="b"/>
          <a:lstStyle>
            <a:lvl1pPr>
              <a:defRPr sz="2000">
                <a:solidFill>
                  <a:srgbClr val="EAC900"/>
                </a:solidFill>
                <a:latin typeface="+mn-lt"/>
              </a:defRPr>
            </a:lvl1pPr>
          </a:lstStyle>
          <a:p>
            <a:r>
              <a:rPr lang="en-US"/>
              <a:t>Click to edit Master title style</a:t>
            </a:r>
            <a:endParaRPr lang="es-CO"/>
          </a:p>
        </p:txBody>
      </p:sp>
      <p:sp>
        <p:nvSpPr>
          <p:cNvPr id="3" name="Marcador de contenido 2"/>
          <p:cNvSpPr>
            <a:spLocks noGrp="1"/>
          </p:cNvSpPr>
          <p:nvPr>
            <p:ph idx="1"/>
          </p:nvPr>
        </p:nvSpPr>
        <p:spPr>
          <a:xfrm>
            <a:off x="4530045" y="1669143"/>
            <a:ext cx="7429726" cy="451394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360816" y="2913743"/>
            <a:ext cx="3932237" cy="3269343"/>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97651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mn-lt"/>
              </a:defRPr>
            </a:lvl1p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Tree>
    <p:extLst>
      <p:ext uri="{BB962C8B-B14F-4D97-AF65-F5344CB8AC3E}">
        <p14:creationId xmlns:p14="http://schemas.microsoft.com/office/powerpoint/2010/main" val="254397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8EEE-1750-4377-B706-5E90DAFDAE8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A7FEC-2FC5-40DC-906E-02115102E190}" type="slidenum">
              <a:rPr lang="en-US" smtClean="0"/>
              <a:t>‹Nº›</a:t>
            </a:fld>
            <a:endParaRPr lang="en-US"/>
          </a:p>
        </p:txBody>
      </p:sp>
    </p:spTree>
    <p:extLst>
      <p:ext uri="{BB962C8B-B14F-4D97-AF65-F5344CB8AC3E}">
        <p14:creationId xmlns:p14="http://schemas.microsoft.com/office/powerpoint/2010/main" val="512830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r>
              <a:rPr lang="es-ES" dirty="0"/>
              <a:t>​</a:t>
            </a:r>
            <a:fld id="{99FE88BC-BA9C-41DB-8175-8FC1D1B95355}" type="datetime1">
              <a:rPr lang="es-ES" smtClean="0"/>
              <a:pPr/>
              <a:t>17/10/2023</a:t>
            </a:fld>
            <a:r>
              <a:rPr lang="es-ES" dirty="0"/>
              <a:t>​</a:t>
            </a:r>
          </a:p>
        </p:txBody>
      </p:sp>
      <p:sp>
        <p:nvSpPr>
          <p:cNvPr id="6" name="Marcador de pie de página 5"/>
          <p:cNvSpPr>
            <a:spLocks noGrp="1"/>
          </p:cNvSpPr>
          <p:nvPr>
            <p:ph type="ftr" sz="quarter" idx="11"/>
          </p:nvPr>
        </p:nvSpPr>
        <p:spPr/>
        <p:txBody>
          <a:bodyPr/>
          <a:lstStyle/>
          <a:p>
            <a:pPr rtl="0"/>
            <a:endParaRPr lang="es-ES" noProof="0" dirty="0"/>
          </a:p>
        </p:txBody>
      </p:sp>
      <p:sp>
        <p:nvSpPr>
          <p:cNvPr id="7" name="Marcador de número de diapositiva 6"/>
          <p:cNvSpPr>
            <a:spLocks noGrp="1"/>
          </p:cNvSpPr>
          <p:nvPr>
            <p:ph type="sldNum" sz="quarter" idx="12"/>
          </p:nvPr>
        </p:nvSpPr>
        <p:spPr/>
        <p:txBody>
          <a:bodyPr/>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57298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AR"/>
          </a:p>
        </p:txBody>
      </p:sp>
      <p:sp>
        <p:nvSpPr>
          <p:cNvPr id="3" name="Rectangle 4"/>
          <p:cNvSpPr>
            <a:spLocks noGrp="1" noChangeArrowheads="1"/>
          </p:cNvSpPr>
          <p:nvPr>
            <p:ph type="dt" sz="half" idx="10"/>
          </p:nvPr>
        </p:nvSpPr>
        <p:spPr>
          <a:ln/>
        </p:spPr>
        <p:txBody>
          <a:bodyPr/>
          <a:lstStyle>
            <a:lvl1pPr>
              <a:defRPr/>
            </a:lvl1pPr>
          </a:lstStyle>
          <a:p>
            <a:fld id="{12828EEE-1750-4377-B706-5E90DAFDAE89}" type="datetimeFigureOut">
              <a:rPr lang="en-US" smtClean="0"/>
              <a:t>10/17/2023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7CA7FEC-2FC5-40DC-906E-02115102E190}" type="slidenum">
              <a:rPr lang="en-US" smtClean="0"/>
              <a:t>‹Nº›</a:t>
            </a:fld>
            <a:endParaRPr lang="en-US"/>
          </a:p>
        </p:txBody>
      </p:sp>
    </p:spTree>
    <p:extLst>
      <p:ext uri="{BB962C8B-B14F-4D97-AF65-F5344CB8AC3E}">
        <p14:creationId xmlns:p14="http://schemas.microsoft.com/office/powerpoint/2010/main" val="420805996"/>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7CA7FEC-2FC5-40DC-906E-02115102E190}" type="slidenum">
              <a:rPr lang="en-US" smtClean="0"/>
              <a:t>‹Nº›</a:t>
            </a:fld>
            <a:endParaRPr lang="en-US"/>
          </a:p>
        </p:txBody>
      </p:sp>
    </p:spTree>
    <p:extLst>
      <p:ext uri="{BB962C8B-B14F-4D97-AF65-F5344CB8AC3E}">
        <p14:creationId xmlns:p14="http://schemas.microsoft.com/office/powerpoint/2010/main" val="247957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CE7-53C3-06BF-3182-26612B653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A72D5A-6F50-BF72-5633-C7D6A94BB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3880A-FF76-EE89-8928-A09AAF1C41D1}"/>
              </a:ext>
            </a:extLst>
          </p:cNvPr>
          <p:cNvSpPr>
            <a:spLocks noGrp="1"/>
          </p:cNvSpPr>
          <p:nvPr>
            <p:ph type="dt" sz="half" idx="10"/>
          </p:nvPr>
        </p:nvSpPr>
        <p:spPr/>
        <p:txBody>
          <a:bodyPr/>
          <a:lstStyle/>
          <a:p>
            <a:fld id="{12828EEE-1750-4377-B706-5E90DAFDAE89}" type="datetimeFigureOut">
              <a:rPr lang="en-US" smtClean="0"/>
              <a:t>10/17/2023</a:t>
            </a:fld>
            <a:endParaRPr lang="en-US"/>
          </a:p>
        </p:txBody>
      </p:sp>
      <p:sp>
        <p:nvSpPr>
          <p:cNvPr id="5" name="Footer Placeholder 4">
            <a:extLst>
              <a:ext uri="{FF2B5EF4-FFF2-40B4-BE49-F238E27FC236}">
                <a16:creationId xmlns:a16="http://schemas.microsoft.com/office/drawing/2014/main" id="{4FC547FE-2E1F-6988-0DFD-C1D0B2647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ADC45-3D7C-E577-0996-B84A5EBE5D21}"/>
              </a:ext>
            </a:extLst>
          </p:cNvPr>
          <p:cNvSpPr>
            <a:spLocks noGrp="1"/>
          </p:cNvSpPr>
          <p:nvPr>
            <p:ph type="sldNum" sz="quarter" idx="12"/>
          </p:nvPr>
        </p:nvSpPr>
        <p:spPr/>
        <p:txBody>
          <a:bodyPr/>
          <a:lstStyle/>
          <a:p>
            <a:fld id="{D7CA7FEC-2FC5-40DC-906E-02115102E190}" type="slidenum">
              <a:rPr lang="en-US" smtClean="0"/>
              <a:t>‹Nº›</a:t>
            </a:fld>
            <a:endParaRPr lang="en-US"/>
          </a:p>
        </p:txBody>
      </p:sp>
    </p:spTree>
    <p:extLst>
      <p:ext uri="{BB962C8B-B14F-4D97-AF65-F5344CB8AC3E}">
        <p14:creationId xmlns:p14="http://schemas.microsoft.com/office/powerpoint/2010/main" val="92885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D08A088F-4D95-4ACE-AD1B-C759CC9A4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51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
            <a:extLst>
              <a:ext uri="{FF2B5EF4-FFF2-40B4-BE49-F238E27FC236}">
                <a16:creationId xmlns:a16="http://schemas.microsoft.com/office/drawing/2014/main" id="{471D2BE3-553E-4397-A60E-C49B8E269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51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0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CE7-53C3-06BF-3182-26612B653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A72D5A-6F50-BF72-5633-C7D6A94BB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3880A-FF76-EE89-8928-A09AAF1C41D1}"/>
              </a:ext>
            </a:extLst>
          </p:cNvPr>
          <p:cNvSpPr>
            <a:spLocks noGrp="1"/>
          </p:cNvSpPr>
          <p:nvPr>
            <p:ph type="dt" sz="half" idx="10"/>
          </p:nvPr>
        </p:nvSpPr>
        <p:spPr/>
        <p:txBody>
          <a:bodyPr/>
          <a:lstStyle/>
          <a:p>
            <a:fld id="{12828EEE-1750-4377-B706-5E90DAFDAE89}" type="datetimeFigureOut">
              <a:rPr lang="en-US" smtClean="0"/>
              <a:t>10/17/2023</a:t>
            </a:fld>
            <a:endParaRPr lang="en-US"/>
          </a:p>
        </p:txBody>
      </p:sp>
      <p:sp>
        <p:nvSpPr>
          <p:cNvPr id="5" name="Footer Placeholder 4">
            <a:extLst>
              <a:ext uri="{FF2B5EF4-FFF2-40B4-BE49-F238E27FC236}">
                <a16:creationId xmlns:a16="http://schemas.microsoft.com/office/drawing/2014/main" id="{4FC547FE-2E1F-6988-0DFD-C1D0B2647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ADC45-3D7C-E577-0996-B84A5EBE5D21}"/>
              </a:ext>
            </a:extLst>
          </p:cNvPr>
          <p:cNvSpPr>
            <a:spLocks noGrp="1"/>
          </p:cNvSpPr>
          <p:nvPr>
            <p:ph type="sldNum" sz="quarter" idx="12"/>
          </p:nvPr>
        </p:nvSpPr>
        <p:spPr/>
        <p:txBody>
          <a:bodyPr/>
          <a:lstStyle/>
          <a:p>
            <a:fld id="{D7CA7FEC-2FC5-40DC-906E-02115102E190}" type="slidenum">
              <a:rPr lang="en-US" smtClean="0"/>
              <a:t>‹Nº›</a:t>
            </a:fld>
            <a:endParaRPr lang="en-US"/>
          </a:p>
        </p:txBody>
      </p:sp>
    </p:spTree>
    <p:extLst>
      <p:ext uri="{BB962C8B-B14F-4D97-AF65-F5344CB8AC3E}">
        <p14:creationId xmlns:p14="http://schemas.microsoft.com/office/powerpoint/2010/main" val="319061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8EEE-1750-4377-B706-5E90DAFDAE89}"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A7FEC-2FC5-40DC-906E-02115102E190}" type="slidenum">
              <a:rPr lang="en-US" smtClean="0"/>
              <a:t>‹Nº›</a:t>
            </a:fld>
            <a:endParaRPr lang="en-US"/>
          </a:p>
        </p:txBody>
      </p:sp>
    </p:spTree>
    <p:extLst>
      <p:ext uri="{BB962C8B-B14F-4D97-AF65-F5344CB8AC3E}">
        <p14:creationId xmlns:p14="http://schemas.microsoft.com/office/powerpoint/2010/main" val="278454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D08A088F-4D95-4ACE-AD1B-C759CC9A4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51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
            <a:extLst>
              <a:ext uri="{FF2B5EF4-FFF2-40B4-BE49-F238E27FC236}">
                <a16:creationId xmlns:a16="http://schemas.microsoft.com/office/drawing/2014/main" id="{471D2BE3-553E-4397-A60E-C49B8E269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51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86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5.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FDB26E-F405-4D5A-9484-0D7044145FEE}"/>
              </a:ext>
            </a:extLst>
          </p:cNvPr>
          <p:cNvGrpSpPr/>
          <p:nvPr/>
        </p:nvGrpSpPr>
        <p:grpSpPr>
          <a:xfrm>
            <a:off x="0" y="5619278"/>
            <a:ext cx="12192000" cy="1339186"/>
            <a:chOff x="0" y="5619278"/>
            <a:chExt cx="12192000" cy="1339186"/>
          </a:xfrm>
        </p:grpSpPr>
        <p:sp>
          <p:nvSpPr>
            <p:cNvPr id="8" name="Rectángulo 7">
              <a:extLst>
                <a:ext uri="{FF2B5EF4-FFF2-40B4-BE49-F238E27FC236}">
                  <a16:creationId xmlns:a16="http://schemas.microsoft.com/office/drawing/2014/main" id="{0886A2CF-76BA-4E5C-A0D3-5CAC657E5F2F}"/>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9" name="Elipse 8">
              <a:extLst>
                <a:ext uri="{FF2B5EF4-FFF2-40B4-BE49-F238E27FC236}">
                  <a16:creationId xmlns:a16="http://schemas.microsoft.com/office/drawing/2014/main" id="{A51EFA9D-4233-4AD6-920A-E0EAAD093985}"/>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0" name="Rectángulo 9">
              <a:extLst>
                <a:ext uri="{FF2B5EF4-FFF2-40B4-BE49-F238E27FC236}">
                  <a16:creationId xmlns:a16="http://schemas.microsoft.com/office/drawing/2014/main" id="{5DB6CE49-6D4D-4992-8BE9-19553FF88ABE}"/>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1" name="Elipse 10">
              <a:extLst>
                <a:ext uri="{FF2B5EF4-FFF2-40B4-BE49-F238E27FC236}">
                  <a16:creationId xmlns:a16="http://schemas.microsoft.com/office/drawing/2014/main" id="{3A1BCE01-34AE-4236-843E-E72FD403D7D7}"/>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12" name="Imagen 11">
              <a:extLst>
                <a:ext uri="{FF2B5EF4-FFF2-40B4-BE49-F238E27FC236}">
                  <a16:creationId xmlns:a16="http://schemas.microsoft.com/office/drawing/2014/main" id="{CD0725CD-C58A-48CB-BD4F-4D32E559545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 name="Marcador de título 1">
            <a:extLst>
              <a:ext uri="{FF2B5EF4-FFF2-40B4-BE49-F238E27FC236}">
                <a16:creationId xmlns:a16="http://schemas.microsoft.com/office/drawing/2014/main" id="{7413257B-9378-4F59-8503-6FBA87ED7DD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8B0A9EC1-77FB-486A-A1EC-A5A792AE45C6}"/>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8" name="Marcador de pie de página 4">
            <a:extLst>
              <a:ext uri="{FF2B5EF4-FFF2-40B4-BE49-F238E27FC236}">
                <a16:creationId xmlns:a16="http://schemas.microsoft.com/office/drawing/2014/main" id="{EE46EFB2-98EC-4761-BB4F-24234EE4AF6C}"/>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spTree>
    <p:extLst>
      <p:ext uri="{BB962C8B-B14F-4D97-AF65-F5344CB8AC3E}">
        <p14:creationId xmlns:p14="http://schemas.microsoft.com/office/powerpoint/2010/main" val="533023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411494" rtl="0" eaLnBrk="1" latinLnBrk="0" hangingPunct="1">
        <a:lnSpc>
          <a:spcPct val="90000"/>
        </a:lnSpc>
        <a:spcBef>
          <a:spcPct val="0"/>
        </a:spcBef>
        <a:buNone/>
        <a:defRPr sz="3600" b="1" kern="1200" spc="-136">
          <a:solidFill>
            <a:srgbClr val="2C5697"/>
          </a:solidFill>
          <a:latin typeface="+mn-lt"/>
          <a:ea typeface="+mj-ea"/>
          <a:cs typeface="+mj-cs"/>
        </a:defRPr>
      </a:lvl1pPr>
    </p:titleStyle>
    <p:bodyStyle>
      <a:lvl1pPr marL="102874" indent="-102874" algn="l" defTabSz="411494" rtl="0" eaLnBrk="1" latinLnBrk="0" hangingPunct="1">
        <a:lnSpc>
          <a:spcPct val="90000"/>
        </a:lnSpc>
        <a:spcBef>
          <a:spcPts val="450"/>
        </a:spcBef>
        <a:buFont typeface="Arial" panose="020B0604020202020204" pitchFamily="34" charset="0"/>
        <a:buChar char="•"/>
        <a:defRPr sz="2430" b="0" kern="1200">
          <a:solidFill>
            <a:schemeClr val="bg2">
              <a:lumMod val="10000"/>
            </a:schemeClr>
          </a:solidFill>
          <a:latin typeface="+mj-lt"/>
          <a:ea typeface="+mn-ea"/>
          <a:cs typeface="+mn-cs"/>
        </a:defRPr>
      </a:lvl1pPr>
      <a:lvl2pPr marL="308621" indent="-102874" algn="l" defTabSz="411494" rtl="0" eaLnBrk="1" latinLnBrk="0" hangingPunct="1">
        <a:lnSpc>
          <a:spcPct val="90000"/>
        </a:lnSpc>
        <a:spcBef>
          <a:spcPts val="226"/>
        </a:spcBef>
        <a:buFont typeface="Arial" panose="020B0604020202020204" pitchFamily="34" charset="0"/>
        <a:buChar char="•"/>
        <a:defRPr sz="2250" kern="1200">
          <a:solidFill>
            <a:schemeClr val="bg2">
              <a:lumMod val="10000"/>
            </a:schemeClr>
          </a:solidFill>
          <a:latin typeface="+mj-lt"/>
          <a:ea typeface="+mn-ea"/>
          <a:cs typeface="+mn-cs"/>
        </a:defRPr>
      </a:lvl2pPr>
      <a:lvl3pPr marL="514370" indent="-102874" algn="l" defTabSz="411494" rtl="0" eaLnBrk="1" latinLnBrk="0" hangingPunct="1">
        <a:lnSpc>
          <a:spcPct val="90000"/>
        </a:lnSpc>
        <a:spcBef>
          <a:spcPts val="226"/>
        </a:spcBef>
        <a:buFont typeface="Arial" panose="020B0604020202020204" pitchFamily="34" charset="0"/>
        <a:buChar char="•"/>
        <a:defRPr sz="2160" kern="1200">
          <a:solidFill>
            <a:schemeClr val="bg2">
              <a:lumMod val="10000"/>
            </a:schemeClr>
          </a:solidFill>
          <a:latin typeface="+mj-lt"/>
          <a:ea typeface="+mn-ea"/>
          <a:cs typeface="+mn-cs"/>
        </a:defRPr>
      </a:lvl3pPr>
      <a:lvl4pPr marL="720118" indent="-102874" algn="l" defTabSz="411494" rtl="0" eaLnBrk="1" latinLnBrk="0" hangingPunct="1">
        <a:lnSpc>
          <a:spcPct val="90000"/>
        </a:lnSpc>
        <a:spcBef>
          <a:spcPts val="226"/>
        </a:spcBef>
        <a:buFont typeface="Arial" panose="020B0604020202020204" pitchFamily="34" charset="0"/>
        <a:buChar char="•"/>
        <a:defRPr sz="1980" kern="1200">
          <a:solidFill>
            <a:schemeClr val="bg2">
              <a:lumMod val="10000"/>
            </a:schemeClr>
          </a:solidFill>
          <a:latin typeface="+mj-lt"/>
          <a:ea typeface="+mn-ea"/>
          <a:cs typeface="+mn-cs"/>
        </a:defRPr>
      </a:lvl4pPr>
      <a:lvl5pPr marL="925866" indent="-102874" algn="l" defTabSz="411494" rtl="0" eaLnBrk="1" latinLnBrk="0" hangingPunct="1">
        <a:lnSpc>
          <a:spcPct val="90000"/>
        </a:lnSpc>
        <a:spcBef>
          <a:spcPts val="226"/>
        </a:spcBef>
        <a:buFont typeface="Arial" panose="020B0604020202020204" pitchFamily="34" charset="0"/>
        <a:buChar char="•"/>
        <a:defRPr sz="1800" kern="1200">
          <a:solidFill>
            <a:schemeClr val="bg2">
              <a:lumMod val="10000"/>
            </a:schemeClr>
          </a:solidFill>
          <a:latin typeface="+mj-lt"/>
          <a:ea typeface="+mn-ea"/>
          <a:cs typeface="+mn-cs"/>
        </a:defRPr>
      </a:lvl5pPr>
      <a:lvl6pPr marL="1131613"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6pPr>
      <a:lvl7pPr marL="1337360"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7pPr>
      <a:lvl8pPr marL="1543108"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8pPr>
      <a:lvl9pPr marL="1748855"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9pPr>
    </p:bodyStyle>
    <p:otherStyle>
      <a:defPPr>
        <a:defRPr lang="es-ES"/>
      </a:defPPr>
      <a:lvl1pPr marL="0" algn="l" defTabSz="411494" rtl="0" eaLnBrk="1" latinLnBrk="0" hangingPunct="1">
        <a:defRPr sz="810" kern="1200">
          <a:solidFill>
            <a:schemeClr val="tx1"/>
          </a:solidFill>
          <a:latin typeface="+mn-lt"/>
          <a:ea typeface="+mn-ea"/>
          <a:cs typeface="+mn-cs"/>
        </a:defRPr>
      </a:lvl1pPr>
      <a:lvl2pPr marL="205747" algn="l" defTabSz="411494" rtl="0" eaLnBrk="1" latinLnBrk="0" hangingPunct="1">
        <a:defRPr sz="810" kern="1200">
          <a:solidFill>
            <a:schemeClr val="tx1"/>
          </a:solidFill>
          <a:latin typeface="+mn-lt"/>
          <a:ea typeface="+mn-ea"/>
          <a:cs typeface="+mn-cs"/>
        </a:defRPr>
      </a:lvl2pPr>
      <a:lvl3pPr marL="411494" algn="l" defTabSz="411494" rtl="0" eaLnBrk="1" latinLnBrk="0" hangingPunct="1">
        <a:defRPr sz="810" kern="1200">
          <a:solidFill>
            <a:schemeClr val="tx1"/>
          </a:solidFill>
          <a:latin typeface="+mn-lt"/>
          <a:ea typeface="+mn-ea"/>
          <a:cs typeface="+mn-cs"/>
        </a:defRPr>
      </a:lvl3pPr>
      <a:lvl4pPr marL="617242" algn="l" defTabSz="411494" rtl="0" eaLnBrk="1" latinLnBrk="0" hangingPunct="1">
        <a:defRPr sz="810" kern="1200">
          <a:solidFill>
            <a:schemeClr val="tx1"/>
          </a:solidFill>
          <a:latin typeface="+mn-lt"/>
          <a:ea typeface="+mn-ea"/>
          <a:cs typeface="+mn-cs"/>
        </a:defRPr>
      </a:lvl4pPr>
      <a:lvl5pPr marL="822992" algn="l" defTabSz="411494" rtl="0" eaLnBrk="1" latinLnBrk="0" hangingPunct="1">
        <a:defRPr sz="810" kern="1200">
          <a:solidFill>
            <a:schemeClr val="tx1"/>
          </a:solidFill>
          <a:latin typeface="+mn-lt"/>
          <a:ea typeface="+mn-ea"/>
          <a:cs typeface="+mn-cs"/>
        </a:defRPr>
      </a:lvl5pPr>
      <a:lvl6pPr marL="1028740" algn="l" defTabSz="411494" rtl="0" eaLnBrk="1" latinLnBrk="0" hangingPunct="1">
        <a:defRPr sz="810" kern="1200">
          <a:solidFill>
            <a:schemeClr val="tx1"/>
          </a:solidFill>
          <a:latin typeface="+mn-lt"/>
          <a:ea typeface="+mn-ea"/>
          <a:cs typeface="+mn-cs"/>
        </a:defRPr>
      </a:lvl6pPr>
      <a:lvl7pPr marL="1234487" algn="l" defTabSz="411494" rtl="0" eaLnBrk="1" latinLnBrk="0" hangingPunct="1">
        <a:defRPr sz="810" kern="1200">
          <a:solidFill>
            <a:schemeClr val="tx1"/>
          </a:solidFill>
          <a:latin typeface="+mn-lt"/>
          <a:ea typeface="+mn-ea"/>
          <a:cs typeface="+mn-cs"/>
        </a:defRPr>
      </a:lvl7pPr>
      <a:lvl8pPr marL="1440234" algn="l" defTabSz="411494" rtl="0" eaLnBrk="1" latinLnBrk="0" hangingPunct="1">
        <a:defRPr sz="810" kern="1200">
          <a:solidFill>
            <a:schemeClr val="tx1"/>
          </a:solidFill>
          <a:latin typeface="+mn-lt"/>
          <a:ea typeface="+mn-ea"/>
          <a:cs typeface="+mn-cs"/>
        </a:defRPr>
      </a:lvl8pPr>
      <a:lvl9pPr marL="1645981" algn="l" defTabSz="411494" rtl="0" eaLnBrk="1" latinLnBrk="0" hangingPunct="1">
        <a:defRPr sz="81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FDB26E-F405-4D5A-9484-0D7044145FEE}"/>
              </a:ext>
            </a:extLst>
          </p:cNvPr>
          <p:cNvGrpSpPr/>
          <p:nvPr/>
        </p:nvGrpSpPr>
        <p:grpSpPr>
          <a:xfrm>
            <a:off x="0" y="5619278"/>
            <a:ext cx="12192000" cy="1339186"/>
            <a:chOff x="0" y="5619278"/>
            <a:chExt cx="12192000" cy="1339186"/>
          </a:xfrm>
        </p:grpSpPr>
        <p:sp>
          <p:nvSpPr>
            <p:cNvPr id="8" name="Rectángulo 7">
              <a:extLst>
                <a:ext uri="{FF2B5EF4-FFF2-40B4-BE49-F238E27FC236}">
                  <a16:creationId xmlns:a16="http://schemas.microsoft.com/office/drawing/2014/main" id="{0886A2CF-76BA-4E5C-A0D3-5CAC657E5F2F}"/>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9" name="Elipse 8">
              <a:extLst>
                <a:ext uri="{FF2B5EF4-FFF2-40B4-BE49-F238E27FC236}">
                  <a16:creationId xmlns:a16="http://schemas.microsoft.com/office/drawing/2014/main" id="{A51EFA9D-4233-4AD6-920A-E0EAAD093985}"/>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0" name="Rectángulo 9">
              <a:extLst>
                <a:ext uri="{FF2B5EF4-FFF2-40B4-BE49-F238E27FC236}">
                  <a16:creationId xmlns:a16="http://schemas.microsoft.com/office/drawing/2014/main" id="{5DB6CE49-6D4D-4992-8BE9-19553FF88ABE}"/>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1" name="Elipse 10">
              <a:extLst>
                <a:ext uri="{FF2B5EF4-FFF2-40B4-BE49-F238E27FC236}">
                  <a16:creationId xmlns:a16="http://schemas.microsoft.com/office/drawing/2014/main" id="{3A1BCE01-34AE-4236-843E-E72FD403D7D7}"/>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12" name="Imagen 11">
              <a:extLst>
                <a:ext uri="{FF2B5EF4-FFF2-40B4-BE49-F238E27FC236}">
                  <a16:creationId xmlns:a16="http://schemas.microsoft.com/office/drawing/2014/main" id="{CD0725CD-C58A-48CB-BD4F-4D32E559545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 name="Marcador de título 1">
            <a:extLst>
              <a:ext uri="{FF2B5EF4-FFF2-40B4-BE49-F238E27FC236}">
                <a16:creationId xmlns:a16="http://schemas.microsoft.com/office/drawing/2014/main" id="{7413257B-9378-4F59-8503-6FBA87ED7DD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8B0A9EC1-77FB-486A-A1EC-A5A792AE45C6}"/>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8" name="Marcador de pie de página 4">
            <a:extLst>
              <a:ext uri="{FF2B5EF4-FFF2-40B4-BE49-F238E27FC236}">
                <a16:creationId xmlns:a16="http://schemas.microsoft.com/office/drawing/2014/main" id="{EE46EFB2-98EC-4761-BB4F-24234EE4AF6C}"/>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grpSp>
        <p:nvGrpSpPr>
          <p:cNvPr id="13" name="Group 12">
            <a:extLst>
              <a:ext uri="{FF2B5EF4-FFF2-40B4-BE49-F238E27FC236}">
                <a16:creationId xmlns:a16="http://schemas.microsoft.com/office/drawing/2014/main" id="{401243A0-E4C6-4874-AD13-ED56CB066FCD}"/>
              </a:ext>
            </a:extLst>
          </p:cNvPr>
          <p:cNvGrpSpPr/>
          <p:nvPr/>
        </p:nvGrpSpPr>
        <p:grpSpPr>
          <a:xfrm>
            <a:off x="0" y="5619278"/>
            <a:ext cx="12192000" cy="1339186"/>
            <a:chOff x="0" y="5619278"/>
            <a:chExt cx="12192000" cy="1339186"/>
          </a:xfrm>
        </p:grpSpPr>
        <p:sp>
          <p:nvSpPr>
            <p:cNvPr id="14" name="Rectángulo 7">
              <a:extLst>
                <a:ext uri="{FF2B5EF4-FFF2-40B4-BE49-F238E27FC236}">
                  <a16:creationId xmlns:a16="http://schemas.microsoft.com/office/drawing/2014/main" id="{B2943B84-8D8C-4B05-931C-5998E3EA6C63}"/>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15" name="Elipse 8">
              <a:extLst>
                <a:ext uri="{FF2B5EF4-FFF2-40B4-BE49-F238E27FC236}">
                  <a16:creationId xmlns:a16="http://schemas.microsoft.com/office/drawing/2014/main" id="{5E09033C-E706-424E-ADBC-9D6F30CECEC1}"/>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6" name="Rectángulo 9">
              <a:extLst>
                <a:ext uri="{FF2B5EF4-FFF2-40B4-BE49-F238E27FC236}">
                  <a16:creationId xmlns:a16="http://schemas.microsoft.com/office/drawing/2014/main" id="{25087505-948E-48EC-9C0C-337DFD587928}"/>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9" name="Elipse 10">
              <a:extLst>
                <a:ext uri="{FF2B5EF4-FFF2-40B4-BE49-F238E27FC236}">
                  <a16:creationId xmlns:a16="http://schemas.microsoft.com/office/drawing/2014/main" id="{F62978C4-B84D-4780-995D-F0162DBDD96A}"/>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20" name="Imagen 11">
              <a:extLst>
                <a:ext uri="{FF2B5EF4-FFF2-40B4-BE49-F238E27FC236}">
                  <a16:creationId xmlns:a16="http://schemas.microsoft.com/office/drawing/2014/main" id="{0A18A9C6-20C9-4113-8BAB-F9F7D82E2E8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1" name="Marcador de título 1">
            <a:extLst>
              <a:ext uri="{FF2B5EF4-FFF2-40B4-BE49-F238E27FC236}">
                <a16:creationId xmlns:a16="http://schemas.microsoft.com/office/drawing/2014/main" id="{703FAA54-5684-484D-8481-4AE07846E45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22" name="Marcador de texto 2">
            <a:extLst>
              <a:ext uri="{FF2B5EF4-FFF2-40B4-BE49-F238E27FC236}">
                <a16:creationId xmlns:a16="http://schemas.microsoft.com/office/drawing/2014/main" id="{12661DAF-4F8B-4718-9A4A-F038B7681AEE}"/>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3" name="Marcador de pie de página 4">
            <a:extLst>
              <a:ext uri="{FF2B5EF4-FFF2-40B4-BE49-F238E27FC236}">
                <a16:creationId xmlns:a16="http://schemas.microsoft.com/office/drawing/2014/main" id="{032070B7-E38E-443D-937F-59BDA27EACDE}"/>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spTree>
    <p:extLst>
      <p:ext uri="{BB962C8B-B14F-4D97-AF65-F5344CB8AC3E}">
        <p14:creationId xmlns:p14="http://schemas.microsoft.com/office/powerpoint/2010/main" val="3842212577"/>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71" r:id="rId3"/>
  </p:sldLayoutIdLst>
  <p:txStyles>
    <p:titleStyle>
      <a:lvl1pPr algn="l" defTabSz="411494" rtl="0" eaLnBrk="1" latinLnBrk="0" hangingPunct="1">
        <a:lnSpc>
          <a:spcPct val="90000"/>
        </a:lnSpc>
        <a:spcBef>
          <a:spcPct val="0"/>
        </a:spcBef>
        <a:buNone/>
        <a:defRPr sz="3600" b="1" kern="1200" spc="-136">
          <a:solidFill>
            <a:srgbClr val="2C5697"/>
          </a:solidFill>
          <a:latin typeface="+mn-lt"/>
          <a:ea typeface="+mj-ea"/>
          <a:cs typeface="+mj-cs"/>
        </a:defRPr>
      </a:lvl1pPr>
    </p:titleStyle>
    <p:bodyStyle>
      <a:lvl1pPr marL="102874" indent="-102874" algn="l" defTabSz="411494" rtl="0" eaLnBrk="1" latinLnBrk="0" hangingPunct="1">
        <a:lnSpc>
          <a:spcPct val="90000"/>
        </a:lnSpc>
        <a:spcBef>
          <a:spcPts val="450"/>
        </a:spcBef>
        <a:buFont typeface="Arial" panose="020B0604020202020204" pitchFamily="34" charset="0"/>
        <a:buChar char="•"/>
        <a:defRPr sz="2430" b="0" kern="1200">
          <a:solidFill>
            <a:schemeClr val="bg2">
              <a:lumMod val="10000"/>
            </a:schemeClr>
          </a:solidFill>
          <a:latin typeface="+mj-lt"/>
          <a:ea typeface="+mn-ea"/>
          <a:cs typeface="+mn-cs"/>
        </a:defRPr>
      </a:lvl1pPr>
      <a:lvl2pPr marL="308621" indent="-102874" algn="l" defTabSz="411494" rtl="0" eaLnBrk="1" latinLnBrk="0" hangingPunct="1">
        <a:lnSpc>
          <a:spcPct val="90000"/>
        </a:lnSpc>
        <a:spcBef>
          <a:spcPts val="226"/>
        </a:spcBef>
        <a:buFont typeface="Arial" panose="020B0604020202020204" pitchFamily="34" charset="0"/>
        <a:buChar char="•"/>
        <a:defRPr sz="2250" kern="1200">
          <a:solidFill>
            <a:schemeClr val="bg2">
              <a:lumMod val="10000"/>
            </a:schemeClr>
          </a:solidFill>
          <a:latin typeface="+mj-lt"/>
          <a:ea typeface="+mn-ea"/>
          <a:cs typeface="+mn-cs"/>
        </a:defRPr>
      </a:lvl2pPr>
      <a:lvl3pPr marL="514370" indent="-102874" algn="l" defTabSz="411494" rtl="0" eaLnBrk="1" latinLnBrk="0" hangingPunct="1">
        <a:lnSpc>
          <a:spcPct val="90000"/>
        </a:lnSpc>
        <a:spcBef>
          <a:spcPts val="226"/>
        </a:spcBef>
        <a:buFont typeface="Arial" panose="020B0604020202020204" pitchFamily="34" charset="0"/>
        <a:buChar char="•"/>
        <a:defRPr sz="2160" kern="1200">
          <a:solidFill>
            <a:schemeClr val="bg2">
              <a:lumMod val="10000"/>
            </a:schemeClr>
          </a:solidFill>
          <a:latin typeface="+mj-lt"/>
          <a:ea typeface="+mn-ea"/>
          <a:cs typeface="+mn-cs"/>
        </a:defRPr>
      </a:lvl3pPr>
      <a:lvl4pPr marL="720118" indent="-102874" algn="l" defTabSz="411494" rtl="0" eaLnBrk="1" latinLnBrk="0" hangingPunct="1">
        <a:lnSpc>
          <a:spcPct val="90000"/>
        </a:lnSpc>
        <a:spcBef>
          <a:spcPts val="226"/>
        </a:spcBef>
        <a:buFont typeface="Arial" panose="020B0604020202020204" pitchFamily="34" charset="0"/>
        <a:buChar char="•"/>
        <a:defRPr sz="1980" kern="1200">
          <a:solidFill>
            <a:schemeClr val="bg2">
              <a:lumMod val="10000"/>
            </a:schemeClr>
          </a:solidFill>
          <a:latin typeface="+mj-lt"/>
          <a:ea typeface="+mn-ea"/>
          <a:cs typeface="+mn-cs"/>
        </a:defRPr>
      </a:lvl4pPr>
      <a:lvl5pPr marL="925866" indent="-102874" algn="l" defTabSz="411494" rtl="0" eaLnBrk="1" latinLnBrk="0" hangingPunct="1">
        <a:lnSpc>
          <a:spcPct val="90000"/>
        </a:lnSpc>
        <a:spcBef>
          <a:spcPts val="226"/>
        </a:spcBef>
        <a:buFont typeface="Arial" panose="020B0604020202020204" pitchFamily="34" charset="0"/>
        <a:buChar char="•"/>
        <a:defRPr sz="1800" kern="1200">
          <a:solidFill>
            <a:schemeClr val="bg2">
              <a:lumMod val="10000"/>
            </a:schemeClr>
          </a:solidFill>
          <a:latin typeface="+mj-lt"/>
          <a:ea typeface="+mn-ea"/>
          <a:cs typeface="+mn-cs"/>
        </a:defRPr>
      </a:lvl5pPr>
      <a:lvl6pPr marL="1131613"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6pPr>
      <a:lvl7pPr marL="1337360"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7pPr>
      <a:lvl8pPr marL="1543108"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8pPr>
      <a:lvl9pPr marL="1748855"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9pPr>
    </p:bodyStyle>
    <p:otherStyle>
      <a:defPPr>
        <a:defRPr lang="es-ES"/>
      </a:defPPr>
      <a:lvl1pPr marL="0" algn="l" defTabSz="411494" rtl="0" eaLnBrk="1" latinLnBrk="0" hangingPunct="1">
        <a:defRPr sz="810" kern="1200">
          <a:solidFill>
            <a:schemeClr val="tx1"/>
          </a:solidFill>
          <a:latin typeface="+mn-lt"/>
          <a:ea typeface="+mn-ea"/>
          <a:cs typeface="+mn-cs"/>
        </a:defRPr>
      </a:lvl1pPr>
      <a:lvl2pPr marL="205747" algn="l" defTabSz="411494" rtl="0" eaLnBrk="1" latinLnBrk="0" hangingPunct="1">
        <a:defRPr sz="810" kern="1200">
          <a:solidFill>
            <a:schemeClr val="tx1"/>
          </a:solidFill>
          <a:latin typeface="+mn-lt"/>
          <a:ea typeface="+mn-ea"/>
          <a:cs typeface="+mn-cs"/>
        </a:defRPr>
      </a:lvl2pPr>
      <a:lvl3pPr marL="411494" algn="l" defTabSz="411494" rtl="0" eaLnBrk="1" latinLnBrk="0" hangingPunct="1">
        <a:defRPr sz="810" kern="1200">
          <a:solidFill>
            <a:schemeClr val="tx1"/>
          </a:solidFill>
          <a:latin typeface="+mn-lt"/>
          <a:ea typeface="+mn-ea"/>
          <a:cs typeface="+mn-cs"/>
        </a:defRPr>
      </a:lvl3pPr>
      <a:lvl4pPr marL="617242" algn="l" defTabSz="411494" rtl="0" eaLnBrk="1" latinLnBrk="0" hangingPunct="1">
        <a:defRPr sz="810" kern="1200">
          <a:solidFill>
            <a:schemeClr val="tx1"/>
          </a:solidFill>
          <a:latin typeface="+mn-lt"/>
          <a:ea typeface="+mn-ea"/>
          <a:cs typeface="+mn-cs"/>
        </a:defRPr>
      </a:lvl4pPr>
      <a:lvl5pPr marL="822992" algn="l" defTabSz="411494" rtl="0" eaLnBrk="1" latinLnBrk="0" hangingPunct="1">
        <a:defRPr sz="810" kern="1200">
          <a:solidFill>
            <a:schemeClr val="tx1"/>
          </a:solidFill>
          <a:latin typeface="+mn-lt"/>
          <a:ea typeface="+mn-ea"/>
          <a:cs typeface="+mn-cs"/>
        </a:defRPr>
      </a:lvl5pPr>
      <a:lvl6pPr marL="1028740" algn="l" defTabSz="411494" rtl="0" eaLnBrk="1" latinLnBrk="0" hangingPunct="1">
        <a:defRPr sz="810" kern="1200">
          <a:solidFill>
            <a:schemeClr val="tx1"/>
          </a:solidFill>
          <a:latin typeface="+mn-lt"/>
          <a:ea typeface="+mn-ea"/>
          <a:cs typeface="+mn-cs"/>
        </a:defRPr>
      </a:lvl6pPr>
      <a:lvl7pPr marL="1234487" algn="l" defTabSz="411494" rtl="0" eaLnBrk="1" latinLnBrk="0" hangingPunct="1">
        <a:defRPr sz="810" kern="1200">
          <a:solidFill>
            <a:schemeClr val="tx1"/>
          </a:solidFill>
          <a:latin typeface="+mn-lt"/>
          <a:ea typeface="+mn-ea"/>
          <a:cs typeface="+mn-cs"/>
        </a:defRPr>
      </a:lvl7pPr>
      <a:lvl8pPr marL="1440234" algn="l" defTabSz="411494" rtl="0" eaLnBrk="1" latinLnBrk="0" hangingPunct="1">
        <a:defRPr sz="810" kern="1200">
          <a:solidFill>
            <a:schemeClr val="tx1"/>
          </a:solidFill>
          <a:latin typeface="+mn-lt"/>
          <a:ea typeface="+mn-ea"/>
          <a:cs typeface="+mn-cs"/>
        </a:defRPr>
      </a:lvl8pPr>
      <a:lvl9pPr marL="1645981" algn="l" defTabSz="411494" rtl="0" eaLnBrk="1" latinLnBrk="0" hangingPunct="1">
        <a:defRPr sz="81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FDB26E-F405-4D5A-9484-0D7044145FEE}"/>
              </a:ext>
            </a:extLst>
          </p:cNvPr>
          <p:cNvGrpSpPr/>
          <p:nvPr/>
        </p:nvGrpSpPr>
        <p:grpSpPr>
          <a:xfrm>
            <a:off x="0" y="5619278"/>
            <a:ext cx="12192000" cy="1339186"/>
            <a:chOff x="0" y="5619278"/>
            <a:chExt cx="12192000" cy="1339186"/>
          </a:xfrm>
        </p:grpSpPr>
        <p:sp>
          <p:nvSpPr>
            <p:cNvPr id="8" name="Rectángulo 7">
              <a:extLst>
                <a:ext uri="{FF2B5EF4-FFF2-40B4-BE49-F238E27FC236}">
                  <a16:creationId xmlns:a16="http://schemas.microsoft.com/office/drawing/2014/main" id="{0886A2CF-76BA-4E5C-A0D3-5CAC657E5F2F}"/>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9" name="Elipse 8">
              <a:extLst>
                <a:ext uri="{FF2B5EF4-FFF2-40B4-BE49-F238E27FC236}">
                  <a16:creationId xmlns:a16="http://schemas.microsoft.com/office/drawing/2014/main" id="{A51EFA9D-4233-4AD6-920A-E0EAAD093985}"/>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0" name="Rectángulo 9">
              <a:extLst>
                <a:ext uri="{FF2B5EF4-FFF2-40B4-BE49-F238E27FC236}">
                  <a16:creationId xmlns:a16="http://schemas.microsoft.com/office/drawing/2014/main" id="{5DB6CE49-6D4D-4992-8BE9-19553FF88ABE}"/>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1" name="Elipse 10">
              <a:extLst>
                <a:ext uri="{FF2B5EF4-FFF2-40B4-BE49-F238E27FC236}">
                  <a16:creationId xmlns:a16="http://schemas.microsoft.com/office/drawing/2014/main" id="{3A1BCE01-34AE-4236-843E-E72FD403D7D7}"/>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12" name="Imagen 11">
              <a:extLst>
                <a:ext uri="{FF2B5EF4-FFF2-40B4-BE49-F238E27FC236}">
                  <a16:creationId xmlns:a16="http://schemas.microsoft.com/office/drawing/2014/main" id="{CD0725CD-C58A-48CB-BD4F-4D32E559545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 name="Marcador de título 1">
            <a:extLst>
              <a:ext uri="{FF2B5EF4-FFF2-40B4-BE49-F238E27FC236}">
                <a16:creationId xmlns:a16="http://schemas.microsoft.com/office/drawing/2014/main" id="{7413257B-9378-4F59-8503-6FBA87ED7DD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8B0A9EC1-77FB-486A-A1EC-A5A792AE45C6}"/>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8" name="Marcador de pie de página 4">
            <a:extLst>
              <a:ext uri="{FF2B5EF4-FFF2-40B4-BE49-F238E27FC236}">
                <a16:creationId xmlns:a16="http://schemas.microsoft.com/office/drawing/2014/main" id="{EE46EFB2-98EC-4761-BB4F-24234EE4AF6C}"/>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grpSp>
        <p:nvGrpSpPr>
          <p:cNvPr id="13" name="Group 12">
            <a:extLst>
              <a:ext uri="{FF2B5EF4-FFF2-40B4-BE49-F238E27FC236}">
                <a16:creationId xmlns:a16="http://schemas.microsoft.com/office/drawing/2014/main" id="{401243A0-E4C6-4874-AD13-ED56CB066FCD}"/>
              </a:ext>
            </a:extLst>
          </p:cNvPr>
          <p:cNvGrpSpPr/>
          <p:nvPr/>
        </p:nvGrpSpPr>
        <p:grpSpPr>
          <a:xfrm>
            <a:off x="0" y="5619278"/>
            <a:ext cx="12192000" cy="1339186"/>
            <a:chOff x="0" y="5619278"/>
            <a:chExt cx="12192000" cy="1339186"/>
          </a:xfrm>
        </p:grpSpPr>
        <p:sp>
          <p:nvSpPr>
            <p:cNvPr id="14" name="Rectángulo 7">
              <a:extLst>
                <a:ext uri="{FF2B5EF4-FFF2-40B4-BE49-F238E27FC236}">
                  <a16:creationId xmlns:a16="http://schemas.microsoft.com/office/drawing/2014/main" id="{B2943B84-8D8C-4B05-931C-5998E3EA6C63}"/>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15" name="Elipse 8">
              <a:extLst>
                <a:ext uri="{FF2B5EF4-FFF2-40B4-BE49-F238E27FC236}">
                  <a16:creationId xmlns:a16="http://schemas.microsoft.com/office/drawing/2014/main" id="{5E09033C-E706-424E-ADBC-9D6F30CECEC1}"/>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6" name="Rectángulo 9">
              <a:extLst>
                <a:ext uri="{FF2B5EF4-FFF2-40B4-BE49-F238E27FC236}">
                  <a16:creationId xmlns:a16="http://schemas.microsoft.com/office/drawing/2014/main" id="{25087505-948E-48EC-9C0C-337DFD587928}"/>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9" name="Elipse 10">
              <a:extLst>
                <a:ext uri="{FF2B5EF4-FFF2-40B4-BE49-F238E27FC236}">
                  <a16:creationId xmlns:a16="http://schemas.microsoft.com/office/drawing/2014/main" id="{F62978C4-B84D-4780-995D-F0162DBDD96A}"/>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20" name="Imagen 11">
              <a:extLst>
                <a:ext uri="{FF2B5EF4-FFF2-40B4-BE49-F238E27FC236}">
                  <a16:creationId xmlns:a16="http://schemas.microsoft.com/office/drawing/2014/main" id="{0A18A9C6-20C9-4113-8BAB-F9F7D82E2E8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1" name="Marcador de título 1">
            <a:extLst>
              <a:ext uri="{FF2B5EF4-FFF2-40B4-BE49-F238E27FC236}">
                <a16:creationId xmlns:a16="http://schemas.microsoft.com/office/drawing/2014/main" id="{703FAA54-5684-484D-8481-4AE07846E45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22" name="Marcador de texto 2">
            <a:extLst>
              <a:ext uri="{FF2B5EF4-FFF2-40B4-BE49-F238E27FC236}">
                <a16:creationId xmlns:a16="http://schemas.microsoft.com/office/drawing/2014/main" id="{12661DAF-4F8B-4718-9A4A-F038B7681AEE}"/>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3" name="Marcador de pie de página 4">
            <a:extLst>
              <a:ext uri="{FF2B5EF4-FFF2-40B4-BE49-F238E27FC236}">
                <a16:creationId xmlns:a16="http://schemas.microsoft.com/office/drawing/2014/main" id="{032070B7-E38E-443D-937F-59BDA27EACDE}"/>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spTree>
    <p:extLst>
      <p:ext uri="{BB962C8B-B14F-4D97-AF65-F5344CB8AC3E}">
        <p14:creationId xmlns:p14="http://schemas.microsoft.com/office/powerpoint/2010/main" val="2575646783"/>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411494" rtl="0" eaLnBrk="1" latinLnBrk="0" hangingPunct="1">
        <a:lnSpc>
          <a:spcPct val="90000"/>
        </a:lnSpc>
        <a:spcBef>
          <a:spcPct val="0"/>
        </a:spcBef>
        <a:buNone/>
        <a:defRPr sz="3600" b="1" kern="1200" spc="-136">
          <a:solidFill>
            <a:srgbClr val="2C5697"/>
          </a:solidFill>
          <a:latin typeface="+mn-lt"/>
          <a:ea typeface="+mj-ea"/>
          <a:cs typeface="+mj-cs"/>
        </a:defRPr>
      </a:lvl1pPr>
    </p:titleStyle>
    <p:bodyStyle>
      <a:lvl1pPr marL="102874" indent="-102874" algn="l" defTabSz="411494" rtl="0" eaLnBrk="1" latinLnBrk="0" hangingPunct="1">
        <a:lnSpc>
          <a:spcPct val="90000"/>
        </a:lnSpc>
        <a:spcBef>
          <a:spcPts val="450"/>
        </a:spcBef>
        <a:buFont typeface="Arial" panose="020B0604020202020204" pitchFamily="34" charset="0"/>
        <a:buChar char="•"/>
        <a:defRPr sz="2430" b="0" kern="1200">
          <a:solidFill>
            <a:schemeClr val="bg2">
              <a:lumMod val="10000"/>
            </a:schemeClr>
          </a:solidFill>
          <a:latin typeface="+mj-lt"/>
          <a:ea typeface="+mn-ea"/>
          <a:cs typeface="+mn-cs"/>
        </a:defRPr>
      </a:lvl1pPr>
      <a:lvl2pPr marL="308621" indent="-102874" algn="l" defTabSz="411494" rtl="0" eaLnBrk="1" latinLnBrk="0" hangingPunct="1">
        <a:lnSpc>
          <a:spcPct val="90000"/>
        </a:lnSpc>
        <a:spcBef>
          <a:spcPts val="226"/>
        </a:spcBef>
        <a:buFont typeface="Arial" panose="020B0604020202020204" pitchFamily="34" charset="0"/>
        <a:buChar char="•"/>
        <a:defRPr sz="2250" kern="1200">
          <a:solidFill>
            <a:schemeClr val="bg2">
              <a:lumMod val="10000"/>
            </a:schemeClr>
          </a:solidFill>
          <a:latin typeface="+mj-lt"/>
          <a:ea typeface="+mn-ea"/>
          <a:cs typeface="+mn-cs"/>
        </a:defRPr>
      </a:lvl2pPr>
      <a:lvl3pPr marL="514370" indent="-102874" algn="l" defTabSz="411494" rtl="0" eaLnBrk="1" latinLnBrk="0" hangingPunct="1">
        <a:lnSpc>
          <a:spcPct val="90000"/>
        </a:lnSpc>
        <a:spcBef>
          <a:spcPts val="226"/>
        </a:spcBef>
        <a:buFont typeface="Arial" panose="020B0604020202020204" pitchFamily="34" charset="0"/>
        <a:buChar char="•"/>
        <a:defRPr sz="2160" kern="1200">
          <a:solidFill>
            <a:schemeClr val="bg2">
              <a:lumMod val="10000"/>
            </a:schemeClr>
          </a:solidFill>
          <a:latin typeface="+mj-lt"/>
          <a:ea typeface="+mn-ea"/>
          <a:cs typeface="+mn-cs"/>
        </a:defRPr>
      </a:lvl3pPr>
      <a:lvl4pPr marL="720118" indent="-102874" algn="l" defTabSz="411494" rtl="0" eaLnBrk="1" latinLnBrk="0" hangingPunct="1">
        <a:lnSpc>
          <a:spcPct val="90000"/>
        </a:lnSpc>
        <a:spcBef>
          <a:spcPts val="226"/>
        </a:spcBef>
        <a:buFont typeface="Arial" panose="020B0604020202020204" pitchFamily="34" charset="0"/>
        <a:buChar char="•"/>
        <a:defRPr sz="1980" kern="1200">
          <a:solidFill>
            <a:schemeClr val="bg2">
              <a:lumMod val="10000"/>
            </a:schemeClr>
          </a:solidFill>
          <a:latin typeface="+mj-lt"/>
          <a:ea typeface="+mn-ea"/>
          <a:cs typeface="+mn-cs"/>
        </a:defRPr>
      </a:lvl4pPr>
      <a:lvl5pPr marL="925866" indent="-102874" algn="l" defTabSz="411494" rtl="0" eaLnBrk="1" latinLnBrk="0" hangingPunct="1">
        <a:lnSpc>
          <a:spcPct val="90000"/>
        </a:lnSpc>
        <a:spcBef>
          <a:spcPts val="226"/>
        </a:spcBef>
        <a:buFont typeface="Arial" panose="020B0604020202020204" pitchFamily="34" charset="0"/>
        <a:buChar char="•"/>
        <a:defRPr sz="1800" kern="1200">
          <a:solidFill>
            <a:schemeClr val="bg2">
              <a:lumMod val="10000"/>
            </a:schemeClr>
          </a:solidFill>
          <a:latin typeface="+mj-lt"/>
          <a:ea typeface="+mn-ea"/>
          <a:cs typeface="+mn-cs"/>
        </a:defRPr>
      </a:lvl5pPr>
      <a:lvl6pPr marL="1131613"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6pPr>
      <a:lvl7pPr marL="1337360"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7pPr>
      <a:lvl8pPr marL="1543108"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8pPr>
      <a:lvl9pPr marL="1748855"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9pPr>
    </p:bodyStyle>
    <p:otherStyle>
      <a:defPPr>
        <a:defRPr lang="es-ES"/>
      </a:defPPr>
      <a:lvl1pPr marL="0" algn="l" defTabSz="411494" rtl="0" eaLnBrk="1" latinLnBrk="0" hangingPunct="1">
        <a:defRPr sz="810" kern="1200">
          <a:solidFill>
            <a:schemeClr val="tx1"/>
          </a:solidFill>
          <a:latin typeface="+mn-lt"/>
          <a:ea typeface="+mn-ea"/>
          <a:cs typeface="+mn-cs"/>
        </a:defRPr>
      </a:lvl1pPr>
      <a:lvl2pPr marL="205747" algn="l" defTabSz="411494" rtl="0" eaLnBrk="1" latinLnBrk="0" hangingPunct="1">
        <a:defRPr sz="810" kern="1200">
          <a:solidFill>
            <a:schemeClr val="tx1"/>
          </a:solidFill>
          <a:latin typeface="+mn-lt"/>
          <a:ea typeface="+mn-ea"/>
          <a:cs typeface="+mn-cs"/>
        </a:defRPr>
      </a:lvl2pPr>
      <a:lvl3pPr marL="411494" algn="l" defTabSz="411494" rtl="0" eaLnBrk="1" latinLnBrk="0" hangingPunct="1">
        <a:defRPr sz="810" kern="1200">
          <a:solidFill>
            <a:schemeClr val="tx1"/>
          </a:solidFill>
          <a:latin typeface="+mn-lt"/>
          <a:ea typeface="+mn-ea"/>
          <a:cs typeface="+mn-cs"/>
        </a:defRPr>
      </a:lvl3pPr>
      <a:lvl4pPr marL="617242" algn="l" defTabSz="411494" rtl="0" eaLnBrk="1" latinLnBrk="0" hangingPunct="1">
        <a:defRPr sz="810" kern="1200">
          <a:solidFill>
            <a:schemeClr val="tx1"/>
          </a:solidFill>
          <a:latin typeface="+mn-lt"/>
          <a:ea typeface="+mn-ea"/>
          <a:cs typeface="+mn-cs"/>
        </a:defRPr>
      </a:lvl4pPr>
      <a:lvl5pPr marL="822992" algn="l" defTabSz="411494" rtl="0" eaLnBrk="1" latinLnBrk="0" hangingPunct="1">
        <a:defRPr sz="810" kern="1200">
          <a:solidFill>
            <a:schemeClr val="tx1"/>
          </a:solidFill>
          <a:latin typeface="+mn-lt"/>
          <a:ea typeface="+mn-ea"/>
          <a:cs typeface="+mn-cs"/>
        </a:defRPr>
      </a:lvl5pPr>
      <a:lvl6pPr marL="1028740" algn="l" defTabSz="411494" rtl="0" eaLnBrk="1" latinLnBrk="0" hangingPunct="1">
        <a:defRPr sz="810" kern="1200">
          <a:solidFill>
            <a:schemeClr val="tx1"/>
          </a:solidFill>
          <a:latin typeface="+mn-lt"/>
          <a:ea typeface="+mn-ea"/>
          <a:cs typeface="+mn-cs"/>
        </a:defRPr>
      </a:lvl6pPr>
      <a:lvl7pPr marL="1234487" algn="l" defTabSz="411494" rtl="0" eaLnBrk="1" latinLnBrk="0" hangingPunct="1">
        <a:defRPr sz="810" kern="1200">
          <a:solidFill>
            <a:schemeClr val="tx1"/>
          </a:solidFill>
          <a:latin typeface="+mn-lt"/>
          <a:ea typeface="+mn-ea"/>
          <a:cs typeface="+mn-cs"/>
        </a:defRPr>
      </a:lvl7pPr>
      <a:lvl8pPr marL="1440234" algn="l" defTabSz="411494" rtl="0" eaLnBrk="1" latinLnBrk="0" hangingPunct="1">
        <a:defRPr sz="810" kern="1200">
          <a:solidFill>
            <a:schemeClr val="tx1"/>
          </a:solidFill>
          <a:latin typeface="+mn-lt"/>
          <a:ea typeface="+mn-ea"/>
          <a:cs typeface="+mn-cs"/>
        </a:defRPr>
      </a:lvl8pPr>
      <a:lvl9pPr marL="1645981" algn="l" defTabSz="411494" rtl="0" eaLnBrk="1" latinLnBrk="0" hangingPunct="1">
        <a:defRPr sz="81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FDB26E-F405-4D5A-9484-0D7044145FEE}"/>
              </a:ext>
            </a:extLst>
          </p:cNvPr>
          <p:cNvGrpSpPr/>
          <p:nvPr/>
        </p:nvGrpSpPr>
        <p:grpSpPr>
          <a:xfrm>
            <a:off x="0" y="5619278"/>
            <a:ext cx="12192000" cy="1339186"/>
            <a:chOff x="0" y="5619278"/>
            <a:chExt cx="12192000" cy="1339186"/>
          </a:xfrm>
        </p:grpSpPr>
        <p:sp>
          <p:nvSpPr>
            <p:cNvPr id="8" name="Rectángulo 7">
              <a:extLst>
                <a:ext uri="{FF2B5EF4-FFF2-40B4-BE49-F238E27FC236}">
                  <a16:creationId xmlns:a16="http://schemas.microsoft.com/office/drawing/2014/main" id="{0886A2CF-76BA-4E5C-A0D3-5CAC657E5F2F}"/>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9" name="Elipse 8">
              <a:extLst>
                <a:ext uri="{FF2B5EF4-FFF2-40B4-BE49-F238E27FC236}">
                  <a16:creationId xmlns:a16="http://schemas.microsoft.com/office/drawing/2014/main" id="{A51EFA9D-4233-4AD6-920A-E0EAAD093985}"/>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0" name="Rectángulo 9">
              <a:extLst>
                <a:ext uri="{FF2B5EF4-FFF2-40B4-BE49-F238E27FC236}">
                  <a16:creationId xmlns:a16="http://schemas.microsoft.com/office/drawing/2014/main" id="{5DB6CE49-6D4D-4992-8BE9-19553FF88ABE}"/>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1" name="Elipse 10">
              <a:extLst>
                <a:ext uri="{FF2B5EF4-FFF2-40B4-BE49-F238E27FC236}">
                  <a16:creationId xmlns:a16="http://schemas.microsoft.com/office/drawing/2014/main" id="{3A1BCE01-34AE-4236-843E-E72FD403D7D7}"/>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12" name="Imagen 11">
              <a:extLst>
                <a:ext uri="{FF2B5EF4-FFF2-40B4-BE49-F238E27FC236}">
                  <a16:creationId xmlns:a16="http://schemas.microsoft.com/office/drawing/2014/main" id="{CD0725CD-C58A-48CB-BD4F-4D32E559545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 name="Marcador de título 1">
            <a:extLst>
              <a:ext uri="{FF2B5EF4-FFF2-40B4-BE49-F238E27FC236}">
                <a16:creationId xmlns:a16="http://schemas.microsoft.com/office/drawing/2014/main" id="{7413257B-9378-4F59-8503-6FBA87ED7DD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8B0A9EC1-77FB-486A-A1EC-A5A792AE45C6}"/>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8" name="Marcador de pie de página 4">
            <a:extLst>
              <a:ext uri="{FF2B5EF4-FFF2-40B4-BE49-F238E27FC236}">
                <a16:creationId xmlns:a16="http://schemas.microsoft.com/office/drawing/2014/main" id="{EE46EFB2-98EC-4761-BB4F-24234EE4AF6C}"/>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grpSp>
        <p:nvGrpSpPr>
          <p:cNvPr id="13" name="Group 12">
            <a:extLst>
              <a:ext uri="{FF2B5EF4-FFF2-40B4-BE49-F238E27FC236}">
                <a16:creationId xmlns:a16="http://schemas.microsoft.com/office/drawing/2014/main" id="{401243A0-E4C6-4874-AD13-ED56CB066FCD}"/>
              </a:ext>
            </a:extLst>
          </p:cNvPr>
          <p:cNvGrpSpPr/>
          <p:nvPr/>
        </p:nvGrpSpPr>
        <p:grpSpPr>
          <a:xfrm>
            <a:off x="0" y="5619278"/>
            <a:ext cx="12192000" cy="1339186"/>
            <a:chOff x="0" y="5619278"/>
            <a:chExt cx="12192000" cy="1339186"/>
          </a:xfrm>
        </p:grpSpPr>
        <p:sp>
          <p:nvSpPr>
            <p:cNvPr id="14" name="Rectángulo 7">
              <a:extLst>
                <a:ext uri="{FF2B5EF4-FFF2-40B4-BE49-F238E27FC236}">
                  <a16:creationId xmlns:a16="http://schemas.microsoft.com/office/drawing/2014/main" id="{B2943B84-8D8C-4B05-931C-5998E3EA6C63}"/>
                </a:ext>
              </a:extLst>
            </p:cNvPr>
            <p:cNvSpPr/>
            <p:nvPr/>
          </p:nvSpPr>
          <p:spPr>
            <a:xfrm>
              <a:off x="0" y="6069208"/>
              <a:ext cx="12192000" cy="57275"/>
            </a:xfrm>
            <a:prstGeom prst="rect">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sp>
          <p:nvSpPr>
            <p:cNvPr id="15" name="Elipse 8">
              <a:extLst>
                <a:ext uri="{FF2B5EF4-FFF2-40B4-BE49-F238E27FC236}">
                  <a16:creationId xmlns:a16="http://schemas.microsoft.com/office/drawing/2014/main" id="{5E09033C-E706-424E-ADBC-9D6F30CECEC1}"/>
                </a:ext>
              </a:extLst>
            </p:cNvPr>
            <p:cNvSpPr/>
            <p:nvPr/>
          </p:nvSpPr>
          <p:spPr>
            <a:xfrm>
              <a:off x="10301947" y="5619278"/>
              <a:ext cx="1296000" cy="1296001"/>
            </a:xfrm>
            <a:prstGeom prst="ellipse">
              <a:avLst/>
            </a:prstGeom>
            <a:solidFill>
              <a:srgbClr val="F8CD00"/>
            </a:solidFill>
            <a:ln>
              <a:solidFill>
                <a:srgbClr val="F8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r>
                <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rPr>
                <a:t>00</a:t>
              </a:r>
            </a:p>
          </p:txBody>
        </p:sp>
        <p:sp>
          <p:nvSpPr>
            <p:cNvPr id="16" name="Rectángulo 9">
              <a:extLst>
                <a:ext uri="{FF2B5EF4-FFF2-40B4-BE49-F238E27FC236}">
                  <a16:creationId xmlns:a16="http://schemas.microsoft.com/office/drawing/2014/main" id="{25087505-948E-48EC-9C0C-337DFD587928}"/>
                </a:ext>
              </a:extLst>
            </p:cNvPr>
            <p:cNvSpPr/>
            <p:nvPr/>
          </p:nvSpPr>
          <p:spPr>
            <a:xfrm>
              <a:off x="0" y="6126481"/>
              <a:ext cx="12192000" cy="731521"/>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dirty="0">
                <a:ln>
                  <a:noFill/>
                </a:ln>
                <a:solidFill>
                  <a:prstClr val="white"/>
                </a:solidFill>
                <a:effectLst/>
                <a:uLnTx/>
                <a:uFillTx/>
                <a:latin typeface="Calibri" panose="020F0502020204030204"/>
                <a:ea typeface="+mn-ea"/>
                <a:cs typeface="+mn-cs"/>
                <a:sym typeface="Helvetica Neue"/>
              </a:endParaRPr>
            </a:p>
          </p:txBody>
        </p:sp>
        <p:sp>
          <p:nvSpPr>
            <p:cNvPr id="19" name="Elipse 10">
              <a:extLst>
                <a:ext uri="{FF2B5EF4-FFF2-40B4-BE49-F238E27FC236}">
                  <a16:creationId xmlns:a16="http://schemas.microsoft.com/office/drawing/2014/main" id="{F62978C4-B84D-4780-995D-F0162DBDD96A}"/>
                </a:ext>
              </a:extLst>
            </p:cNvPr>
            <p:cNvSpPr/>
            <p:nvPr/>
          </p:nvSpPr>
          <p:spPr>
            <a:xfrm>
              <a:off x="10358846" y="5670003"/>
              <a:ext cx="1188000" cy="1188001"/>
            </a:xfrm>
            <a:prstGeom prst="ellipse">
              <a:avLst/>
            </a:prstGeom>
            <a:solidFill>
              <a:srgbClr val="2C5697"/>
            </a:solidFill>
            <a:ln>
              <a:solidFill>
                <a:srgbClr val="2C56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86315" rtl="0" eaLnBrk="1" fontAlgn="auto" latinLnBrk="0" hangingPunct="0">
                <a:lnSpc>
                  <a:spcPct val="100000"/>
                </a:lnSpc>
                <a:spcBef>
                  <a:spcPts val="0"/>
                </a:spcBef>
                <a:spcAft>
                  <a:spcPts val="0"/>
                </a:spcAft>
                <a:buClrTx/>
                <a:buSzTx/>
                <a:buFontTx/>
                <a:buNone/>
                <a:tabLst/>
                <a:defRPr/>
              </a:pPr>
              <a:endParaRPr kumimoji="0" lang="es-CO" sz="2700" b="1" i="0" u="none" strike="noStrike" kern="0" cap="none" spc="0" normalizeH="0" baseline="0" noProof="0">
                <a:ln>
                  <a:noFill/>
                </a:ln>
                <a:solidFill>
                  <a:prstClr val="white"/>
                </a:solidFill>
                <a:effectLst/>
                <a:uLnTx/>
                <a:uFillTx/>
                <a:latin typeface="Calibri" panose="020F0502020204030204"/>
                <a:ea typeface="+mn-ea"/>
                <a:cs typeface="+mn-cs"/>
                <a:sym typeface="Helvetica Neue"/>
              </a:endParaRPr>
            </a:p>
          </p:txBody>
        </p:sp>
        <p:pic>
          <p:nvPicPr>
            <p:cNvPr id="20" name="Imagen 11">
              <a:extLst>
                <a:ext uri="{FF2B5EF4-FFF2-40B4-BE49-F238E27FC236}">
                  <a16:creationId xmlns:a16="http://schemas.microsoft.com/office/drawing/2014/main" id="{0A18A9C6-20C9-4113-8BAB-F9F7D82E2E8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332449" y="5619278"/>
              <a:ext cx="1253466" cy="1339186"/>
            </a:xfrm>
            <a:prstGeom prst="rect">
              <a:avLst/>
            </a:prstGeom>
          </p:spPr>
        </p:pic>
      </p:grpSp>
      <p:sp>
        <p:nvSpPr>
          <p:cNvPr id="21" name="Marcador de título 1">
            <a:extLst>
              <a:ext uri="{FF2B5EF4-FFF2-40B4-BE49-F238E27FC236}">
                <a16:creationId xmlns:a16="http://schemas.microsoft.com/office/drawing/2014/main" id="{703FAA54-5684-484D-8481-4AE07846E456}"/>
              </a:ext>
            </a:extLst>
          </p:cNvPr>
          <p:cNvSpPr>
            <a:spLocks noGrp="1"/>
          </p:cNvSpPr>
          <p:nvPr>
            <p:ph type="title"/>
          </p:nvPr>
        </p:nvSpPr>
        <p:spPr>
          <a:xfrm>
            <a:off x="838200" y="365131"/>
            <a:ext cx="10515600" cy="1325562"/>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22" name="Marcador de texto 2">
            <a:extLst>
              <a:ext uri="{FF2B5EF4-FFF2-40B4-BE49-F238E27FC236}">
                <a16:creationId xmlns:a16="http://schemas.microsoft.com/office/drawing/2014/main" id="{12661DAF-4F8B-4718-9A4A-F038B7681AEE}"/>
              </a:ext>
            </a:extLst>
          </p:cNvPr>
          <p:cNvSpPr>
            <a:spLocks noGrp="1"/>
          </p:cNvSpPr>
          <p:nvPr>
            <p:ph type="body" idx="1"/>
          </p:nvPr>
        </p:nvSpPr>
        <p:spPr>
          <a:xfrm>
            <a:off x="838200" y="1825630"/>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3" name="Marcador de pie de página 4">
            <a:extLst>
              <a:ext uri="{FF2B5EF4-FFF2-40B4-BE49-F238E27FC236}">
                <a16:creationId xmlns:a16="http://schemas.microsoft.com/office/drawing/2014/main" id="{032070B7-E38E-443D-937F-59BDA27EACDE}"/>
              </a:ext>
            </a:extLst>
          </p:cNvPr>
          <p:cNvSpPr txBox="1">
            <a:spLocks/>
          </p:cNvSpPr>
          <p:nvPr/>
        </p:nvSpPr>
        <p:spPr>
          <a:xfrm>
            <a:off x="0" y="6352458"/>
            <a:ext cx="5317958" cy="331716"/>
          </a:xfrm>
          <a:prstGeom prst="rect">
            <a:avLst/>
          </a:prstGeom>
        </p:spPr>
        <p:txBody>
          <a:bodyPr vert="horz" lIns="91440" tIns="45720" rIns="91440" bIns="45720" rtlCol="0" anchor="ctr"/>
          <a:lstStyle>
            <a:defPPr>
              <a:defRPr lang="es-CO"/>
            </a:defPPr>
            <a:lvl1pPr marL="0" algn="ctr" defTabSz="914400" rtl="0" eaLnBrk="1" latinLnBrk="0" hangingPunct="1">
              <a:defRPr sz="1080" i="1" kern="1200">
                <a:solidFill>
                  <a:schemeClr val="bg1"/>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86315" hangingPunct="0"/>
            <a:r>
              <a:rPr lang="es-ES" b="0" i="0" kern="0" dirty="0">
                <a:solidFill>
                  <a:prstClr val="white"/>
                </a:solidFill>
                <a:latin typeface="Trebuchet MS" panose="020B0603020202020204" pitchFamily="34" charset="0"/>
                <a:sym typeface="Helvetica Neue"/>
              </a:rPr>
              <a:t>Facultad de Comunicación y Lenguaje</a:t>
            </a:r>
          </a:p>
          <a:p>
            <a:pPr defTabSz="386315" hangingPunct="0"/>
            <a:r>
              <a:rPr lang="es-ES" sz="1200" b="0" kern="0" dirty="0">
                <a:solidFill>
                  <a:prstClr val="white"/>
                </a:solidFill>
                <a:latin typeface="Trebuchet MS" panose="020B0603020202020204" pitchFamily="34" charset="0"/>
                <a:ea typeface="Microsoft JhengHei" panose="020B0604030504040204" pitchFamily="34" charset="-120"/>
                <a:sym typeface="Helvetica Neue"/>
              </a:rPr>
              <a:t>Departamento de Ciencia de la Información</a:t>
            </a:r>
          </a:p>
        </p:txBody>
      </p:sp>
    </p:spTree>
    <p:extLst>
      <p:ext uri="{BB962C8B-B14F-4D97-AF65-F5344CB8AC3E}">
        <p14:creationId xmlns:p14="http://schemas.microsoft.com/office/powerpoint/2010/main" val="340229096"/>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11494" rtl="0" eaLnBrk="1" latinLnBrk="0" hangingPunct="1">
        <a:lnSpc>
          <a:spcPct val="90000"/>
        </a:lnSpc>
        <a:spcBef>
          <a:spcPct val="0"/>
        </a:spcBef>
        <a:buNone/>
        <a:defRPr sz="3600" b="1" kern="1200" spc="-136">
          <a:solidFill>
            <a:srgbClr val="2C5697"/>
          </a:solidFill>
          <a:latin typeface="+mn-lt"/>
          <a:ea typeface="+mj-ea"/>
          <a:cs typeface="+mj-cs"/>
        </a:defRPr>
      </a:lvl1pPr>
    </p:titleStyle>
    <p:bodyStyle>
      <a:lvl1pPr marL="102874" indent="-102874" algn="l" defTabSz="411494" rtl="0" eaLnBrk="1" latinLnBrk="0" hangingPunct="1">
        <a:lnSpc>
          <a:spcPct val="90000"/>
        </a:lnSpc>
        <a:spcBef>
          <a:spcPts val="450"/>
        </a:spcBef>
        <a:buFont typeface="Arial" panose="020B0604020202020204" pitchFamily="34" charset="0"/>
        <a:buChar char="•"/>
        <a:defRPr sz="2430" b="0" kern="1200">
          <a:solidFill>
            <a:schemeClr val="bg2">
              <a:lumMod val="10000"/>
            </a:schemeClr>
          </a:solidFill>
          <a:latin typeface="+mj-lt"/>
          <a:ea typeface="+mn-ea"/>
          <a:cs typeface="+mn-cs"/>
        </a:defRPr>
      </a:lvl1pPr>
      <a:lvl2pPr marL="308621" indent="-102874" algn="l" defTabSz="411494" rtl="0" eaLnBrk="1" latinLnBrk="0" hangingPunct="1">
        <a:lnSpc>
          <a:spcPct val="90000"/>
        </a:lnSpc>
        <a:spcBef>
          <a:spcPts val="226"/>
        </a:spcBef>
        <a:buFont typeface="Arial" panose="020B0604020202020204" pitchFamily="34" charset="0"/>
        <a:buChar char="•"/>
        <a:defRPr sz="2250" kern="1200">
          <a:solidFill>
            <a:schemeClr val="bg2">
              <a:lumMod val="10000"/>
            </a:schemeClr>
          </a:solidFill>
          <a:latin typeface="+mj-lt"/>
          <a:ea typeface="+mn-ea"/>
          <a:cs typeface="+mn-cs"/>
        </a:defRPr>
      </a:lvl2pPr>
      <a:lvl3pPr marL="514370" indent="-102874" algn="l" defTabSz="411494" rtl="0" eaLnBrk="1" latinLnBrk="0" hangingPunct="1">
        <a:lnSpc>
          <a:spcPct val="90000"/>
        </a:lnSpc>
        <a:spcBef>
          <a:spcPts val="226"/>
        </a:spcBef>
        <a:buFont typeface="Arial" panose="020B0604020202020204" pitchFamily="34" charset="0"/>
        <a:buChar char="•"/>
        <a:defRPr sz="2160" kern="1200">
          <a:solidFill>
            <a:schemeClr val="bg2">
              <a:lumMod val="10000"/>
            </a:schemeClr>
          </a:solidFill>
          <a:latin typeface="+mj-lt"/>
          <a:ea typeface="+mn-ea"/>
          <a:cs typeface="+mn-cs"/>
        </a:defRPr>
      </a:lvl3pPr>
      <a:lvl4pPr marL="720118" indent="-102874" algn="l" defTabSz="411494" rtl="0" eaLnBrk="1" latinLnBrk="0" hangingPunct="1">
        <a:lnSpc>
          <a:spcPct val="90000"/>
        </a:lnSpc>
        <a:spcBef>
          <a:spcPts val="226"/>
        </a:spcBef>
        <a:buFont typeface="Arial" panose="020B0604020202020204" pitchFamily="34" charset="0"/>
        <a:buChar char="•"/>
        <a:defRPr sz="1980" kern="1200">
          <a:solidFill>
            <a:schemeClr val="bg2">
              <a:lumMod val="10000"/>
            </a:schemeClr>
          </a:solidFill>
          <a:latin typeface="+mj-lt"/>
          <a:ea typeface="+mn-ea"/>
          <a:cs typeface="+mn-cs"/>
        </a:defRPr>
      </a:lvl4pPr>
      <a:lvl5pPr marL="925866" indent="-102874" algn="l" defTabSz="411494" rtl="0" eaLnBrk="1" latinLnBrk="0" hangingPunct="1">
        <a:lnSpc>
          <a:spcPct val="90000"/>
        </a:lnSpc>
        <a:spcBef>
          <a:spcPts val="226"/>
        </a:spcBef>
        <a:buFont typeface="Arial" panose="020B0604020202020204" pitchFamily="34" charset="0"/>
        <a:buChar char="•"/>
        <a:defRPr sz="1800" kern="1200">
          <a:solidFill>
            <a:schemeClr val="bg2">
              <a:lumMod val="10000"/>
            </a:schemeClr>
          </a:solidFill>
          <a:latin typeface="+mj-lt"/>
          <a:ea typeface="+mn-ea"/>
          <a:cs typeface="+mn-cs"/>
        </a:defRPr>
      </a:lvl5pPr>
      <a:lvl6pPr marL="1131613"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6pPr>
      <a:lvl7pPr marL="1337360"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7pPr>
      <a:lvl8pPr marL="1543108"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8pPr>
      <a:lvl9pPr marL="1748855" indent="-102874" algn="l" defTabSz="411494" rtl="0" eaLnBrk="1" latinLnBrk="0" hangingPunct="1">
        <a:lnSpc>
          <a:spcPct val="90000"/>
        </a:lnSpc>
        <a:spcBef>
          <a:spcPts val="226"/>
        </a:spcBef>
        <a:buFont typeface="Arial" panose="020B0604020202020204" pitchFamily="34" charset="0"/>
        <a:buChar char="•"/>
        <a:defRPr sz="810" kern="1200">
          <a:solidFill>
            <a:schemeClr val="tx1"/>
          </a:solidFill>
          <a:latin typeface="+mn-lt"/>
          <a:ea typeface="+mn-ea"/>
          <a:cs typeface="+mn-cs"/>
        </a:defRPr>
      </a:lvl9pPr>
    </p:bodyStyle>
    <p:otherStyle>
      <a:defPPr>
        <a:defRPr lang="es-ES"/>
      </a:defPPr>
      <a:lvl1pPr marL="0" algn="l" defTabSz="411494" rtl="0" eaLnBrk="1" latinLnBrk="0" hangingPunct="1">
        <a:defRPr sz="810" kern="1200">
          <a:solidFill>
            <a:schemeClr val="tx1"/>
          </a:solidFill>
          <a:latin typeface="+mn-lt"/>
          <a:ea typeface="+mn-ea"/>
          <a:cs typeface="+mn-cs"/>
        </a:defRPr>
      </a:lvl1pPr>
      <a:lvl2pPr marL="205747" algn="l" defTabSz="411494" rtl="0" eaLnBrk="1" latinLnBrk="0" hangingPunct="1">
        <a:defRPr sz="810" kern="1200">
          <a:solidFill>
            <a:schemeClr val="tx1"/>
          </a:solidFill>
          <a:latin typeface="+mn-lt"/>
          <a:ea typeface="+mn-ea"/>
          <a:cs typeface="+mn-cs"/>
        </a:defRPr>
      </a:lvl2pPr>
      <a:lvl3pPr marL="411494" algn="l" defTabSz="411494" rtl="0" eaLnBrk="1" latinLnBrk="0" hangingPunct="1">
        <a:defRPr sz="810" kern="1200">
          <a:solidFill>
            <a:schemeClr val="tx1"/>
          </a:solidFill>
          <a:latin typeface="+mn-lt"/>
          <a:ea typeface="+mn-ea"/>
          <a:cs typeface="+mn-cs"/>
        </a:defRPr>
      </a:lvl3pPr>
      <a:lvl4pPr marL="617242" algn="l" defTabSz="411494" rtl="0" eaLnBrk="1" latinLnBrk="0" hangingPunct="1">
        <a:defRPr sz="810" kern="1200">
          <a:solidFill>
            <a:schemeClr val="tx1"/>
          </a:solidFill>
          <a:latin typeface="+mn-lt"/>
          <a:ea typeface="+mn-ea"/>
          <a:cs typeface="+mn-cs"/>
        </a:defRPr>
      </a:lvl4pPr>
      <a:lvl5pPr marL="822992" algn="l" defTabSz="411494" rtl="0" eaLnBrk="1" latinLnBrk="0" hangingPunct="1">
        <a:defRPr sz="810" kern="1200">
          <a:solidFill>
            <a:schemeClr val="tx1"/>
          </a:solidFill>
          <a:latin typeface="+mn-lt"/>
          <a:ea typeface="+mn-ea"/>
          <a:cs typeface="+mn-cs"/>
        </a:defRPr>
      </a:lvl5pPr>
      <a:lvl6pPr marL="1028740" algn="l" defTabSz="411494" rtl="0" eaLnBrk="1" latinLnBrk="0" hangingPunct="1">
        <a:defRPr sz="810" kern="1200">
          <a:solidFill>
            <a:schemeClr val="tx1"/>
          </a:solidFill>
          <a:latin typeface="+mn-lt"/>
          <a:ea typeface="+mn-ea"/>
          <a:cs typeface="+mn-cs"/>
        </a:defRPr>
      </a:lvl6pPr>
      <a:lvl7pPr marL="1234487" algn="l" defTabSz="411494" rtl="0" eaLnBrk="1" latinLnBrk="0" hangingPunct="1">
        <a:defRPr sz="810" kern="1200">
          <a:solidFill>
            <a:schemeClr val="tx1"/>
          </a:solidFill>
          <a:latin typeface="+mn-lt"/>
          <a:ea typeface="+mn-ea"/>
          <a:cs typeface="+mn-cs"/>
        </a:defRPr>
      </a:lvl7pPr>
      <a:lvl8pPr marL="1440234" algn="l" defTabSz="411494" rtl="0" eaLnBrk="1" latinLnBrk="0" hangingPunct="1">
        <a:defRPr sz="810" kern="1200">
          <a:solidFill>
            <a:schemeClr val="tx1"/>
          </a:solidFill>
          <a:latin typeface="+mn-lt"/>
          <a:ea typeface="+mn-ea"/>
          <a:cs typeface="+mn-cs"/>
        </a:defRPr>
      </a:lvl8pPr>
      <a:lvl9pPr marL="1645981" algn="l" defTabSz="411494" rtl="0" eaLnBrk="1" latinLnBrk="0" hangingPunct="1">
        <a:defRPr sz="81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12">
            <a:extLst>
              <a:ext uri="{28A0092B-C50C-407E-A947-70E740481C1C}">
                <a14:useLocalDpi xmlns:a14="http://schemas.microsoft.com/office/drawing/2010/main" val="0"/>
              </a:ext>
            </a:extLst>
          </a:blip>
          <a:srcRect b="9911"/>
          <a:stretch/>
        </p:blipFill>
        <p:spPr>
          <a:xfrm>
            <a:off x="0" y="1674"/>
            <a:ext cx="12192000" cy="6175290"/>
          </a:xfrm>
          <a:prstGeom prst="rect">
            <a:avLst/>
          </a:prstGeom>
        </p:spPr>
      </p:pic>
      <p:sp>
        <p:nvSpPr>
          <p:cNvPr id="2" name="Marcador de título 1"/>
          <p:cNvSpPr>
            <a:spLocks noGrp="1"/>
          </p:cNvSpPr>
          <p:nvPr>
            <p:ph type="title"/>
          </p:nvPr>
        </p:nvSpPr>
        <p:spPr>
          <a:xfrm>
            <a:off x="1648512" y="572654"/>
            <a:ext cx="6726231" cy="562168"/>
          </a:xfrm>
          <a:prstGeom prst="rect">
            <a:avLst/>
          </a:prstGeom>
        </p:spPr>
        <p:txBody>
          <a:bodyPr vert="horz" lIns="91440" tIns="45720" rIns="91440" bIns="45720" rtlCol="0" anchor="ctr">
            <a:no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493485" y="1509486"/>
            <a:ext cx="11335657" cy="466747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4721852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xStyles>
    <p:titleStyle>
      <a:lvl1pPr algn="l" defTabSz="914400" rtl="0" eaLnBrk="1" latinLnBrk="0" hangingPunct="1">
        <a:lnSpc>
          <a:spcPct val="90000"/>
        </a:lnSpc>
        <a:spcBef>
          <a:spcPct val="0"/>
        </a:spcBef>
        <a:buNone/>
        <a:defRPr sz="3000" kern="1200">
          <a:solidFill>
            <a:schemeClr val="bg1"/>
          </a:solidFill>
          <a:latin typeface="Franklin Gothic Demi" panose="020B07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E5793"/>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E5793"/>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E5793"/>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E5793"/>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E5793"/>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B37CFFFA-9D41-8BD1-627D-6F3449FAA83B}"/>
              </a:ext>
            </a:extLst>
          </p:cNvPr>
          <p:cNvSpPr>
            <a:spLocks noGrp="1"/>
          </p:cNvSpPr>
          <p:nvPr>
            <p:ph type="ctrTitle"/>
          </p:nvPr>
        </p:nvSpPr>
        <p:spPr>
          <a:xfrm>
            <a:off x="3045508" y="3245251"/>
            <a:ext cx="8998857" cy="1347738"/>
          </a:xfrm>
        </p:spPr>
        <p:txBody>
          <a:bodyPr>
            <a:noAutofit/>
          </a:bodyPr>
          <a:lstStyle/>
          <a:p>
            <a:r>
              <a:rPr lang="es-CO" sz="4800" b="1" i="1" dirty="0">
                <a:solidFill>
                  <a:srgbClr val="FFFF00"/>
                </a:solidFill>
                <a:latin typeface="+mn-lt"/>
              </a:rPr>
              <a:t>Módulo Introducción</a:t>
            </a:r>
            <a:br>
              <a:rPr lang="es-CO" sz="4800" b="1" i="1" dirty="0">
                <a:solidFill>
                  <a:srgbClr val="FFFF00"/>
                </a:solidFill>
                <a:latin typeface="+mn-lt"/>
              </a:rPr>
            </a:br>
            <a:r>
              <a:rPr lang="es-CO" sz="4800" b="1" i="1" dirty="0">
                <a:solidFill>
                  <a:srgbClr val="FFFF00"/>
                </a:solidFill>
                <a:latin typeface="+mn-lt"/>
              </a:rPr>
              <a:t>Conceptos, principios y metodologías</a:t>
            </a:r>
            <a:endParaRPr lang="es-CO" i="1" dirty="0"/>
          </a:p>
        </p:txBody>
      </p:sp>
      <p:sp>
        <p:nvSpPr>
          <p:cNvPr id="11" name="Subtítulo 2">
            <a:extLst>
              <a:ext uri="{FF2B5EF4-FFF2-40B4-BE49-F238E27FC236}">
                <a16:creationId xmlns:a16="http://schemas.microsoft.com/office/drawing/2014/main" id="{D5E247F6-5E5D-9F4E-1B50-3566AA48623B}"/>
              </a:ext>
            </a:extLst>
          </p:cNvPr>
          <p:cNvSpPr>
            <a:spLocks noGrp="1"/>
          </p:cNvSpPr>
          <p:nvPr>
            <p:ph type="subTitle" idx="1"/>
          </p:nvPr>
        </p:nvSpPr>
        <p:spPr>
          <a:xfrm>
            <a:off x="2817805" y="5049374"/>
            <a:ext cx="8998857" cy="812564"/>
          </a:xfrm>
        </p:spPr>
        <p:txBody>
          <a:bodyPr>
            <a:normAutofit/>
          </a:bodyPr>
          <a:lstStyle/>
          <a:p>
            <a:r>
              <a:rPr lang="es-CO" sz="3200" dirty="0">
                <a:solidFill>
                  <a:srgbClr val="3E5793"/>
                </a:solidFill>
              </a:rPr>
              <a:t>Henry A Percy, </a:t>
            </a:r>
            <a:r>
              <a:rPr lang="es-CO" sz="3200" dirty="0" err="1">
                <a:solidFill>
                  <a:srgbClr val="3E5793"/>
                </a:solidFill>
              </a:rPr>
              <a:t>MSc</a:t>
            </a:r>
            <a:r>
              <a:rPr lang="es-CO" sz="3200" dirty="0">
                <a:solidFill>
                  <a:srgbClr val="3E5793"/>
                </a:solidFill>
              </a:rPr>
              <a:t>. </a:t>
            </a:r>
          </a:p>
        </p:txBody>
      </p:sp>
    </p:spTree>
    <p:extLst>
      <p:ext uri="{BB962C8B-B14F-4D97-AF65-F5344CB8AC3E}">
        <p14:creationId xmlns:p14="http://schemas.microsoft.com/office/powerpoint/2010/main" val="39950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graphicFrame>
        <p:nvGraphicFramePr>
          <p:cNvPr id="7" name="Diagrama 6">
            <a:extLst>
              <a:ext uri="{FF2B5EF4-FFF2-40B4-BE49-F238E27FC236}">
                <a16:creationId xmlns:a16="http://schemas.microsoft.com/office/drawing/2014/main" id="{20D39B7D-FBF6-8940-3E6B-ABA68A34888B}"/>
              </a:ext>
            </a:extLst>
          </p:cNvPr>
          <p:cNvGraphicFramePr/>
          <p:nvPr/>
        </p:nvGraphicFramePr>
        <p:xfrm>
          <a:off x="685801" y="1540330"/>
          <a:ext cx="10852264" cy="393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A6B9BC0D-78F0-C139-D2F6-44286390313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79654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2" name="Marcador de contenido 2">
            <a:extLst>
              <a:ext uri="{FF2B5EF4-FFF2-40B4-BE49-F238E27FC236}">
                <a16:creationId xmlns:a16="http://schemas.microsoft.com/office/drawing/2014/main" id="{0E45AD13-2303-6EC0-F920-45AE4E33C213}"/>
              </a:ext>
            </a:extLst>
          </p:cNvPr>
          <p:cNvSpPr txBox="1">
            <a:spLocks/>
          </p:cNvSpPr>
          <p:nvPr/>
        </p:nvSpPr>
        <p:spPr>
          <a:xfrm>
            <a:off x="594755" y="1448988"/>
            <a:ext cx="4812674" cy="1619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Interactuar con los datos</a:t>
            </a:r>
          </a:p>
          <a:p>
            <a:r>
              <a:rPr lang="es-CO" dirty="0"/>
              <a:t>Analizar los datos</a:t>
            </a:r>
          </a:p>
          <a:p>
            <a:r>
              <a:rPr lang="es-CO" dirty="0"/>
              <a:t>Visualizar los datos</a:t>
            </a:r>
          </a:p>
          <a:p>
            <a:endParaRPr lang="es-CO" dirty="0"/>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150721" y="4050155"/>
            <a:ext cx="8434252" cy="21070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Python</a:t>
            </a:r>
            <a:r>
              <a:rPr lang="es-ES" dirty="0"/>
              <a:t> es un lenguaje de programación de </a:t>
            </a:r>
            <a:r>
              <a:rPr lang="es-ES" b="1" dirty="0"/>
              <a:t>propósito general</a:t>
            </a:r>
            <a:r>
              <a:rPr lang="es-ES" dirty="0"/>
              <a:t>. Puede hacer casi todo lo que otros lenguajes pueden hacer con una velocidad comparable o más rápida. Los analistas y científicos de datos suelen elegirlo para la creación de </a:t>
            </a:r>
            <a:r>
              <a:rPr lang="es-ES" b="1" dirty="0"/>
              <a:t>prototipos, la visualización y la ejecución de análisis de datos en conjuntos de datos</a:t>
            </a:r>
            <a:r>
              <a:rPr lang="es-ES" dirty="0"/>
              <a:t>.</a:t>
            </a:r>
            <a:endParaRPr lang="es-CO" dirty="0"/>
          </a:p>
        </p:txBody>
      </p:sp>
    </p:spTree>
    <p:extLst>
      <p:ext uri="{BB962C8B-B14F-4D97-AF65-F5344CB8AC3E}">
        <p14:creationId xmlns:p14="http://schemas.microsoft.com/office/powerpoint/2010/main" val="14886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2223791"/>
            <a:ext cx="10964291" cy="1803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Existen muchos otros lenguajes de programación, </a:t>
            </a:r>
            <a:r>
              <a:rPr lang="es-ES" b="1" dirty="0"/>
              <a:t>como R</a:t>
            </a:r>
            <a:r>
              <a:rPr lang="es-ES" dirty="0"/>
              <a:t>, que pueden resultar útiles en el campo de la ciencia de datos. </a:t>
            </a:r>
          </a:p>
          <a:p>
            <a:pPr marL="0" indent="0" algn="ctr">
              <a:buNone/>
            </a:pPr>
            <a:r>
              <a:rPr lang="es-ES" b="1" dirty="0">
                <a:solidFill>
                  <a:schemeClr val="accent1">
                    <a:lumMod val="75000"/>
                  </a:schemeClr>
                </a:solidFill>
              </a:rPr>
              <a:t>¿Por qué tanta gente elige Python? </a:t>
            </a:r>
            <a:endParaRPr lang="es-CO" b="1" dirty="0">
              <a:solidFill>
                <a:schemeClr val="accent1">
                  <a:lumMod val="75000"/>
                </a:schemeClr>
              </a:solidFill>
            </a:endParaRPr>
          </a:p>
        </p:txBody>
      </p:sp>
      <p:sp>
        <p:nvSpPr>
          <p:cNvPr id="4" name="Marcador de contenido 3">
            <a:extLst>
              <a:ext uri="{FF2B5EF4-FFF2-40B4-BE49-F238E27FC236}">
                <a16:creationId xmlns:a16="http://schemas.microsoft.com/office/drawing/2014/main" id="{09695754-0713-39F5-CA80-2610FAE589B9}"/>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53381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1321997"/>
            <a:ext cx="10964291" cy="44969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solidFill>
                  <a:schemeClr val="accent1">
                    <a:lumMod val="75000"/>
                  </a:schemeClr>
                </a:solidFill>
              </a:rPr>
              <a:t>¿Por qué tanta gente elige Python?</a:t>
            </a:r>
            <a:endParaRPr lang="es-ES" dirty="0"/>
          </a:p>
          <a:p>
            <a:pPr marL="0" indent="0">
              <a:buNone/>
            </a:pPr>
            <a:endParaRPr lang="es-ES" dirty="0"/>
          </a:p>
          <a:p>
            <a:r>
              <a:rPr lang="es-ES" dirty="0"/>
              <a:t>Un factor importante es la </a:t>
            </a:r>
            <a:r>
              <a:rPr lang="es-ES" b="1" dirty="0">
                <a:solidFill>
                  <a:schemeClr val="accent1">
                    <a:lumMod val="75000"/>
                  </a:schemeClr>
                </a:solidFill>
              </a:rPr>
              <a:t>versatilidad</a:t>
            </a:r>
            <a:r>
              <a:rPr lang="es-ES" dirty="0"/>
              <a:t> de Python. </a:t>
            </a:r>
          </a:p>
          <a:p>
            <a:r>
              <a:rPr lang="es-ES" dirty="0"/>
              <a:t>Hay más de </a:t>
            </a:r>
            <a:r>
              <a:rPr lang="es-ES" b="1" dirty="0"/>
              <a:t>125.000 bibliotecas de Python de terceros</a:t>
            </a:r>
            <a:r>
              <a:rPr lang="es-ES" dirty="0"/>
              <a:t>. </a:t>
            </a:r>
          </a:p>
          <a:p>
            <a:pPr lvl="1"/>
            <a:r>
              <a:rPr lang="es-ES" dirty="0"/>
              <a:t>Desarrollo web, procesamiento de texto</a:t>
            </a:r>
          </a:p>
          <a:p>
            <a:pPr lvl="1"/>
            <a:r>
              <a:rPr lang="es-ES" dirty="0"/>
              <a:t>IA y aprendizaje automático. Por ejemplo, un biólogo podría utilizar la biblioteca </a:t>
            </a:r>
            <a:r>
              <a:rPr lang="es-ES" b="1" dirty="0" err="1"/>
              <a:t>Biopython</a:t>
            </a:r>
            <a:r>
              <a:rPr lang="es-ES" dirty="0"/>
              <a:t> para ayudar en su trabajo de secuenciación genética. </a:t>
            </a:r>
          </a:p>
          <a:p>
            <a:pPr lvl="1"/>
            <a:r>
              <a:rPr lang="es-ES" dirty="0"/>
              <a:t>Python se ha convertido en un </a:t>
            </a:r>
            <a:r>
              <a:rPr lang="es-ES" b="1" dirty="0"/>
              <a:t>lenguaje de referencia</a:t>
            </a:r>
            <a:r>
              <a:rPr lang="es-ES" dirty="0"/>
              <a:t> para el análisis de datos. </a:t>
            </a:r>
          </a:p>
          <a:p>
            <a:pPr lvl="2"/>
            <a:r>
              <a:rPr lang="es-ES" dirty="0"/>
              <a:t>Bibliotecas centradas en datos como </a:t>
            </a:r>
            <a:r>
              <a:rPr lang="es-ES" b="1" dirty="0"/>
              <a:t>pandas, </a:t>
            </a:r>
            <a:r>
              <a:rPr lang="es-ES" b="1" dirty="0" err="1"/>
              <a:t>NumPy</a:t>
            </a:r>
            <a:r>
              <a:rPr lang="es-ES" b="1" dirty="0"/>
              <a:t> y </a:t>
            </a:r>
            <a:r>
              <a:rPr lang="es-ES" b="1" dirty="0" err="1"/>
              <a:t>Matplotlib</a:t>
            </a:r>
            <a:r>
              <a:rPr lang="es-ES" b="1" dirty="0"/>
              <a:t>,</a:t>
            </a:r>
            <a:r>
              <a:rPr lang="es-ES" dirty="0"/>
              <a:t> cualquiera que esté familiarizado con la sintaxis y las reglas de </a:t>
            </a:r>
          </a:p>
          <a:p>
            <a:pPr lvl="1"/>
            <a:r>
              <a:rPr lang="es-ES" dirty="0"/>
              <a:t>Python puede ser utilizado como una </a:t>
            </a:r>
            <a:r>
              <a:rPr lang="es-ES" b="1" dirty="0"/>
              <a:t>poderosa herramienta </a:t>
            </a:r>
            <a:r>
              <a:rPr lang="es-ES" dirty="0"/>
              <a:t>para procesar, manipular y visualizar datos. </a:t>
            </a:r>
            <a:endParaRPr lang="es-CO" b="1" dirty="0">
              <a:solidFill>
                <a:schemeClr val="accent1">
                  <a:lumMod val="75000"/>
                </a:schemeClr>
              </a:solidFill>
            </a:endParaRPr>
          </a:p>
        </p:txBody>
      </p:sp>
    </p:spTree>
    <p:extLst>
      <p:ext uri="{BB962C8B-B14F-4D97-AF65-F5344CB8AC3E}">
        <p14:creationId xmlns:p14="http://schemas.microsoft.com/office/powerpoint/2010/main" val="298792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2809701"/>
            <a:ext cx="10964291" cy="619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a:solidFill>
                  <a:schemeClr val="accent1">
                    <a:lumMod val="75000"/>
                  </a:schemeClr>
                </a:solidFill>
              </a:rPr>
              <a:t>Pasar a Python</a:t>
            </a:r>
            <a:endParaRPr lang="es-ES" dirty="0"/>
          </a:p>
          <a:p>
            <a:pPr marL="0" indent="0">
              <a:buNone/>
            </a:pPr>
            <a:endParaRPr lang="es-ES" dirty="0"/>
          </a:p>
        </p:txBody>
      </p:sp>
      <p:sp>
        <p:nvSpPr>
          <p:cNvPr id="4" name="Marcador de contenido 3">
            <a:extLst>
              <a:ext uri="{FF2B5EF4-FFF2-40B4-BE49-F238E27FC236}">
                <a16:creationId xmlns:a16="http://schemas.microsoft.com/office/drawing/2014/main" id="{F6183139-05BD-4BB3-19E9-4B0C84AC7883}"/>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4215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solidFill>
                  <a:schemeClr val="accent1">
                    <a:lumMod val="75000"/>
                  </a:schemeClr>
                </a:solidFill>
              </a:rPr>
              <a:t>Analizando datos con Pandas </a:t>
            </a:r>
            <a:endParaRPr lang="es-ES" dirty="0"/>
          </a:p>
          <a:p>
            <a:r>
              <a:rPr lang="es-ES" dirty="0"/>
              <a:t>El asistente quiere saber si puede encontrar lo que necesita. </a:t>
            </a:r>
          </a:p>
          <a:p>
            <a:pPr lvl="1"/>
            <a:r>
              <a:rPr lang="es-ES" dirty="0"/>
              <a:t>Necesita analizar datos de una encuesta que se administró a un subconjunto de visitantes. </a:t>
            </a:r>
          </a:p>
          <a:p>
            <a:pPr lvl="1"/>
            <a:r>
              <a:rPr lang="es-ES" dirty="0"/>
              <a:t>Guarda los datos como un archivo CSV (extensión .</a:t>
            </a:r>
            <a:r>
              <a:rPr lang="es-ES" dirty="0" err="1"/>
              <a:t>csv</a:t>
            </a:r>
            <a:r>
              <a:rPr lang="es-ES" dirty="0"/>
              <a:t>), que significa valores separados por comas. </a:t>
            </a:r>
          </a:p>
          <a:p>
            <a:pPr lvl="1"/>
            <a:r>
              <a:rPr lang="es-ES" dirty="0"/>
              <a:t>CSV es un formato de hoja de cálculo de solo texto que nos permite almacenar y explorar datos. </a:t>
            </a:r>
          </a:p>
          <a:p>
            <a:pPr lvl="1"/>
            <a:r>
              <a:rPr lang="es-ES" dirty="0"/>
              <a:t>Para analizar los datos de la encuesta, se utilizará pandas. </a:t>
            </a:r>
          </a:p>
          <a:p>
            <a:pPr lvl="1"/>
            <a:r>
              <a:rPr lang="es-ES" dirty="0"/>
              <a:t>Pandas es un conjunto especial de comandos en Python que nos permite analizar datos de hojas de cálculo. </a:t>
            </a:r>
          </a:p>
          <a:p>
            <a:pPr lvl="1"/>
            <a:r>
              <a:rPr lang="es-ES" dirty="0"/>
              <a:t>Pandas puede hacer muchas de las cosas que SQL puede hacer, pero también está respaldado por el poder de Python, por lo que podemos pasar fácilmente del análisis de nuestros datos con pandas a visualizarlos usando otras herramientas de Python.</a:t>
            </a:r>
            <a:endParaRPr lang="es-CO" b="1" dirty="0">
              <a:solidFill>
                <a:schemeClr val="accent1">
                  <a:lumMod val="75000"/>
                </a:schemeClr>
              </a:solidFill>
            </a:endParaRPr>
          </a:p>
        </p:txBody>
      </p:sp>
    </p:spTree>
    <p:extLst>
      <p:ext uri="{BB962C8B-B14F-4D97-AF65-F5344CB8AC3E}">
        <p14:creationId xmlns:p14="http://schemas.microsoft.com/office/powerpoint/2010/main" val="311172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2809701"/>
            <a:ext cx="10964291" cy="619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a:solidFill>
                  <a:schemeClr val="accent1">
                    <a:lumMod val="75000"/>
                  </a:schemeClr>
                </a:solidFill>
              </a:rPr>
              <a:t>Pasar a Python</a:t>
            </a:r>
            <a:endParaRPr lang="es-ES" dirty="0"/>
          </a:p>
          <a:p>
            <a:pPr marL="0" indent="0">
              <a:buNone/>
            </a:pPr>
            <a:endParaRPr lang="es-ES" dirty="0"/>
          </a:p>
        </p:txBody>
      </p:sp>
      <p:sp>
        <p:nvSpPr>
          <p:cNvPr id="4" name="Marcador de contenido 3">
            <a:extLst>
              <a:ext uri="{FF2B5EF4-FFF2-40B4-BE49-F238E27FC236}">
                <a16:creationId xmlns:a16="http://schemas.microsoft.com/office/drawing/2014/main" id="{38B50F2F-8A57-8115-323B-95FE9D5BB08A}"/>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754734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solidFill>
                  <a:schemeClr val="accent1">
                    <a:lumMod val="75000"/>
                  </a:schemeClr>
                </a:solidFill>
              </a:rPr>
              <a:t>Visualización de datos con </a:t>
            </a:r>
            <a:r>
              <a:rPr lang="es-MX" b="1" dirty="0" err="1">
                <a:solidFill>
                  <a:schemeClr val="accent1">
                    <a:lumMod val="75000"/>
                  </a:schemeClr>
                </a:solidFill>
              </a:rPr>
              <a:t>Matplotlib</a:t>
            </a:r>
            <a:r>
              <a:rPr lang="es-MX" b="1" dirty="0">
                <a:solidFill>
                  <a:schemeClr val="accent1">
                    <a:lumMod val="75000"/>
                  </a:schemeClr>
                </a:solidFill>
              </a:rPr>
              <a:t> y </a:t>
            </a:r>
            <a:r>
              <a:rPr lang="es-MX" b="1" dirty="0" err="1">
                <a:solidFill>
                  <a:schemeClr val="accent1">
                    <a:lumMod val="75000"/>
                  </a:schemeClr>
                </a:solidFill>
              </a:rPr>
              <a:t>Seaborn</a:t>
            </a:r>
            <a:endParaRPr lang="es-ES" dirty="0"/>
          </a:p>
          <a:p>
            <a:r>
              <a:rPr lang="es-ES" dirty="0"/>
              <a:t>El asistente quiere visualizar su análisis y compartirlo con sus colaboradores. </a:t>
            </a:r>
          </a:p>
          <a:p>
            <a:r>
              <a:rPr lang="es-ES" dirty="0"/>
              <a:t>Para ello, utilizará </a:t>
            </a:r>
            <a:r>
              <a:rPr lang="es-ES" dirty="0" err="1"/>
              <a:t>Matplotlib</a:t>
            </a:r>
            <a:r>
              <a:rPr lang="es-ES" dirty="0"/>
              <a:t>, otro módulo de Python. </a:t>
            </a:r>
          </a:p>
          <a:p>
            <a:r>
              <a:rPr lang="es-ES" dirty="0" err="1"/>
              <a:t>Matplotlib</a:t>
            </a:r>
            <a:r>
              <a:rPr lang="es-ES" dirty="0"/>
              <a:t> le permite crear gráficos de líneas, gráficos de barras, gráficos circulares y más. </a:t>
            </a:r>
          </a:p>
          <a:p>
            <a:r>
              <a:rPr lang="es-ES" dirty="0"/>
              <a:t>Brinda un control preciso sobre los colores y las etiquetas para que pueda crear el gráfico perfecto para comunicar sus hallazgos.</a:t>
            </a:r>
            <a:endParaRPr lang="es-CO" b="1" dirty="0">
              <a:solidFill>
                <a:schemeClr val="accent1">
                  <a:lumMod val="75000"/>
                </a:schemeClr>
              </a:solidFill>
            </a:endParaRPr>
          </a:p>
        </p:txBody>
      </p:sp>
    </p:spTree>
    <p:extLst>
      <p:ext uri="{BB962C8B-B14F-4D97-AF65-F5344CB8AC3E}">
        <p14:creationId xmlns:p14="http://schemas.microsoft.com/office/powerpoint/2010/main" val="380703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2809701"/>
            <a:ext cx="10964291" cy="619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a:solidFill>
                  <a:schemeClr val="accent1">
                    <a:lumMod val="75000"/>
                  </a:schemeClr>
                </a:solidFill>
              </a:rPr>
              <a:t>Pasar a Python</a:t>
            </a:r>
            <a:endParaRPr lang="es-ES" dirty="0"/>
          </a:p>
          <a:p>
            <a:pPr marL="0" indent="0">
              <a:buNone/>
            </a:pPr>
            <a:endParaRPr lang="es-ES" dirty="0"/>
          </a:p>
        </p:txBody>
      </p:sp>
      <p:sp>
        <p:nvSpPr>
          <p:cNvPr id="4" name="Marcador de contenido 3">
            <a:extLst>
              <a:ext uri="{FF2B5EF4-FFF2-40B4-BE49-F238E27FC236}">
                <a16:creationId xmlns:a16="http://schemas.microsoft.com/office/drawing/2014/main" id="{5264D9E6-72F7-23A0-B707-E8EEB0ABB0D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60289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047B4CA-8B6E-4F4A-9089-8BD6470D02D9}"/>
              </a:ext>
            </a:extLst>
          </p:cNvPr>
          <p:cNvPicPr>
            <a:picLocks noGrp="1" noChangeAspect="1"/>
          </p:cNvPicPr>
          <p:nvPr>
            <p:ph idx="1"/>
          </p:nvPr>
        </p:nvPicPr>
        <p:blipFill>
          <a:blip r:embed="rId2"/>
          <a:stretch>
            <a:fillRect/>
          </a:stretch>
        </p:blipFill>
        <p:spPr>
          <a:xfrm>
            <a:off x="3254" y="5475514"/>
            <a:ext cx="12160764" cy="1382487"/>
          </a:xfrm>
        </p:spPr>
      </p:pic>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solidFill>
                  <a:schemeClr val="accent1">
                    <a:lumMod val="75000"/>
                  </a:schemeClr>
                </a:solidFill>
              </a:rPr>
              <a:t>Probabilidad</a:t>
            </a:r>
            <a:endParaRPr lang="es-ES" dirty="0"/>
          </a:p>
          <a:p>
            <a:r>
              <a:rPr lang="es-ES" dirty="0"/>
              <a:t>El asistente visitará los equipos de inferencia y aprendizaje automático. </a:t>
            </a:r>
          </a:p>
          <a:p>
            <a:r>
              <a:rPr lang="es-ES" dirty="0"/>
              <a:t>Sabe que estos especialistas trabajan con probabilidad </a:t>
            </a:r>
          </a:p>
          <a:p>
            <a:r>
              <a:rPr lang="es-ES" dirty="0"/>
              <a:t>Para validar su conocimiento explorará un problema famoso: el de los cumpleaños. </a:t>
            </a:r>
          </a:p>
          <a:p>
            <a:r>
              <a:rPr lang="es-ES" dirty="0"/>
              <a:t>El cálculo de la probabilidad de un evento a veces depende de factores externos. </a:t>
            </a:r>
          </a:p>
          <a:p>
            <a:r>
              <a:rPr lang="es-ES" dirty="0"/>
              <a:t>Por ejemplo, en el problema del cumpleaños “¿Cuál es la probabilidad de que dos personas en una habitación tengan el mismo cumpleaños?” la probabilidad depende del número de personas en la habitación. </a:t>
            </a:r>
          </a:p>
          <a:p>
            <a:r>
              <a:rPr lang="es-ES" dirty="0"/>
              <a:t>Otras veces, la probabilidad de algo es constante. Por ejemplo, la probabilidad de lanzar una moneda al aire y que salga cara siempre será del 50%.</a:t>
            </a:r>
            <a:endParaRPr lang="es-CO" b="1" dirty="0">
              <a:solidFill>
                <a:schemeClr val="accent1">
                  <a:lumMod val="75000"/>
                </a:schemeClr>
              </a:solidFill>
            </a:endParaRPr>
          </a:p>
        </p:txBody>
      </p:sp>
    </p:spTree>
    <p:extLst>
      <p:ext uri="{BB962C8B-B14F-4D97-AF65-F5344CB8AC3E}">
        <p14:creationId xmlns:p14="http://schemas.microsoft.com/office/powerpoint/2010/main" val="143635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716102-639A-436F-AE0E-1021AE12268D}"/>
              </a:ext>
            </a:extLst>
          </p:cNvPr>
          <p:cNvSpPr txBox="1"/>
          <p:nvPr/>
        </p:nvSpPr>
        <p:spPr>
          <a:xfrm>
            <a:off x="1223682" y="443753"/>
            <a:ext cx="9695330" cy="584775"/>
          </a:xfrm>
          <a:prstGeom prst="rect">
            <a:avLst/>
          </a:prstGeom>
          <a:noFill/>
        </p:spPr>
        <p:txBody>
          <a:bodyPr wrap="square" rtlCol="0">
            <a:spAutoFit/>
          </a:bodyPr>
          <a:lstStyle/>
          <a:p>
            <a:pPr algn="ctr"/>
            <a:r>
              <a:rPr lang="es-CO" sz="3200" b="1" dirty="0">
                <a:solidFill>
                  <a:schemeClr val="accent5">
                    <a:lumMod val="75000"/>
                  </a:schemeClr>
                </a:solidFill>
              </a:rPr>
              <a:t>LA ERA DE LOS DATOS</a:t>
            </a:r>
            <a:endParaRPr lang="es-CO" b="1" dirty="0">
              <a:solidFill>
                <a:schemeClr val="accent5">
                  <a:lumMod val="75000"/>
                </a:schemeClr>
              </a:solidFill>
            </a:endParaRPr>
          </a:p>
        </p:txBody>
      </p:sp>
      <p:sp>
        <p:nvSpPr>
          <p:cNvPr id="2" name="Title 1">
            <a:extLst>
              <a:ext uri="{FF2B5EF4-FFF2-40B4-BE49-F238E27FC236}">
                <a16:creationId xmlns:a16="http://schemas.microsoft.com/office/drawing/2014/main" id="{79A0B8DF-28C1-9169-87C5-04A4627FB960}"/>
              </a:ext>
            </a:extLst>
          </p:cNvPr>
          <p:cNvSpPr>
            <a:spLocks noGrp="1"/>
          </p:cNvSpPr>
          <p:nvPr>
            <p:ph type="title"/>
          </p:nvPr>
        </p:nvSpPr>
        <p:spPr>
          <a:xfrm>
            <a:off x="1648512" y="572654"/>
            <a:ext cx="6726231" cy="562168"/>
          </a:xfrm>
        </p:spPr>
        <p:txBody>
          <a:bodyPr/>
          <a:lstStyle/>
          <a:p>
            <a:pPr algn="ctr"/>
            <a:r>
              <a:rPr lang="es-CO" b="1" dirty="0">
                <a:solidFill>
                  <a:srgbClr val="FFFF00"/>
                </a:solidFill>
                <a:latin typeface="+mn-lt"/>
              </a:rPr>
              <a:t>El enfoque</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2809701"/>
            <a:ext cx="10964291" cy="619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a:solidFill>
                  <a:schemeClr val="accent1">
                    <a:lumMod val="75000"/>
                  </a:schemeClr>
                </a:solidFill>
              </a:rPr>
              <a:t>Pasar a Python</a:t>
            </a:r>
            <a:endParaRPr lang="es-ES" dirty="0"/>
          </a:p>
          <a:p>
            <a:pPr marL="0" indent="0">
              <a:buNone/>
            </a:pPr>
            <a:endParaRPr lang="es-ES" dirty="0"/>
          </a:p>
        </p:txBody>
      </p:sp>
      <p:sp>
        <p:nvSpPr>
          <p:cNvPr id="4" name="Marcador de contenido 3">
            <a:extLst>
              <a:ext uri="{FF2B5EF4-FFF2-40B4-BE49-F238E27FC236}">
                <a16:creationId xmlns:a16="http://schemas.microsoft.com/office/drawing/2014/main" id="{66A009B9-4917-81F9-CB34-5C1E068B2F06}"/>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826132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828800"/>
            <a:ext cx="11704320" cy="3990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3200" b="1" dirty="0">
                <a:solidFill>
                  <a:schemeClr val="accent1">
                    <a:lumMod val="75000"/>
                  </a:schemeClr>
                </a:solidFill>
              </a:rPr>
              <a:t>Equipo de aprendizaje automático</a:t>
            </a:r>
          </a:p>
          <a:p>
            <a:r>
              <a:rPr lang="es-ES" sz="3200" dirty="0"/>
              <a:t>Utilizarán un </a:t>
            </a:r>
            <a:r>
              <a:rPr lang="es-ES" sz="3200" dirty="0" err="1"/>
              <a:t>cluster</a:t>
            </a:r>
            <a:r>
              <a:rPr lang="es-ES" sz="3200" dirty="0"/>
              <a:t> </a:t>
            </a:r>
            <a:r>
              <a:rPr lang="es-ES" sz="3200" dirty="0" err="1"/>
              <a:t>analysis</a:t>
            </a:r>
            <a:r>
              <a:rPr lang="es-ES" sz="3200" dirty="0"/>
              <a:t> (análisis de conglomerados/grupos). </a:t>
            </a:r>
          </a:p>
          <a:p>
            <a:r>
              <a:rPr lang="es-ES" sz="3200" dirty="0"/>
              <a:t>El asistente está jugando con algunos datos de muestra sobre pingüinos para aprender sobre los análisis de conglomerados. </a:t>
            </a:r>
          </a:p>
          <a:p>
            <a:r>
              <a:rPr lang="es-ES" sz="3200" dirty="0"/>
              <a:t>El conjunto de datos que está viendo es una colección de medidas de aletas y picos de tres especies diferentes de pingüinos </a:t>
            </a:r>
          </a:p>
        </p:txBody>
      </p:sp>
    </p:spTree>
    <p:extLst>
      <p:ext uri="{BB962C8B-B14F-4D97-AF65-F5344CB8AC3E}">
        <p14:creationId xmlns:p14="http://schemas.microsoft.com/office/powerpoint/2010/main" val="248148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357643" y="2809701"/>
            <a:ext cx="10964291" cy="619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a:solidFill>
                  <a:schemeClr val="accent1">
                    <a:lumMod val="75000"/>
                  </a:schemeClr>
                </a:solidFill>
              </a:rPr>
              <a:t>Pasar a Python</a:t>
            </a:r>
            <a:endParaRPr lang="es-ES" dirty="0"/>
          </a:p>
          <a:p>
            <a:pPr marL="0" indent="0">
              <a:buNone/>
            </a:pPr>
            <a:endParaRPr lang="es-ES" dirty="0"/>
          </a:p>
        </p:txBody>
      </p:sp>
      <p:sp>
        <p:nvSpPr>
          <p:cNvPr id="4" name="Marcador de contenido 3">
            <a:extLst>
              <a:ext uri="{FF2B5EF4-FFF2-40B4-BE49-F238E27FC236}">
                <a16:creationId xmlns:a16="http://schemas.microsoft.com/office/drawing/2014/main" id="{90CE463F-656E-6B60-D1E3-297F5D4785DC}"/>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07901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Un día como analista de datos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solidFill>
                  <a:schemeClr val="accent1">
                    <a:lumMod val="75000"/>
                  </a:schemeClr>
                </a:solidFill>
              </a:rPr>
              <a:t>Equipo de aprendizaje automático</a:t>
            </a:r>
          </a:p>
          <a:p>
            <a:r>
              <a:rPr lang="es-ES" dirty="0"/>
              <a:t>Quizás notes que no hay mucha superposición entre las especies en la trama. Por ejemplo, los pingüinos de </a:t>
            </a:r>
            <a:r>
              <a:rPr lang="es-ES" dirty="0" err="1"/>
              <a:t>Chinstrap</a:t>
            </a:r>
            <a:r>
              <a:rPr lang="es-ES" dirty="0"/>
              <a:t> parecen tener picos más largos que los pingüinos Adelia, por lo que aparecen encima de los pingüinos Adelia en la visualización. </a:t>
            </a:r>
          </a:p>
          <a:p>
            <a:r>
              <a:rPr lang="es-ES" dirty="0"/>
              <a:t>Regiones como éstas que presentan principalmente una especie sobre otra se denominan grupos. Con los datos de los alumnos, es posible que encuentre grupos centrados en la ciencia de datos o el desarrollo web. Podemos usar esto para hacer predicciones. </a:t>
            </a:r>
          </a:p>
          <a:p>
            <a:r>
              <a:rPr lang="es-ES" dirty="0"/>
              <a:t>Por ejemplo, si encontramos un nuevo pingüino que tiene aletas de 180 mm de largo y un pico de 35 mm de largo, podríamos concluir (basándonos en estos grupos) que es más probable que nuestro pingüino sea un pingüino Adelia. </a:t>
            </a:r>
            <a:endParaRPr lang="es-CO" b="1" dirty="0">
              <a:solidFill>
                <a:schemeClr val="accent1">
                  <a:lumMod val="75000"/>
                </a:schemeClr>
              </a:solidFill>
            </a:endParaRPr>
          </a:p>
        </p:txBody>
      </p:sp>
    </p:spTree>
    <p:extLst>
      <p:ext uri="{BB962C8B-B14F-4D97-AF65-F5344CB8AC3E}">
        <p14:creationId xmlns:p14="http://schemas.microsoft.com/office/powerpoint/2010/main" val="235537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8679873" cy="562168"/>
          </a:xfrm>
        </p:spPr>
        <p:txBody>
          <a:bodyPr>
            <a:normAutofit/>
          </a:bodyPr>
          <a:lstStyle/>
          <a:p>
            <a:pPr algn="ctr"/>
            <a:r>
              <a:rPr lang="es-CO" b="1" dirty="0">
                <a:solidFill>
                  <a:schemeClr val="accent1">
                    <a:lumMod val="75000"/>
                  </a:schemeClr>
                </a:solidFill>
                <a:latin typeface="+mn-lt"/>
              </a:rPr>
              <a:t>Conocimiento de datos (Data </a:t>
            </a:r>
            <a:r>
              <a:rPr lang="es-CO" b="1" dirty="0" err="1">
                <a:solidFill>
                  <a:schemeClr val="accent1">
                    <a:lumMod val="75000"/>
                  </a:schemeClr>
                </a:solidFill>
                <a:latin typeface="+mn-lt"/>
              </a:rPr>
              <a:t>Literacy</a:t>
            </a:r>
            <a:r>
              <a:rPr lang="es-CO" b="1" dirty="0">
                <a:solidFill>
                  <a:schemeClr val="accent1">
                    <a:lumMod val="75000"/>
                  </a:schemeClr>
                </a:solidFill>
                <a:latin typeface="+mn-lt"/>
              </a:rPr>
              <a:t>)</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MX" b="1" dirty="0">
              <a:solidFill>
                <a:schemeClr val="accent1">
                  <a:lumMod val="75000"/>
                </a:schemeClr>
              </a:solidFill>
            </a:endParaRPr>
          </a:p>
          <a:p>
            <a:pPr marL="0" indent="0" algn="ctr">
              <a:buNone/>
            </a:pPr>
            <a:endParaRPr lang="es-MX" b="1" dirty="0">
              <a:solidFill>
                <a:schemeClr val="accent1">
                  <a:lumMod val="75000"/>
                </a:schemeClr>
              </a:solidFill>
            </a:endParaRPr>
          </a:p>
          <a:p>
            <a:pPr marL="0" indent="0" algn="ctr">
              <a:buNone/>
            </a:pPr>
            <a:r>
              <a:rPr lang="es-MX" b="1" dirty="0">
                <a:solidFill>
                  <a:schemeClr val="accent6">
                    <a:lumMod val="75000"/>
                  </a:schemeClr>
                </a:solidFill>
              </a:rPr>
              <a:t>Establecer cómo pensar sobre los datos lo preparará para el éxito cuando comience a analizarlos.</a:t>
            </a:r>
          </a:p>
          <a:p>
            <a:pPr marL="0" indent="0" algn="ctr">
              <a:buNone/>
            </a:pPr>
            <a:endParaRPr lang="es-MX" b="1" dirty="0">
              <a:solidFill>
                <a:schemeClr val="accent6">
                  <a:lumMod val="75000"/>
                </a:schemeClr>
              </a:solidFill>
            </a:endParaRPr>
          </a:p>
          <a:p>
            <a:pPr marL="0" indent="0" algn="ctr">
              <a:buNone/>
            </a:pPr>
            <a:r>
              <a:rPr lang="es-MX" b="1" dirty="0">
                <a:solidFill>
                  <a:schemeClr val="accent6">
                    <a:lumMod val="75000"/>
                  </a:schemeClr>
                </a:solidFill>
              </a:rPr>
              <a:t>Cada trabajo es un trabajo de datos.</a:t>
            </a:r>
            <a:endParaRPr lang="es-ES" dirty="0">
              <a:solidFill>
                <a:schemeClr val="accent6">
                  <a:lumMod val="75000"/>
                </a:schemeClr>
              </a:solidFill>
            </a:endParaRPr>
          </a:p>
        </p:txBody>
      </p:sp>
    </p:spTree>
    <p:extLst>
      <p:ext uri="{BB962C8B-B14F-4D97-AF65-F5344CB8AC3E}">
        <p14:creationId xmlns:p14="http://schemas.microsoft.com/office/powerpoint/2010/main" val="323446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8679873" cy="562168"/>
          </a:xfrm>
        </p:spPr>
        <p:txBody>
          <a:bodyPr>
            <a:normAutofit/>
          </a:bodyPr>
          <a:lstStyle/>
          <a:p>
            <a:pPr algn="ctr"/>
            <a:r>
              <a:rPr lang="es-CO" b="1" dirty="0">
                <a:solidFill>
                  <a:schemeClr val="accent1">
                    <a:lumMod val="75000"/>
                  </a:schemeClr>
                </a:solidFill>
                <a:latin typeface="+mn-lt"/>
              </a:rPr>
              <a:t>Conocimiento de datos (Data </a:t>
            </a:r>
            <a:r>
              <a:rPr lang="es-CO" b="1" dirty="0" err="1">
                <a:solidFill>
                  <a:schemeClr val="accent1">
                    <a:lumMod val="75000"/>
                  </a:schemeClr>
                </a:solidFill>
                <a:latin typeface="+mn-lt"/>
              </a:rPr>
              <a:t>Literacy</a:t>
            </a:r>
            <a:r>
              <a:rPr lang="es-CO" b="1" dirty="0">
                <a:solidFill>
                  <a:schemeClr val="accent1">
                    <a:lumMod val="75000"/>
                  </a:schemeClr>
                </a:solidFill>
                <a:latin typeface="+mn-lt"/>
              </a:rPr>
              <a:t>)</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dirty="0"/>
          </a:p>
          <a:p>
            <a:pPr marL="0" indent="0">
              <a:buNone/>
            </a:pPr>
            <a:endParaRPr lang="es-MX" dirty="0"/>
          </a:p>
          <a:p>
            <a:pPr marL="0" indent="0">
              <a:buNone/>
            </a:pPr>
            <a:endParaRPr lang="es-MX" dirty="0"/>
          </a:p>
          <a:p>
            <a:pPr marL="0" indent="0" algn="ctr">
              <a:buNone/>
            </a:pPr>
            <a:r>
              <a:rPr lang="es-MX" b="1" dirty="0">
                <a:solidFill>
                  <a:schemeClr val="accent6">
                    <a:lumMod val="75000"/>
                  </a:schemeClr>
                </a:solidFill>
              </a:rPr>
              <a:t>¿Por qué es importante el conocimiento de datos? En otras palabras, ¿por qué alguien debería aspirar a tener conocimientos de datos? </a:t>
            </a:r>
          </a:p>
          <a:p>
            <a:endParaRPr lang="es-MX" dirty="0"/>
          </a:p>
        </p:txBody>
      </p:sp>
    </p:spTree>
    <p:extLst>
      <p:ext uri="{BB962C8B-B14F-4D97-AF65-F5344CB8AC3E}">
        <p14:creationId xmlns:p14="http://schemas.microsoft.com/office/powerpoint/2010/main" val="1604044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8679873" cy="562168"/>
          </a:xfrm>
        </p:spPr>
        <p:txBody>
          <a:bodyPr>
            <a:normAutofit/>
          </a:bodyPr>
          <a:lstStyle/>
          <a:p>
            <a:pPr algn="ctr"/>
            <a:r>
              <a:rPr lang="es-CO" b="1" dirty="0">
                <a:solidFill>
                  <a:schemeClr val="accent1">
                    <a:lumMod val="75000"/>
                  </a:schemeClr>
                </a:solidFill>
                <a:latin typeface="+mn-lt"/>
              </a:rPr>
              <a:t>Data </a:t>
            </a:r>
            <a:r>
              <a:rPr lang="es-CO" b="1" dirty="0" err="1">
                <a:solidFill>
                  <a:schemeClr val="accent1">
                    <a:lumMod val="75000"/>
                  </a:schemeClr>
                </a:solidFill>
                <a:latin typeface="+mn-lt"/>
              </a:rPr>
              <a:t>Literacy</a:t>
            </a:r>
            <a:r>
              <a:rPr lang="es-CO" b="1" dirty="0">
                <a:solidFill>
                  <a:schemeClr val="accent1">
                    <a:lumMod val="75000"/>
                  </a:schemeClr>
                </a:solidFill>
                <a:latin typeface="+mn-lt"/>
              </a:rPr>
              <a:t> – Data Gaps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21997"/>
            <a:ext cx="11521440" cy="4496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solidFill>
                  <a:schemeClr val="accent6">
                    <a:lumMod val="75000"/>
                  </a:schemeClr>
                </a:solidFill>
              </a:rPr>
              <a:t>Basura entra, basura sale </a:t>
            </a:r>
          </a:p>
          <a:p>
            <a:r>
              <a:rPr lang="es-ES" dirty="0"/>
              <a:t>"nuestras conclusiones basadas en datos son tan sólidas, sólidas y bien respaldadas como los datos detrás de ellas". </a:t>
            </a:r>
          </a:p>
          <a:p>
            <a:r>
              <a:rPr lang="es-ES" dirty="0"/>
              <a:t>Por ejemplo: tenemos muchos datos sobre ataques cardíacos, pero hay margen de mejora en lo que respecta a la calidad de los datos. </a:t>
            </a:r>
            <a:r>
              <a:rPr lang="es-ES" b="1" dirty="0"/>
              <a:t>Las enfermedades cardíacas </a:t>
            </a:r>
            <a:r>
              <a:rPr lang="es-ES" dirty="0"/>
              <a:t>son la principal causa de </a:t>
            </a:r>
            <a:r>
              <a:rPr lang="es-ES" b="1" dirty="0"/>
              <a:t>muerte en las mujeres</a:t>
            </a:r>
            <a:r>
              <a:rPr lang="es-ES" dirty="0"/>
              <a:t>, pero en 2021, las mujeres representan </a:t>
            </a:r>
            <a:r>
              <a:rPr lang="es-ES" b="1" dirty="0"/>
              <a:t>solo el 38% </a:t>
            </a:r>
            <a:r>
              <a:rPr lang="es-ES" dirty="0"/>
              <a:t>de los participantes en estudios de investigación relevantes. </a:t>
            </a:r>
            <a:endParaRPr lang="es-MX" dirty="0"/>
          </a:p>
        </p:txBody>
      </p:sp>
    </p:spTree>
    <p:extLst>
      <p:ext uri="{BB962C8B-B14F-4D97-AF65-F5344CB8AC3E}">
        <p14:creationId xmlns:p14="http://schemas.microsoft.com/office/powerpoint/2010/main" val="29359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8679873" cy="562168"/>
          </a:xfrm>
        </p:spPr>
        <p:txBody>
          <a:bodyPr>
            <a:normAutofit/>
          </a:bodyPr>
          <a:lstStyle/>
          <a:p>
            <a:pPr algn="ctr"/>
            <a:r>
              <a:rPr lang="es-CO" b="1" dirty="0">
                <a:solidFill>
                  <a:schemeClr val="accent1">
                    <a:lumMod val="75000"/>
                  </a:schemeClr>
                </a:solidFill>
                <a:latin typeface="+mn-lt"/>
              </a:rPr>
              <a:t>Data </a:t>
            </a:r>
            <a:r>
              <a:rPr lang="es-CO" b="1" dirty="0" err="1">
                <a:solidFill>
                  <a:schemeClr val="accent1">
                    <a:lumMod val="75000"/>
                  </a:schemeClr>
                </a:solidFill>
                <a:latin typeface="+mn-lt"/>
              </a:rPr>
              <a:t>Literacy</a:t>
            </a:r>
            <a:r>
              <a:rPr lang="es-CO" b="1" dirty="0">
                <a:solidFill>
                  <a:schemeClr val="accent1">
                    <a:lumMod val="75000"/>
                  </a:schemeClr>
                </a:solidFill>
                <a:latin typeface="+mn-lt"/>
              </a:rPr>
              <a:t> – Data Gaps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4" y="1321997"/>
            <a:ext cx="5896495" cy="44969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Imaginen tener un modelo que pueda predecir </a:t>
            </a:r>
            <a:r>
              <a:rPr lang="es-ES" b="1" dirty="0"/>
              <a:t>con precisión el clima en Río de Janeiro el 90% del tiempo</a:t>
            </a:r>
            <a:r>
              <a:rPr lang="es-ES" dirty="0"/>
              <a:t>, pero luego utilice datos de estaciones meteorológicas de </a:t>
            </a:r>
            <a:r>
              <a:rPr lang="es-ES" b="1" dirty="0"/>
              <a:t>Estados Unidos únicamente como valores de entrada</a:t>
            </a:r>
            <a:r>
              <a:rPr lang="es-ES" dirty="0"/>
              <a:t>. </a:t>
            </a:r>
          </a:p>
          <a:p>
            <a:r>
              <a:rPr lang="es-ES" dirty="0"/>
              <a:t>Usar datos de temperatura que se </a:t>
            </a:r>
            <a:r>
              <a:rPr lang="es-ES" b="1" dirty="0"/>
              <a:t>recopilaron solo al mediodía </a:t>
            </a:r>
            <a:r>
              <a:rPr lang="es-ES" dirty="0"/>
              <a:t>de cada día. </a:t>
            </a:r>
          </a:p>
          <a:p>
            <a:r>
              <a:rPr lang="es-ES" dirty="0"/>
              <a:t>Utilizar datos de velocidad del viento recopilados únicamente </a:t>
            </a:r>
            <a:r>
              <a:rPr lang="es-ES" b="1" dirty="0"/>
              <a:t>mediante estimaciones con un dedo lamido </a:t>
            </a:r>
            <a:r>
              <a:rPr lang="es-ES" dirty="0"/>
              <a:t>y sostenido por la brisa.</a:t>
            </a:r>
          </a:p>
        </p:txBody>
      </p:sp>
      <p:pic>
        <p:nvPicPr>
          <p:cNvPr id="2" name="Imagen 1" descr="Interfaz de usuario gráfica, Diagrama, Aplicación, Teams&#10;&#10;Descripción generada automáticamente">
            <a:extLst>
              <a:ext uri="{FF2B5EF4-FFF2-40B4-BE49-F238E27FC236}">
                <a16:creationId xmlns:a16="http://schemas.microsoft.com/office/drawing/2014/main" id="{A05A62D0-66B0-A706-6225-1FA2695BFF3B}"/>
              </a:ext>
            </a:extLst>
          </p:cNvPr>
          <p:cNvPicPr>
            <a:picLocks noChangeAspect="1"/>
          </p:cNvPicPr>
          <p:nvPr/>
        </p:nvPicPr>
        <p:blipFill>
          <a:blip r:embed="rId2"/>
          <a:stretch>
            <a:fillRect/>
          </a:stretch>
        </p:blipFill>
        <p:spPr>
          <a:xfrm>
            <a:off x="6642417" y="1689018"/>
            <a:ext cx="5125085" cy="3419475"/>
          </a:xfrm>
          <a:prstGeom prst="rect">
            <a:avLst/>
          </a:prstGeom>
        </p:spPr>
      </p:pic>
    </p:spTree>
    <p:extLst>
      <p:ext uri="{BB962C8B-B14F-4D97-AF65-F5344CB8AC3E}">
        <p14:creationId xmlns:p14="http://schemas.microsoft.com/office/powerpoint/2010/main" val="2510499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10192789" cy="562168"/>
          </a:xfrm>
        </p:spPr>
        <p:txBody>
          <a:bodyPr>
            <a:normAutofit/>
          </a:bodyPr>
          <a:lstStyle/>
          <a:p>
            <a:pPr algn="ctr"/>
            <a:r>
              <a:rPr lang="es-CO" b="1" dirty="0">
                <a:solidFill>
                  <a:schemeClr val="accent1">
                    <a:lumMod val="75000"/>
                  </a:schemeClr>
                </a:solidFill>
                <a:latin typeface="+mn-lt"/>
              </a:rPr>
              <a:t>Data </a:t>
            </a:r>
            <a:r>
              <a:rPr lang="es-CO" b="1" dirty="0" err="1">
                <a:solidFill>
                  <a:schemeClr val="accent1">
                    <a:lumMod val="75000"/>
                  </a:schemeClr>
                </a:solidFill>
                <a:latin typeface="+mn-lt"/>
              </a:rPr>
              <a:t>Literacy</a:t>
            </a:r>
            <a:r>
              <a:rPr lang="es-CO" b="1" dirty="0">
                <a:solidFill>
                  <a:schemeClr val="accent1">
                    <a:lumMod val="75000"/>
                  </a:schemeClr>
                </a:solidFill>
                <a:latin typeface="+mn-lt"/>
              </a:rPr>
              <a:t> – Visualizaciones de alto impacto</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3084090"/>
            <a:ext cx="1949608" cy="68982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Arriba representación original</a:t>
            </a:r>
          </a:p>
          <a:p>
            <a:r>
              <a:rPr lang="es-ES" dirty="0"/>
              <a:t>Abajo representación mejorada</a:t>
            </a:r>
          </a:p>
        </p:txBody>
      </p:sp>
      <p:pic>
        <p:nvPicPr>
          <p:cNvPr id="2" name="Imagen 1" descr="Imagen que contiene Diagrama&#10;&#10;Descripción generada automáticamente">
            <a:extLst>
              <a:ext uri="{FF2B5EF4-FFF2-40B4-BE49-F238E27FC236}">
                <a16:creationId xmlns:a16="http://schemas.microsoft.com/office/drawing/2014/main" id="{853536B8-C22A-44CC-E6C2-F5F58B676716}"/>
              </a:ext>
            </a:extLst>
          </p:cNvPr>
          <p:cNvPicPr>
            <a:picLocks noChangeAspect="1"/>
          </p:cNvPicPr>
          <p:nvPr/>
        </p:nvPicPr>
        <p:blipFill>
          <a:blip r:embed="rId2"/>
          <a:stretch>
            <a:fillRect/>
          </a:stretch>
        </p:blipFill>
        <p:spPr>
          <a:xfrm>
            <a:off x="3175460" y="1313260"/>
            <a:ext cx="8079971" cy="5253170"/>
          </a:xfrm>
          <a:prstGeom prst="rect">
            <a:avLst/>
          </a:prstGeom>
        </p:spPr>
      </p:pic>
    </p:spTree>
    <p:extLst>
      <p:ext uri="{BB962C8B-B14F-4D97-AF65-F5344CB8AC3E}">
        <p14:creationId xmlns:p14="http://schemas.microsoft.com/office/powerpoint/2010/main" val="313984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10192789" cy="562168"/>
          </a:xfrm>
        </p:spPr>
        <p:txBody>
          <a:bodyPr>
            <a:normAutofit/>
          </a:bodyPr>
          <a:lstStyle/>
          <a:p>
            <a:pPr algn="ctr"/>
            <a:r>
              <a:rPr lang="es-CO" b="1" dirty="0">
                <a:solidFill>
                  <a:schemeClr val="accent1">
                    <a:lumMod val="75000"/>
                  </a:schemeClr>
                </a:solidFill>
                <a:latin typeface="+mn-lt"/>
              </a:rPr>
              <a:t>Data </a:t>
            </a:r>
            <a:r>
              <a:rPr lang="es-CO" b="1" dirty="0" err="1">
                <a:solidFill>
                  <a:schemeClr val="accent1">
                    <a:lumMod val="75000"/>
                  </a:schemeClr>
                </a:solidFill>
                <a:latin typeface="+mn-lt"/>
              </a:rPr>
              <a:t>Literacy</a:t>
            </a:r>
            <a:r>
              <a:rPr lang="es-CO" b="1" dirty="0">
                <a:solidFill>
                  <a:schemeClr val="accent1">
                    <a:lumMod val="75000"/>
                  </a:schemeClr>
                </a:solidFill>
                <a:latin typeface="+mn-lt"/>
              </a:rPr>
              <a:t> – Aritmética/cálculos</a:t>
            </a:r>
          </a:p>
        </p:txBody>
      </p:sp>
      <p:sp>
        <p:nvSpPr>
          <p:cNvPr id="3" name="Marcador de contenido 2">
            <a:extLst>
              <a:ext uri="{FF2B5EF4-FFF2-40B4-BE49-F238E27FC236}">
                <a16:creationId xmlns:a16="http://schemas.microsoft.com/office/drawing/2014/main" id="{1043E465-8C41-210E-7147-438B26D0AC9E}"/>
              </a:ext>
            </a:extLst>
          </p:cNvPr>
          <p:cNvSpPr txBox="1">
            <a:spLocks/>
          </p:cNvSpPr>
          <p:nvPr/>
        </p:nvSpPr>
        <p:spPr>
          <a:xfrm>
            <a:off x="199505" y="1380050"/>
            <a:ext cx="4821382" cy="479617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En ese sentido, las potencias de diez marcan una gran diferencia, ¡especialmente a gran escala! ¿Un millón contra mil millones? ¡Realmente diferente! (1 millón de segundos equivale aproximadamente a 11 días. Mil millones de segundos equivalen aproximadamente a 32 años) </a:t>
            </a:r>
          </a:p>
          <a:p>
            <a:r>
              <a:rPr lang="es-ES" dirty="0"/>
              <a:t>Parte del trabajo de un analista es proporcionar contexto y aclaraciones para asegurarse de que las audiencias no sólo lean los números correctos, sino que comprendan lo que significan.</a:t>
            </a:r>
          </a:p>
        </p:txBody>
      </p:sp>
      <p:pic>
        <p:nvPicPr>
          <p:cNvPr id="2" name="Imagen 1" descr="Texto&#10;&#10;Descripción generada automáticamente">
            <a:extLst>
              <a:ext uri="{FF2B5EF4-FFF2-40B4-BE49-F238E27FC236}">
                <a16:creationId xmlns:a16="http://schemas.microsoft.com/office/drawing/2014/main" id="{B1C9F5C9-669B-36C0-55D7-BD1164980571}"/>
              </a:ext>
            </a:extLst>
          </p:cNvPr>
          <p:cNvPicPr>
            <a:picLocks noChangeAspect="1"/>
          </p:cNvPicPr>
          <p:nvPr/>
        </p:nvPicPr>
        <p:blipFill>
          <a:blip r:embed="rId2"/>
          <a:stretch>
            <a:fillRect/>
          </a:stretch>
        </p:blipFill>
        <p:spPr>
          <a:xfrm>
            <a:off x="5584626" y="1380050"/>
            <a:ext cx="6407869" cy="4267422"/>
          </a:xfrm>
          <a:prstGeom prst="rect">
            <a:avLst/>
          </a:prstGeom>
        </p:spPr>
      </p:pic>
    </p:spTree>
    <p:extLst>
      <p:ext uri="{BB962C8B-B14F-4D97-AF65-F5344CB8AC3E}">
        <p14:creationId xmlns:p14="http://schemas.microsoft.com/office/powerpoint/2010/main" val="76028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nterfaz de usuario gráfica, Diagrama&#10;&#10;Descripción generada automáticamente">
            <a:extLst>
              <a:ext uri="{FF2B5EF4-FFF2-40B4-BE49-F238E27FC236}">
                <a16:creationId xmlns:a16="http://schemas.microsoft.com/office/drawing/2014/main" id="{464E5F3F-B467-FCFC-6F07-123F13E7E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432" y="1301239"/>
            <a:ext cx="4913598" cy="3712496"/>
          </a:xfrm>
          <a:prstGeom prst="rect">
            <a:avLst/>
          </a:prstGeom>
        </p:spPr>
      </p:pic>
      <p:sp>
        <p:nvSpPr>
          <p:cNvPr id="3" name="CuadroTexto 2">
            <a:extLst>
              <a:ext uri="{FF2B5EF4-FFF2-40B4-BE49-F238E27FC236}">
                <a16:creationId xmlns:a16="http://schemas.microsoft.com/office/drawing/2014/main" id="{9F1A7F16-BA58-3E97-802D-8B1E60544348}"/>
              </a:ext>
            </a:extLst>
          </p:cNvPr>
          <p:cNvSpPr txBox="1"/>
          <p:nvPr/>
        </p:nvSpPr>
        <p:spPr>
          <a:xfrm>
            <a:off x="7678493" y="4983914"/>
            <a:ext cx="2862045" cy="261610"/>
          </a:xfrm>
          <a:prstGeom prst="rect">
            <a:avLst/>
          </a:prstGeom>
          <a:noFill/>
        </p:spPr>
        <p:txBody>
          <a:bodyPr wrap="square">
            <a:spAutoFit/>
          </a:bodyPr>
          <a:lstStyle/>
          <a:p>
            <a:pPr algn="ctr"/>
            <a:r>
              <a:rPr lang="es-CO" sz="1100" dirty="0"/>
              <a:t>Creative </a:t>
            </a:r>
            <a:r>
              <a:rPr lang="es-CO" sz="1100" dirty="0" err="1"/>
              <a:t>Commons</a:t>
            </a:r>
            <a:r>
              <a:rPr lang="es-CO" sz="1100" dirty="0"/>
              <a:t> </a:t>
            </a:r>
            <a:r>
              <a:rPr lang="es-CO" sz="1100" dirty="0" err="1"/>
              <a:t>licensing</a:t>
            </a:r>
            <a:endParaRPr lang="es-CO" sz="1100" dirty="0"/>
          </a:p>
        </p:txBody>
      </p:sp>
      <p:sp>
        <p:nvSpPr>
          <p:cNvPr id="4" name="CuadroTexto 3">
            <a:extLst>
              <a:ext uri="{FF2B5EF4-FFF2-40B4-BE49-F238E27FC236}">
                <a16:creationId xmlns:a16="http://schemas.microsoft.com/office/drawing/2014/main" id="{D4AA7542-EC2C-B3FC-B118-4114942C5F51}"/>
              </a:ext>
            </a:extLst>
          </p:cNvPr>
          <p:cNvSpPr txBox="1"/>
          <p:nvPr/>
        </p:nvSpPr>
        <p:spPr>
          <a:xfrm>
            <a:off x="719051" y="1418336"/>
            <a:ext cx="5376949" cy="3016210"/>
          </a:xfrm>
          <a:prstGeom prst="rect">
            <a:avLst/>
          </a:prstGeom>
          <a:noFill/>
        </p:spPr>
        <p:txBody>
          <a:bodyPr wrap="square">
            <a:spAutoFit/>
          </a:bodyPr>
          <a:lstStyle/>
          <a:p>
            <a:pPr algn="ctr"/>
            <a:r>
              <a:rPr lang="es-ES" sz="3200" dirty="0">
                <a:solidFill>
                  <a:schemeClr val="accent5">
                    <a:lumMod val="75000"/>
                  </a:schemeClr>
                </a:solidFill>
              </a:rPr>
              <a:t>¡Tu viaje hacia la ciencia de datos comienza aquí!</a:t>
            </a:r>
          </a:p>
          <a:p>
            <a:pPr algn="ctr"/>
            <a:endParaRPr lang="es-ES" dirty="0"/>
          </a:p>
          <a:p>
            <a:pPr algn="ctr"/>
            <a:r>
              <a:rPr lang="es-ES" dirty="0"/>
              <a:t>¿Alguna vez te has preguntado qué pasa con todos los datos que recopilamos? </a:t>
            </a:r>
          </a:p>
          <a:p>
            <a:pPr algn="ctr"/>
            <a:endParaRPr lang="es-ES" dirty="0"/>
          </a:p>
          <a:p>
            <a:pPr algn="ctr"/>
            <a:r>
              <a:rPr lang="es-ES" dirty="0"/>
              <a:t>¿Cómo ayudan los datos a impulsar la toma de decisiones y quién está detrás de todos esos gráficos, paneles y grandes números?</a:t>
            </a:r>
            <a:endParaRPr lang="es-CO" dirty="0"/>
          </a:p>
        </p:txBody>
      </p:sp>
      <p:sp>
        <p:nvSpPr>
          <p:cNvPr id="7" name="Marcador de contenido 6">
            <a:extLst>
              <a:ext uri="{FF2B5EF4-FFF2-40B4-BE49-F238E27FC236}">
                <a16:creationId xmlns:a16="http://schemas.microsoft.com/office/drawing/2014/main" id="{9E714C64-F90C-C0A2-3833-79616FDDB6DD}"/>
              </a:ext>
            </a:extLst>
          </p:cNvPr>
          <p:cNvSpPr>
            <a:spLocks noGrp="1"/>
          </p:cNvSpPr>
          <p:nvPr>
            <p:ph idx="1"/>
          </p:nvPr>
        </p:nvSpPr>
        <p:spPr/>
        <p:txBody>
          <a:bodyPr/>
          <a:lstStyle/>
          <a:p>
            <a:endParaRPr lang="es-CO" dirty="0"/>
          </a:p>
        </p:txBody>
      </p:sp>
    </p:spTree>
    <p:extLst>
      <p:ext uri="{BB962C8B-B14F-4D97-AF65-F5344CB8AC3E}">
        <p14:creationId xmlns:p14="http://schemas.microsoft.com/office/powerpoint/2010/main" val="910579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804170-1E31-83CE-3A71-99F33629644A}"/>
              </a:ext>
            </a:extLst>
          </p:cNvPr>
          <p:cNvSpPr>
            <a:spLocks noGrp="1"/>
          </p:cNvSpPr>
          <p:nvPr>
            <p:ph type="title"/>
          </p:nvPr>
        </p:nvSpPr>
        <p:spPr>
          <a:xfrm>
            <a:off x="-714894" y="414132"/>
            <a:ext cx="11571315" cy="562168"/>
          </a:xfrm>
        </p:spPr>
        <p:txBody>
          <a:bodyPr>
            <a:normAutofit/>
          </a:bodyPr>
          <a:lstStyle/>
          <a:p>
            <a:pPr algn="ctr"/>
            <a:r>
              <a:rPr lang="es-MX" b="1" dirty="0">
                <a:solidFill>
                  <a:schemeClr val="accent1">
                    <a:lumMod val="75000"/>
                  </a:schemeClr>
                </a:solidFill>
                <a:latin typeface="+mn-lt"/>
              </a:rPr>
              <a:t>Metodologías para la Analítica de Datos</a:t>
            </a:r>
            <a:endParaRPr lang="es-CO" b="1" dirty="0">
              <a:solidFill>
                <a:schemeClr val="accent1">
                  <a:lumMod val="75000"/>
                </a:schemeClr>
              </a:solidFill>
              <a:latin typeface="+mn-lt"/>
            </a:endParaRPr>
          </a:p>
        </p:txBody>
      </p:sp>
      <p:sp>
        <p:nvSpPr>
          <p:cNvPr id="3" name="CuadroTexto 2">
            <a:extLst>
              <a:ext uri="{FF2B5EF4-FFF2-40B4-BE49-F238E27FC236}">
                <a16:creationId xmlns:a16="http://schemas.microsoft.com/office/drawing/2014/main" id="{C84886C1-6445-48E5-B65F-58F07422A8ED}"/>
              </a:ext>
            </a:extLst>
          </p:cNvPr>
          <p:cNvSpPr txBox="1"/>
          <p:nvPr/>
        </p:nvSpPr>
        <p:spPr>
          <a:xfrm>
            <a:off x="332509" y="1639291"/>
            <a:ext cx="11388436" cy="2677656"/>
          </a:xfrm>
          <a:prstGeom prst="rect">
            <a:avLst/>
          </a:prstGeom>
          <a:noFill/>
        </p:spPr>
        <p:txBody>
          <a:bodyPr wrap="square">
            <a:spAutoFit/>
          </a:bodyPr>
          <a:lstStyle/>
          <a:p>
            <a:r>
              <a:rPr lang="es-ES" sz="2800" dirty="0"/>
              <a:t>Para </a:t>
            </a:r>
            <a:r>
              <a:rPr lang="es-ES" sz="2800" b="1" dirty="0">
                <a:solidFill>
                  <a:schemeClr val="accent5">
                    <a:lumMod val="75000"/>
                  </a:schemeClr>
                </a:solidFill>
              </a:rPr>
              <a:t>responder preguntas</a:t>
            </a:r>
            <a:r>
              <a:rPr lang="es-ES" sz="2800" dirty="0"/>
              <a:t>, los científicos de datos utilizan un proceso de </a:t>
            </a:r>
            <a:r>
              <a:rPr lang="es-ES" sz="2800" b="1" dirty="0">
                <a:solidFill>
                  <a:schemeClr val="accent5">
                    <a:lumMod val="75000"/>
                  </a:schemeClr>
                </a:solidFill>
              </a:rPr>
              <a:t>experimentación y exploración </a:t>
            </a:r>
            <a:r>
              <a:rPr lang="es-ES" sz="2800" dirty="0"/>
              <a:t>para encontrar respuestas. ¿Suena familiar? Al igual que otros campos científicos, la ciencia de datos sigue </a:t>
            </a:r>
            <a:r>
              <a:rPr lang="es-ES" sz="2800" b="1" dirty="0">
                <a:solidFill>
                  <a:schemeClr val="accent5">
                    <a:lumMod val="75000"/>
                  </a:schemeClr>
                </a:solidFill>
              </a:rPr>
              <a:t>el método científico</a:t>
            </a:r>
            <a:r>
              <a:rPr lang="es-ES" sz="2800" dirty="0"/>
              <a:t>. Pero el proceso de ciencia de datos también incluye pasos específicos para trabajar con grandes conjuntos de datos digitales. El proceso generalmente es el siguiente:</a:t>
            </a:r>
            <a:endParaRPr lang="es-CO" sz="2800" dirty="0"/>
          </a:p>
        </p:txBody>
      </p:sp>
      <p:graphicFrame>
        <p:nvGraphicFramePr>
          <p:cNvPr id="8" name="Diagrama 7">
            <a:extLst>
              <a:ext uri="{FF2B5EF4-FFF2-40B4-BE49-F238E27FC236}">
                <a16:creationId xmlns:a16="http://schemas.microsoft.com/office/drawing/2014/main" id="{93A577C3-E21F-2D50-939D-F5C610F242EA}"/>
              </a:ext>
            </a:extLst>
          </p:cNvPr>
          <p:cNvGraphicFramePr/>
          <p:nvPr>
            <p:extLst>
              <p:ext uri="{D42A27DB-BD31-4B8C-83A1-F6EECF244321}">
                <p14:modId xmlns:p14="http://schemas.microsoft.com/office/powerpoint/2010/main" val="656524021"/>
              </p:ext>
            </p:extLst>
          </p:nvPr>
        </p:nvGraphicFramePr>
        <p:xfrm>
          <a:off x="401782" y="4412543"/>
          <a:ext cx="11249890"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254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804170-1E31-83CE-3A71-99F33629644A}"/>
              </a:ext>
            </a:extLst>
          </p:cNvPr>
          <p:cNvSpPr>
            <a:spLocks noGrp="1"/>
          </p:cNvSpPr>
          <p:nvPr>
            <p:ph type="title"/>
          </p:nvPr>
        </p:nvSpPr>
        <p:spPr>
          <a:xfrm>
            <a:off x="332509" y="291570"/>
            <a:ext cx="11571315" cy="562168"/>
          </a:xfrm>
        </p:spPr>
        <p:txBody>
          <a:bodyPr>
            <a:normAutofit/>
          </a:bodyPr>
          <a:lstStyle/>
          <a:p>
            <a:pPr algn="ctr"/>
            <a:r>
              <a:rPr lang="es-MX" b="1" dirty="0">
                <a:solidFill>
                  <a:schemeClr val="accent1">
                    <a:lumMod val="75000"/>
                  </a:schemeClr>
                </a:solidFill>
                <a:latin typeface="+mn-lt"/>
              </a:rPr>
              <a:t>Metodologías para la Analítica de Datos</a:t>
            </a:r>
            <a:endParaRPr lang="es-CO" b="1" dirty="0">
              <a:solidFill>
                <a:schemeClr val="accent1">
                  <a:lumMod val="75000"/>
                </a:schemeClr>
              </a:solidFill>
              <a:latin typeface="+mn-lt"/>
            </a:endParaRPr>
          </a:p>
        </p:txBody>
      </p:sp>
      <p:pic>
        <p:nvPicPr>
          <p:cNvPr id="9" name="Imagen 8">
            <a:extLst>
              <a:ext uri="{FF2B5EF4-FFF2-40B4-BE49-F238E27FC236}">
                <a16:creationId xmlns:a16="http://schemas.microsoft.com/office/drawing/2014/main" id="{CB14E45F-38DC-DCA1-62EB-D41F3D543087}"/>
              </a:ext>
            </a:extLst>
          </p:cNvPr>
          <p:cNvPicPr>
            <a:picLocks noChangeAspect="1"/>
          </p:cNvPicPr>
          <p:nvPr/>
        </p:nvPicPr>
        <p:blipFill rotWithShape="1">
          <a:blip r:embed="rId2"/>
          <a:srcRect l="5140" t="4188" r="3944" b="3133"/>
          <a:stretch/>
        </p:blipFill>
        <p:spPr>
          <a:xfrm>
            <a:off x="1812175" y="1113906"/>
            <a:ext cx="7115695" cy="5572068"/>
          </a:xfrm>
          <a:prstGeom prst="rect">
            <a:avLst/>
          </a:prstGeom>
        </p:spPr>
      </p:pic>
    </p:spTree>
    <p:extLst>
      <p:ext uri="{BB962C8B-B14F-4D97-AF65-F5344CB8AC3E}">
        <p14:creationId xmlns:p14="http://schemas.microsoft.com/office/powerpoint/2010/main" val="413197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F1A7F16-BA58-3E97-802D-8B1E60544348}"/>
              </a:ext>
            </a:extLst>
          </p:cNvPr>
          <p:cNvSpPr txBox="1"/>
          <p:nvPr/>
        </p:nvSpPr>
        <p:spPr>
          <a:xfrm>
            <a:off x="7678493" y="4983914"/>
            <a:ext cx="2862045" cy="261610"/>
          </a:xfrm>
          <a:prstGeom prst="rect">
            <a:avLst/>
          </a:prstGeom>
          <a:noFill/>
        </p:spPr>
        <p:txBody>
          <a:bodyPr wrap="square">
            <a:spAutoFit/>
          </a:bodyPr>
          <a:lstStyle/>
          <a:p>
            <a:pPr algn="ctr"/>
            <a:r>
              <a:rPr lang="es-CO" sz="1100" dirty="0"/>
              <a:t>Creative </a:t>
            </a:r>
            <a:r>
              <a:rPr lang="es-CO" sz="1100" dirty="0" err="1"/>
              <a:t>Commons</a:t>
            </a:r>
            <a:r>
              <a:rPr lang="es-CO" sz="1100" dirty="0"/>
              <a:t> </a:t>
            </a:r>
            <a:r>
              <a:rPr lang="es-CO" sz="1100" dirty="0" err="1"/>
              <a:t>licensing</a:t>
            </a:r>
            <a:endParaRPr lang="es-CO" sz="1100" dirty="0"/>
          </a:p>
        </p:txBody>
      </p:sp>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Conceptos relacionados</a:t>
            </a:r>
          </a:p>
        </p:txBody>
      </p:sp>
      <p:pic>
        <p:nvPicPr>
          <p:cNvPr id="7" name="Imagen 6" descr="Diagrama&#10;&#10;Descripción generada automáticamente">
            <a:extLst>
              <a:ext uri="{FF2B5EF4-FFF2-40B4-BE49-F238E27FC236}">
                <a16:creationId xmlns:a16="http://schemas.microsoft.com/office/drawing/2014/main" id="{5795743C-2CFF-5CE8-9F30-85DC0C26E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853738"/>
            <a:ext cx="7535860" cy="5330042"/>
          </a:xfrm>
          <a:prstGeom prst="rect">
            <a:avLst/>
          </a:prstGeom>
        </p:spPr>
      </p:pic>
    </p:spTree>
    <p:extLst>
      <p:ext uri="{BB962C8B-B14F-4D97-AF65-F5344CB8AC3E}">
        <p14:creationId xmlns:p14="http://schemas.microsoft.com/office/powerpoint/2010/main" val="197195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F1A7F16-BA58-3E97-802D-8B1E60544348}"/>
              </a:ext>
            </a:extLst>
          </p:cNvPr>
          <p:cNvSpPr txBox="1"/>
          <p:nvPr/>
        </p:nvSpPr>
        <p:spPr>
          <a:xfrm>
            <a:off x="7678493" y="4983914"/>
            <a:ext cx="2862045" cy="261610"/>
          </a:xfrm>
          <a:prstGeom prst="rect">
            <a:avLst/>
          </a:prstGeom>
          <a:noFill/>
        </p:spPr>
        <p:txBody>
          <a:bodyPr wrap="square">
            <a:spAutoFit/>
          </a:bodyPr>
          <a:lstStyle/>
          <a:p>
            <a:pPr algn="ctr"/>
            <a:r>
              <a:rPr lang="es-CO" sz="1100" dirty="0"/>
              <a:t>Creative </a:t>
            </a:r>
            <a:r>
              <a:rPr lang="es-CO" sz="1100" dirty="0" err="1"/>
              <a:t>Commons</a:t>
            </a:r>
            <a:r>
              <a:rPr lang="es-CO" sz="1100" dirty="0"/>
              <a:t> </a:t>
            </a:r>
            <a:r>
              <a:rPr lang="es-CO" sz="1100" dirty="0" err="1"/>
              <a:t>licensing</a:t>
            </a:r>
            <a:endParaRPr lang="es-CO" sz="1100" dirty="0"/>
          </a:p>
        </p:txBody>
      </p:sp>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Conceptos relacionados</a:t>
            </a:r>
          </a:p>
        </p:txBody>
      </p:sp>
      <p:pic>
        <p:nvPicPr>
          <p:cNvPr id="2" name="Imagen 1" descr="Diagrama&#10;&#10;Descripción generada automáticamente">
            <a:extLst>
              <a:ext uri="{FF2B5EF4-FFF2-40B4-BE49-F238E27FC236}">
                <a16:creationId xmlns:a16="http://schemas.microsoft.com/office/drawing/2014/main" id="{CE2B0235-3F3A-B4A8-FD87-4AF33A8E1184}"/>
              </a:ext>
            </a:extLst>
          </p:cNvPr>
          <p:cNvPicPr>
            <a:picLocks noChangeAspect="1"/>
          </p:cNvPicPr>
          <p:nvPr/>
        </p:nvPicPr>
        <p:blipFill rotWithShape="1">
          <a:blip r:embed="rId2">
            <a:extLst>
              <a:ext uri="{28A0092B-C50C-407E-A947-70E740481C1C}">
                <a14:useLocalDpi xmlns:a14="http://schemas.microsoft.com/office/drawing/2010/main" val="0"/>
              </a:ext>
            </a:extLst>
          </a:blip>
          <a:srcRect l="41617" b="51802"/>
          <a:stretch/>
        </p:blipFill>
        <p:spPr>
          <a:xfrm>
            <a:off x="2256816" y="1100197"/>
            <a:ext cx="7976682" cy="4657606"/>
          </a:xfrm>
          <a:prstGeom prst="rect">
            <a:avLst/>
          </a:prstGeom>
        </p:spPr>
      </p:pic>
      <p:sp>
        <p:nvSpPr>
          <p:cNvPr id="7" name="Marcador de contenido 6">
            <a:extLst>
              <a:ext uri="{FF2B5EF4-FFF2-40B4-BE49-F238E27FC236}">
                <a16:creationId xmlns:a16="http://schemas.microsoft.com/office/drawing/2014/main" id="{F667212F-5D8E-67FC-36BC-87BAB2C0DC9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33893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F1A7F16-BA58-3E97-802D-8B1E60544348}"/>
              </a:ext>
            </a:extLst>
          </p:cNvPr>
          <p:cNvSpPr txBox="1"/>
          <p:nvPr/>
        </p:nvSpPr>
        <p:spPr>
          <a:xfrm>
            <a:off x="7678493" y="4983914"/>
            <a:ext cx="2862045" cy="261610"/>
          </a:xfrm>
          <a:prstGeom prst="rect">
            <a:avLst/>
          </a:prstGeom>
          <a:noFill/>
        </p:spPr>
        <p:txBody>
          <a:bodyPr wrap="square">
            <a:spAutoFit/>
          </a:bodyPr>
          <a:lstStyle/>
          <a:p>
            <a:pPr algn="ctr"/>
            <a:r>
              <a:rPr lang="es-CO" sz="1100" dirty="0"/>
              <a:t>Creative </a:t>
            </a:r>
            <a:r>
              <a:rPr lang="es-CO" sz="1100" dirty="0" err="1"/>
              <a:t>Commons</a:t>
            </a:r>
            <a:r>
              <a:rPr lang="es-CO" sz="1100" dirty="0"/>
              <a:t> </a:t>
            </a:r>
            <a:r>
              <a:rPr lang="es-CO" sz="1100" dirty="0" err="1"/>
              <a:t>licensing</a:t>
            </a:r>
            <a:endParaRPr lang="es-CO" sz="1100" dirty="0"/>
          </a:p>
        </p:txBody>
      </p:sp>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Conceptos relacionados</a:t>
            </a:r>
          </a:p>
        </p:txBody>
      </p:sp>
      <p:pic>
        <p:nvPicPr>
          <p:cNvPr id="4" name="Imagen 3" descr="Diagrama&#10;&#10;Descripción generada automáticamente">
            <a:extLst>
              <a:ext uri="{FF2B5EF4-FFF2-40B4-BE49-F238E27FC236}">
                <a16:creationId xmlns:a16="http://schemas.microsoft.com/office/drawing/2014/main" id="{6C773C0F-1791-1431-6195-4A3430AEE039}"/>
              </a:ext>
            </a:extLst>
          </p:cNvPr>
          <p:cNvPicPr>
            <a:picLocks noChangeAspect="1"/>
          </p:cNvPicPr>
          <p:nvPr/>
        </p:nvPicPr>
        <p:blipFill rotWithShape="1">
          <a:blip r:embed="rId2">
            <a:extLst>
              <a:ext uri="{28A0092B-C50C-407E-A947-70E740481C1C}">
                <a14:useLocalDpi xmlns:a14="http://schemas.microsoft.com/office/drawing/2010/main" val="0"/>
              </a:ext>
            </a:extLst>
          </a:blip>
          <a:srcRect l="21092" t="50936"/>
          <a:stretch/>
        </p:blipFill>
        <p:spPr>
          <a:xfrm>
            <a:off x="1467862" y="1399027"/>
            <a:ext cx="9231548" cy="4059946"/>
          </a:xfrm>
          <a:prstGeom prst="rect">
            <a:avLst/>
          </a:prstGeom>
        </p:spPr>
      </p:pic>
    </p:spTree>
    <p:extLst>
      <p:ext uri="{BB962C8B-B14F-4D97-AF65-F5344CB8AC3E}">
        <p14:creationId xmlns:p14="http://schemas.microsoft.com/office/powerpoint/2010/main" val="32359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Conceptos relacionados</a:t>
            </a:r>
          </a:p>
        </p:txBody>
      </p:sp>
      <p:pic>
        <p:nvPicPr>
          <p:cNvPr id="2" name="Imagen 1" descr="Diagrama&#10;&#10;Descripción generada automáticamente">
            <a:extLst>
              <a:ext uri="{FF2B5EF4-FFF2-40B4-BE49-F238E27FC236}">
                <a16:creationId xmlns:a16="http://schemas.microsoft.com/office/drawing/2014/main" id="{09CDCAF7-2D84-56A0-B74C-DD3E6D3E1B3F}"/>
              </a:ext>
            </a:extLst>
          </p:cNvPr>
          <p:cNvPicPr>
            <a:picLocks noChangeAspect="1"/>
          </p:cNvPicPr>
          <p:nvPr/>
        </p:nvPicPr>
        <p:blipFill rotWithShape="1">
          <a:blip r:embed="rId2">
            <a:extLst>
              <a:ext uri="{28A0092B-C50C-407E-A947-70E740481C1C}">
                <a14:useLocalDpi xmlns:a14="http://schemas.microsoft.com/office/drawing/2010/main" val="0"/>
              </a:ext>
            </a:extLst>
          </a:blip>
          <a:srcRect r="58641" b="22418"/>
          <a:stretch/>
        </p:blipFill>
        <p:spPr>
          <a:xfrm>
            <a:off x="3856044" y="709675"/>
            <a:ext cx="4099236" cy="5438649"/>
          </a:xfrm>
          <a:prstGeom prst="rect">
            <a:avLst/>
          </a:prstGeom>
        </p:spPr>
      </p:pic>
      <p:sp>
        <p:nvSpPr>
          <p:cNvPr id="4" name="Marcador de contenido 3">
            <a:extLst>
              <a:ext uri="{FF2B5EF4-FFF2-40B4-BE49-F238E27FC236}">
                <a16:creationId xmlns:a16="http://schemas.microsoft.com/office/drawing/2014/main" id="{92778D8B-5BD6-C165-23C0-73143466D797}"/>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08804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C1C5D6-767E-5543-46F0-58F7DA71A4B5}"/>
              </a:ext>
            </a:extLst>
          </p:cNvPr>
          <p:cNvSpPr>
            <a:spLocks noGrp="1"/>
          </p:cNvSpPr>
          <p:nvPr>
            <p:ph type="title"/>
          </p:nvPr>
        </p:nvSpPr>
        <p:spPr>
          <a:xfrm>
            <a:off x="813262" y="291570"/>
            <a:ext cx="6726231" cy="562168"/>
          </a:xfrm>
        </p:spPr>
        <p:txBody>
          <a:bodyPr>
            <a:normAutofit/>
          </a:bodyPr>
          <a:lstStyle/>
          <a:p>
            <a:pPr algn="ctr"/>
            <a:r>
              <a:rPr lang="es-CO" b="1" dirty="0">
                <a:solidFill>
                  <a:schemeClr val="accent1">
                    <a:lumMod val="75000"/>
                  </a:schemeClr>
                </a:solidFill>
                <a:latin typeface="+mn-lt"/>
              </a:rPr>
              <a:t>Habilidades</a:t>
            </a:r>
          </a:p>
        </p:txBody>
      </p:sp>
      <p:graphicFrame>
        <p:nvGraphicFramePr>
          <p:cNvPr id="3" name="Diagrama 2">
            <a:extLst>
              <a:ext uri="{FF2B5EF4-FFF2-40B4-BE49-F238E27FC236}">
                <a16:creationId xmlns:a16="http://schemas.microsoft.com/office/drawing/2014/main" id="{F5BF877F-ED05-600C-6052-3144E15DC5E4}"/>
              </a:ext>
            </a:extLst>
          </p:cNvPr>
          <p:cNvGraphicFramePr/>
          <p:nvPr/>
        </p:nvGraphicFramePr>
        <p:xfrm>
          <a:off x="675408" y="1492134"/>
          <a:ext cx="10841184" cy="3873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contenido 3">
            <a:extLst>
              <a:ext uri="{FF2B5EF4-FFF2-40B4-BE49-F238E27FC236}">
                <a16:creationId xmlns:a16="http://schemas.microsoft.com/office/drawing/2014/main" id="{17D4A3D0-50D3-AFCB-0076-3D30B63A281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75542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047B4CA-8B6E-4F4A-9089-8BD6470D02D9}"/>
              </a:ext>
            </a:extLst>
          </p:cNvPr>
          <p:cNvPicPr>
            <a:picLocks noGrp="1" noChangeAspect="1"/>
          </p:cNvPicPr>
          <p:nvPr>
            <p:ph idx="1"/>
          </p:nvPr>
        </p:nvPicPr>
        <p:blipFill>
          <a:blip r:embed="rId2"/>
          <a:stretch>
            <a:fillRect/>
          </a:stretch>
        </p:blipFill>
        <p:spPr>
          <a:xfrm>
            <a:off x="3254" y="5475514"/>
            <a:ext cx="12160764" cy="1382487"/>
          </a:xfrm>
        </p:spPr>
      </p:pic>
      <p:graphicFrame>
        <p:nvGraphicFramePr>
          <p:cNvPr id="7" name="Diagrama 6">
            <a:extLst>
              <a:ext uri="{FF2B5EF4-FFF2-40B4-BE49-F238E27FC236}">
                <a16:creationId xmlns:a16="http://schemas.microsoft.com/office/drawing/2014/main" id="{8F2966C9-DFAD-3A9E-CA5E-E24B1B3A4BD2}"/>
              </a:ext>
            </a:extLst>
          </p:cNvPr>
          <p:cNvGraphicFramePr/>
          <p:nvPr/>
        </p:nvGraphicFramePr>
        <p:xfrm>
          <a:off x="519544" y="874414"/>
          <a:ext cx="10752513" cy="4744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637698"/>
      </p:ext>
    </p:extLst>
  </p:cSld>
  <p:clrMapOvr>
    <a:masterClrMapping/>
  </p:clrMapOvr>
</p:sld>
</file>

<file path=ppt/theme/theme1.xml><?xml version="1.0" encoding="utf-8"?>
<a:theme xmlns:a="http://schemas.openxmlformats.org/drawingml/2006/main" name="Theme cib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 cibar" id="{F60AF468-C364-43A0-9001-96440415AB0A}" vid="{4D783550-CE5D-4204-AE4E-29F0ADC45471}"/>
    </a:ext>
  </a:extLst>
</a:theme>
</file>

<file path=ppt/theme/theme2.xml><?xml version="1.0" encoding="utf-8"?>
<a:theme xmlns:a="http://schemas.openxmlformats.org/drawingml/2006/main" name="Theme PUJ">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 - Bienvenida e introducción" id="{3090FC25-11F5-4612-B205-66EEE344602C}" vid="{7ACE7264-8398-4029-BC61-2314A0A5302C}"/>
    </a:ext>
  </a:extLst>
</a:theme>
</file>

<file path=ppt/theme/theme3.xml><?xml version="1.0" encoding="utf-8"?>
<a:theme xmlns:a="http://schemas.openxmlformats.org/drawingml/2006/main" name="1_Theme PUJ">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 - Bienvenida e introducción" id="{3090FC25-11F5-4612-B205-66EEE344602C}" vid="{7ACE7264-8398-4029-BC61-2314A0A5302C}"/>
    </a:ext>
  </a:extLst>
</a:theme>
</file>

<file path=ppt/theme/theme4.xml><?xml version="1.0" encoding="utf-8"?>
<a:theme xmlns:a="http://schemas.openxmlformats.org/drawingml/2006/main" name="2_Theme PUJ">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 - Bienvenida e introducción" id="{3090FC25-11F5-4612-B205-66EEE344602C}" vid="{7ACE7264-8398-4029-BC61-2314A0A5302C}"/>
    </a:ext>
  </a:extLst>
</a:theme>
</file>

<file path=ppt/theme/theme5.xml><?xml version="1.0" encoding="utf-8"?>
<a:theme xmlns:a="http://schemas.openxmlformats.org/drawingml/2006/main" name="Theme PUJ lib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 PUJ libre" id="{3E8415CE-7382-4237-AD6A-6B7A84333ACC}" vid="{C39E9090-3861-4875-9752-B726458E584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cibar</Template>
  <TotalTime>928</TotalTime>
  <Words>1492</Words>
  <Application>Microsoft Office PowerPoint</Application>
  <PresentationFormat>Panorámica</PresentationFormat>
  <Paragraphs>136</Paragraphs>
  <Slides>31</Slides>
  <Notes>1</Notes>
  <HiddenSlides>0</HiddenSlides>
  <MMClips>0</MMClips>
  <ScaleCrop>false</ScaleCrop>
  <HeadingPairs>
    <vt:vector size="6" baseType="variant">
      <vt:variant>
        <vt:lpstr>Fuentes usadas</vt:lpstr>
      </vt:variant>
      <vt:variant>
        <vt:i4>6</vt:i4>
      </vt:variant>
      <vt:variant>
        <vt:lpstr>Tema</vt:lpstr>
      </vt:variant>
      <vt:variant>
        <vt:i4>5</vt:i4>
      </vt:variant>
      <vt:variant>
        <vt:lpstr>Títulos de diapositiva</vt:lpstr>
      </vt:variant>
      <vt:variant>
        <vt:i4>31</vt:i4>
      </vt:variant>
    </vt:vector>
  </HeadingPairs>
  <TitlesOfParts>
    <vt:vector size="42" baseType="lpstr">
      <vt:lpstr>Arial</vt:lpstr>
      <vt:lpstr>Calibri</vt:lpstr>
      <vt:lpstr>Calibri Light</vt:lpstr>
      <vt:lpstr>Franklin Gothic Demi</vt:lpstr>
      <vt:lpstr>Franklin Gothic Medium</vt:lpstr>
      <vt:lpstr>Trebuchet MS</vt:lpstr>
      <vt:lpstr>Theme cibar</vt:lpstr>
      <vt:lpstr>Theme PUJ</vt:lpstr>
      <vt:lpstr>1_Theme PUJ</vt:lpstr>
      <vt:lpstr>2_Theme PUJ</vt:lpstr>
      <vt:lpstr>Theme PUJ libre</vt:lpstr>
      <vt:lpstr>Módulo Introducción Conceptos, principios y metodologías</vt:lpstr>
      <vt:lpstr>El enfoque</vt:lpstr>
      <vt:lpstr>Presentación de PowerPoint</vt:lpstr>
      <vt:lpstr>Conceptos relacionados</vt:lpstr>
      <vt:lpstr>Conceptos relacionados</vt:lpstr>
      <vt:lpstr>Conceptos relacionados</vt:lpstr>
      <vt:lpstr>Conceptos relacionados</vt:lpstr>
      <vt:lpstr>Habilidades</vt:lpstr>
      <vt:lpstr>Presentación de PowerPoint</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Un día como analista de datos</vt:lpstr>
      <vt:lpstr>Conocimiento de datos (Data Literacy)</vt:lpstr>
      <vt:lpstr>Conocimiento de datos (Data Literacy)</vt:lpstr>
      <vt:lpstr>Data Literacy – Data Gaps</vt:lpstr>
      <vt:lpstr>Data Literacy – Data Gaps</vt:lpstr>
      <vt:lpstr>Data Literacy – Visualizaciones de alto impacto</vt:lpstr>
      <vt:lpstr>Data Literacy – Aritmética/cálculos</vt:lpstr>
      <vt:lpstr>Metodologías para la Analítica de Datos</vt:lpstr>
      <vt:lpstr>Metodologías para la Analítica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Néstor A. Nova Arévalo</dc:creator>
  <cp:lastModifiedBy>HENRY ARMANDO</cp:lastModifiedBy>
  <cp:revision>83</cp:revision>
  <dcterms:created xsi:type="dcterms:W3CDTF">2023-08-16T20:46:19Z</dcterms:created>
  <dcterms:modified xsi:type="dcterms:W3CDTF">2023-10-17T15:56:26Z</dcterms:modified>
</cp:coreProperties>
</file>