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7" r:id="rId4"/>
    <p:sldId id="275" r:id="rId5"/>
    <p:sldId id="276" r:id="rId6"/>
    <p:sldId id="274" r:id="rId7"/>
  </p:sldIdLst>
  <p:sldSz cx="9144000" cy="5143500" type="screen16x9"/>
  <p:notesSz cx="6858000" cy="9144000"/>
  <p:embeddedFontLst>
    <p:embeddedFont>
      <p:font typeface="Old Standard TT" panose="020B0604020202020204" charset="0"/>
      <p:regular r:id="rId9"/>
      <p:bold r:id="rId10"/>
      <p:italic r:id="rId11"/>
    </p:embeddedFont>
    <p:embeddedFont>
      <p:font typeface="Cambria Math" panose="02040503050406030204" pitchFamily="18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60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ENEE351</a:t>
            </a:r>
            <a:br>
              <a:rPr lang="en-US" dirty="0"/>
            </a:br>
            <a:r>
              <a:rPr lang="en-US" dirty="0"/>
              <a:t>Mathematical Induction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By Rajdeep Talapatra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 Example</a:t>
            </a:r>
            <a:br>
              <a:rPr lang="en-US" dirty="0"/>
            </a:b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hape 8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74"/>
                <a:ext cx="8520599" cy="3764007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330200"/>
                <a:r>
                  <a:rPr lang="en-US" sz="1600" dirty="0"/>
                  <a:t>You may have seen the formula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" sz="1600" dirty="0"/>
                  <a:t>)(2n+1) for the sum</a:t>
                </a:r>
              </a:p>
              <a:p>
                <a:pPr marL="457200" lvl="0" indent="-330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" sz="1600" dirty="0"/>
              </a:p>
            </p:txBody>
          </p:sp>
        </mc:Choice>
        <mc:Fallback xmlns="">
          <p:sp>
            <p:nvSpPr>
              <p:cNvPr id="83" name="Shape 8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4"/>
                <a:ext cx="8520599" cy="3764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700" y="1240230"/>
            <a:ext cx="3905250" cy="2847975"/>
          </a:xfrm>
          <a:prstGeom prst="rect">
            <a:avLst/>
          </a:prstGeom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Enumeration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62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Step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716" y="1418690"/>
            <a:ext cx="5076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Induction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Inductive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1675"/>
            <a:ext cx="8520599" cy="3397200"/>
          </a:xfrm>
        </p:spPr>
        <p:txBody>
          <a:bodyPr/>
          <a:lstStyle/>
          <a:p>
            <a:r>
              <a:rPr lang="en-US" dirty="0"/>
              <a:t>Prove by induction</a:t>
            </a:r>
          </a:p>
          <a:p>
            <a:r>
              <a:rPr lang="en-US" dirty="0"/>
              <a:t>1.</a:t>
            </a:r>
          </a:p>
          <a:p>
            <a:endParaRPr lang="en-US" dirty="0"/>
          </a:p>
          <a:p>
            <a:r>
              <a:rPr lang="en-US" dirty="0"/>
              <a:t>2. 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Use induction to show that 4</a:t>
            </a:r>
            <a:r>
              <a:rPr lang="en-US" baseline="30000" dirty="0"/>
              <a:t>n</a:t>
            </a:r>
            <a:r>
              <a:rPr lang="en-US" dirty="0"/>
              <a:t>+6n is divisible by 6 for n≥1. [ What part of the argument works? What part fails?]</a:t>
            </a:r>
          </a:p>
          <a:p>
            <a:pPr marL="342900" indent="-342900">
              <a:buAutoNum type="arabicPeriod" startAt="3"/>
            </a:pPr>
            <a:r>
              <a:rPr lang="en-US" dirty="0"/>
              <a:t>Use induction to show that 4</a:t>
            </a:r>
            <a:r>
              <a:rPr lang="en-US" baseline="30000" dirty="0"/>
              <a:t>n</a:t>
            </a:r>
            <a:r>
              <a:rPr lang="en-US" dirty="0"/>
              <a:t>+6n−1 is divisible by 9 for n≥1.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520" y="1669405"/>
            <a:ext cx="24669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520" y="2594050"/>
            <a:ext cx="29813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3941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100</Words>
  <Application>Microsoft Office PowerPoint</Application>
  <PresentationFormat>On-screen Show (16:9)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Old Standard TT</vt:lpstr>
      <vt:lpstr>Cambria Math</vt:lpstr>
      <vt:lpstr>Arial</vt:lpstr>
      <vt:lpstr>paperback</vt:lpstr>
      <vt:lpstr>ENEE351 Mathematical Induction</vt:lpstr>
      <vt:lpstr>An Example </vt:lpstr>
      <vt:lpstr>Enumeration</vt:lpstr>
      <vt:lpstr>Induction Step</vt:lpstr>
      <vt:lpstr>Mathematical Induction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ENEE351 GCD Algorithm</dc:title>
  <cp:lastModifiedBy>Rajdeep Talapatra</cp:lastModifiedBy>
  <cp:revision>36</cp:revision>
  <dcterms:modified xsi:type="dcterms:W3CDTF">2017-02-08T23:49:40Z</dcterms:modified>
</cp:coreProperties>
</file>