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69" r:id="rId14"/>
    <p:sldId id="270" r:id="rId15"/>
    <p:sldId id="271" r:id="rId16"/>
    <p:sldId id="26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2B56CC-001A-A14C-8EF2-3EE1D587DEA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8D14375-0F59-F745-BD45-F956E0F29A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Bugs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DHCP options from clients get stored in environment variables</a:t>
            </a:r>
          </a:p>
          <a:p>
            <a:r>
              <a:rPr lang="en-US" dirty="0"/>
              <a:t>b</a:t>
            </a:r>
            <a:r>
              <a:rPr lang="en-US" dirty="0" smtClean="0"/>
              <a:t>ash is invoked by the DHCP server during registration</a:t>
            </a:r>
          </a:p>
          <a:p>
            <a:r>
              <a:rPr lang="en-US" dirty="0" smtClean="0"/>
              <a:t>Join a network with DHCP, set the right options in your DHCP client </a:t>
            </a:r>
            <a:r>
              <a:rPr lang="en-US" dirty="0" err="1" smtClean="0"/>
              <a:t>config</a:t>
            </a:r>
            <a:r>
              <a:rPr lang="en-US" dirty="0" smtClean="0"/>
              <a:t>, get a shell on the DHCP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drupalgeddon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“SQL injection in a CMS”</a:t>
            </a:r>
          </a:p>
          <a:p>
            <a:pPr lvl="1"/>
            <a:r>
              <a:rPr lang="en-US" dirty="0" smtClean="0"/>
              <a:t>oh we’ve heard this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heart, program injection</a:t>
            </a:r>
          </a:p>
          <a:p>
            <a:r>
              <a:rPr lang="en-US" dirty="0" smtClean="0"/>
              <a:t>Concatenate a program (SQL query) with data</a:t>
            </a:r>
          </a:p>
          <a:p>
            <a:r>
              <a:rPr lang="en-US" dirty="0" smtClean="0"/>
              <a:t>If the concatenation creates a different program, there is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do with SQL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application but usually everything</a:t>
            </a:r>
          </a:p>
          <a:p>
            <a:r>
              <a:rPr lang="en-US" dirty="0" smtClean="0"/>
              <a:t>Totally compromise an application</a:t>
            </a:r>
          </a:p>
          <a:p>
            <a:r>
              <a:rPr lang="en-US" dirty="0" smtClean="0"/>
              <a:t>Inject new content into web pages</a:t>
            </a:r>
          </a:p>
          <a:p>
            <a:r>
              <a:rPr lang="en-US" dirty="0" smtClean="0"/>
              <a:t>Add users / roles /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content management system (CMS) used on a large amount of the Internet</a:t>
            </a:r>
          </a:p>
          <a:p>
            <a:r>
              <a:rPr lang="en-US" dirty="0" smtClean="0"/>
              <a:t>Blogs, knowledge management systems,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9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exploit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POST /?q=</a:t>
            </a:r>
            <a:r>
              <a:rPr lang="en-US" sz="1600" dirty="0" err="1" smtClean="0">
                <a:latin typeface="Courier"/>
                <a:cs typeface="Courier"/>
              </a:rPr>
              <a:t>node&amp;destination</a:t>
            </a:r>
            <a:r>
              <a:rPr lang="en-US" sz="1600" dirty="0" smtClean="0">
                <a:latin typeface="Courier"/>
                <a:cs typeface="Courier"/>
              </a:rPr>
              <a:t>=node HTTP/1.1" 403 4123 "</a:t>
            </a:r>
            <a:r>
              <a:rPr lang="en-US" sz="1600" dirty="0" err="1" smtClean="0">
                <a:latin typeface="Courier"/>
                <a:cs typeface="Courier"/>
              </a:rPr>
              <a:t>sucuri.net</a:t>
            </a:r>
            <a:r>
              <a:rPr lang="en-US" sz="1600" dirty="0" smtClean="0">
                <a:latin typeface="Courier"/>
                <a:cs typeface="Courier"/>
              </a:rPr>
              <a:t>" "Mozilla/4.0 (compatible; MSIE 6.0; Windows NT 5.0; .NET CLR 1.1.4322)"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Payload: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name [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0%20and%20extractvalue(1,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concat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(0x5c, (select md5(1122)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"/>
                <a:cs typeface="Courier"/>
              </a:rPr>
              <a:t>information_schema.tables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limit 1)));%23%20%20</a:t>
            </a:r>
            <a:r>
              <a:rPr lang="en-US" sz="1600" dirty="0" smtClean="0">
                <a:latin typeface="Courier"/>
                <a:cs typeface="Courier"/>
              </a:rPr>
              <a:t>]=</a:t>
            </a:r>
            <a:r>
              <a:rPr lang="en-US" sz="1600" dirty="0" err="1" smtClean="0">
                <a:latin typeface="Courier"/>
                <a:cs typeface="Courier"/>
              </a:rPr>
              <a:t>removed&amp;name</a:t>
            </a:r>
            <a:r>
              <a:rPr lang="en-US" sz="1600" dirty="0" smtClean="0">
                <a:latin typeface="Courier"/>
                <a:cs typeface="Courier"/>
              </a:rPr>
              <a:t>[0]=</a:t>
            </a:r>
            <a:r>
              <a:rPr lang="en-US" sz="1600" dirty="0" err="1" smtClean="0">
                <a:latin typeface="Courier"/>
                <a:cs typeface="Courier"/>
              </a:rPr>
              <a:t>removed&amp;pass</a:t>
            </a:r>
            <a:r>
              <a:rPr lang="en-US" sz="1600" dirty="0" smtClean="0">
                <a:latin typeface="Courier"/>
                <a:cs typeface="Courier"/>
              </a:rPr>
              <a:t>=removed&amp;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removed=</a:t>
            </a:r>
            <a:r>
              <a:rPr lang="en-US" sz="1600" dirty="0" err="1" smtClean="0">
                <a:latin typeface="Courier"/>
                <a:cs typeface="Courier"/>
              </a:rPr>
              <a:t>removed&amp;form_build_id</a:t>
            </a:r>
            <a:r>
              <a:rPr lang="en-US" sz="1600" dirty="0" smtClean="0">
                <a:latin typeface="Courier"/>
                <a:cs typeface="Courier"/>
              </a:rPr>
              <a:t>=&amp;</a:t>
            </a:r>
            <a:r>
              <a:rPr lang="en-US" sz="1600" dirty="0" err="1" smtClean="0">
                <a:latin typeface="Courier"/>
                <a:cs typeface="Courier"/>
              </a:rPr>
              <a:t>form_id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user_login_block&amp;op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Log+in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8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the outcomes?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Shellshock will probably keep </a:t>
            </a:r>
            <a:r>
              <a:rPr lang="en-US" dirty="0" err="1" smtClean="0"/>
              <a:t>pentesters</a:t>
            </a:r>
            <a:r>
              <a:rPr lang="en-US" dirty="0" smtClean="0"/>
              <a:t> employed for years </a:t>
            </a:r>
          </a:p>
          <a:p>
            <a:r>
              <a:rPr lang="en-US" dirty="0" smtClean="0"/>
              <a:t>The Drupal vulnerability compromised 12 million websites </a:t>
            </a:r>
          </a:p>
          <a:p>
            <a:r>
              <a:rPr lang="en-US" dirty="0" smtClean="0"/>
              <a:t>We heard about one a lot more than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4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listen to hype</a:t>
            </a:r>
          </a:p>
          <a:p>
            <a:r>
              <a:rPr lang="en-US" dirty="0" smtClean="0"/>
              <a:t>Consider data </a:t>
            </a:r>
          </a:p>
          <a:p>
            <a:pPr lvl="1"/>
            <a:r>
              <a:rPr lang="en-US" dirty="0" smtClean="0"/>
              <a:t>Data about attack surface</a:t>
            </a:r>
          </a:p>
          <a:p>
            <a:pPr lvl="1"/>
            <a:r>
              <a:rPr lang="en-US" dirty="0" smtClean="0"/>
              <a:t>Data about installation base</a:t>
            </a:r>
          </a:p>
          <a:p>
            <a:pPr lvl="1"/>
            <a:r>
              <a:rPr lang="en-US" dirty="0" smtClean="0"/>
              <a:t>What is the exposure?</a:t>
            </a:r>
          </a:p>
          <a:p>
            <a:pPr lvl="1"/>
            <a:r>
              <a:rPr lang="en-US" dirty="0" smtClean="0"/>
              <a:t>What is the risk?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6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Fall has been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two</a:t>
            </a:r>
          </a:p>
          <a:p>
            <a:pPr lvl="1"/>
            <a:r>
              <a:rPr lang="en-US" dirty="0" smtClean="0"/>
              <a:t>CVE-2014-6271</a:t>
            </a:r>
          </a:p>
          <a:p>
            <a:pPr lvl="2"/>
            <a:r>
              <a:rPr lang="en-US" dirty="0" smtClean="0"/>
              <a:t>AKA “Shellshock”</a:t>
            </a:r>
          </a:p>
          <a:p>
            <a:pPr lvl="1"/>
            <a:r>
              <a:rPr lang="en-US" dirty="0" smtClean="0"/>
              <a:t>CVE-2014-3704</a:t>
            </a:r>
          </a:p>
          <a:p>
            <a:pPr lvl="2"/>
            <a:r>
              <a:rPr lang="en-US" dirty="0" smtClean="0"/>
              <a:t>AKA “</a:t>
            </a:r>
            <a:r>
              <a:rPr lang="en-US" dirty="0" err="1" smtClean="0"/>
              <a:t>Drupalgeddon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shellshock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“Remotely exploitable bug in bash”</a:t>
            </a:r>
          </a:p>
          <a:p>
            <a:pPr lvl="1"/>
            <a:r>
              <a:rPr lang="en-US" dirty="0" smtClean="0"/>
              <a:t>Run away, everything I knew is wrong</a:t>
            </a:r>
          </a:p>
          <a:p>
            <a:r>
              <a:rPr lang="en-US" dirty="0" smtClean="0"/>
              <a:t>Just saying this blew peoples minds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2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shell? A language? A command interpreter?</a:t>
            </a:r>
          </a:p>
          <a:p>
            <a:r>
              <a:rPr lang="en-US" dirty="0" smtClean="0"/>
              <a:t>When bash is operating as a command interpreter, what does it do? </a:t>
            </a:r>
          </a:p>
          <a:p>
            <a:r>
              <a:rPr lang="en-US" dirty="0" smtClean="0"/>
              <a:t>What could a vulnerability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ash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ash will scan the environment</a:t>
            </a:r>
          </a:p>
          <a:p>
            <a:r>
              <a:rPr lang="en-US" dirty="0" smtClean="0"/>
              <a:t>If it finds functions in the environment variables, it will try and parse the function</a:t>
            </a:r>
          </a:p>
          <a:p>
            <a:r>
              <a:rPr lang="en-US" dirty="0" smtClean="0"/>
              <a:t>What if there is trailing code after the function definition?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env</a:t>
            </a:r>
            <a:r>
              <a:rPr lang="en-US" dirty="0" smtClean="0">
                <a:latin typeface="Courier"/>
                <a:cs typeface="Courier"/>
              </a:rPr>
              <a:t> x=‘() { :;}; echo </a:t>
            </a:r>
            <a:r>
              <a:rPr lang="en-US" dirty="0" err="1" smtClean="0">
                <a:latin typeface="Courier"/>
                <a:cs typeface="Courier"/>
              </a:rPr>
              <a:t>vuln</a:t>
            </a:r>
            <a:r>
              <a:rPr lang="en-US" dirty="0" smtClean="0">
                <a:latin typeface="Courier"/>
                <a:cs typeface="Courier"/>
              </a:rPr>
              <a:t>’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8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can run arbitrary bash programs</a:t>
            </a:r>
          </a:p>
          <a:p>
            <a:r>
              <a:rPr lang="en-US" dirty="0" smtClean="0"/>
              <a:t>These programs run with permissions of the invoker</a:t>
            </a:r>
          </a:p>
          <a:p>
            <a:r>
              <a:rPr lang="en-US" dirty="0" smtClean="0"/>
              <a:t>This is a big problem</a:t>
            </a:r>
          </a:p>
          <a:p>
            <a:pPr lvl="1"/>
            <a:r>
              <a:rPr lang="en-US" dirty="0" smtClean="0"/>
              <a:t>Site defacement </a:t>
            </a:r>
          </a:p>
          <a:p>
            <a:pPr lvl="1"/>
            <a:r>
              <a:rPr lang="en-US" dirty="0" smtClean="0"/>
              <a:t>Download and exec privilege escalation </a:t>
            </a:r>
          </a:p>
          <a:p>
            <a:pPr lvl="1"/>
            <a:r>
              <a:rPr lang="en-US" dirty="0" smtClean="0"/>
              <a:t>Start a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Graham ran mass scans on the Internet</a:t>
            </a:r>
          </a:p>
          <a:p>
            <a:pPr lvl="1"/>
            <a:r>
              <a:rPr lang="en-US" dirty="0" smtClean="0"/>
              <a:t>Commanded remote systems to ping him</a:t>
            </a:r>
          </a:p>
          <a:p>
            <a:pPr lvl="1"/>
            <a:r>
              <a:rPr lang="en-US" dirty="0" smtClean="0"/>
              <a:t>Was this ethical? Legal?</a:t>
            </a:r>
          </a:p>
          <a:p>
            <a:r>
              <a:rPr lang="en-US" dirty="0" smtClean="0"/>
              <a:t>Discovered “thousands” of vulnerable systems</a:t>
            </a:r>
          </a:p>
          <a:p>
            <a:r>
              <a:rPr lang="en-US" dirty="0" smtClean="0"/>
              <a:t>Declared probability for worm “high”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7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web server uses CGI, and the request handler is a bash script OR a CGI script that invokes bash / a shell using system</a:t>
            </a:r>
          </a:p>
          <a:p>
            <a:r>
              <a:rPr lang="en-US" dirty="0" smtClean="0"/>
              <a:t>The attacker can set an environment variable 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HTTP_USER_AGENT</a:t>
            </a:r>
          </a:p>
          <a:p>
            <a:r>
              <a:rPr lang="en-US" dirty="0" smtClean="0">
                <a:cs typeface="Courier"/>
              </a:rPr>
              <a:t>Then bash will execute code found in that environment variable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8853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a “restricted shell”</a:t>
            </a:r>
          </a:p>
          <a:p>
            <a:r>
              <a:rPr lang="en-US" dirty="0" smtClean="0"/>
              <a:t>Command to be executed by an </a:t>
            </a:r>
            <a:r>
              <a:rPr lang="en-US" dirty="0" err="1" smtClean="0"/>
              <a:t>ssh</a:t>
            </a:r>
            <a:r>
              <a:rPr lang="en-US" dirty="0" smtClean="0"/>
              <a:t> command invocation stored in an environment variable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SSH_ORIGINAL_COMMAND</a:t>
            </a:r>
          </a:p>
          <a:p>
            <a:r>
              <a:rPr lang="en-US" dirty="0" smtClean="0"/>
              <a:t>If this environment variable is attacker controlled (it is, post-</a:t>
            </a:r>
            <a:r>
              <a:rPr lang="en-US" dirty="0" err="1" smtClean="0"/>
              <a:t>auth</a:t>
            </a:r>
            <a:r>
              <a:rPr lang="en-US" dirty="0" smtClean="0"/>
              <a:t>) then bash will scan it for functions and execute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27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851</TotalTime>
  <Words>615</Words>
  <Application>Microsoft Macintosh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A Tale of Two Bugs</vt:lpstr>
      <vt:lpstr>This Fall has been bad</vt:lpstr>
      <vt:lpstr>shellshock</vt:lpstr>
      <vt:lpstr>What is bash?</vt:lpstr>
      <vt:lpstr>bash invocation</vt:lpstr>
      <vt:lpstr>Impact</vt:lpstr>
      <vt:lpstr>Mass scans</vt:lpstr>
      <vt:lpstr>Web servers</vt:lpstr>
      <vt:lpstr>SSH server</vt:lpstr>
      <vt:lpstr>DHCP server</vt:lpstr>
      <vt:lpstr>drupalgeddon</vt:lpstr>
      <vt:lpstr>What is SQL injection?</vt:lpstr>
      <vt:lpstr>What can you do with SQL injection?</vt:lpstr>
      <vt:lpstr>What is Drupal?</vt:lpstr>
      <vt:lpstr>What does the exploit look like?</vt:lpstr>
      <vt:lpstr>What were the outcomes?</vt:lpstr>
      <vt:lpstr>What can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Bugs</dc:title>
  <dc:creator>Andrew Ruef</dc:creator>
  <cp:lastModifiedBy>Andrew Ruef</cp:lastModifiedBy>
  <cp:revision>10</cp:revision>
  <dcterms:created xsi:type="dcterms:W3CDTF">2014-11-04T02:02:52Z</dcterms:created>
  <dcterms:modified xsi:type="dcterms:W3CDTF">2014-11-04T16:14:50Z</dcterms:modified>
</cp:coreProperties>
</file>