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23E9-9D1A-4182-A946-CE648A1F99D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A84C-9E3B-4F08-B35A-20BE3A8C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3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23E9-9D1A-4182-A946-CE648A1F99D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A84C-9E3B-4F08-B35A-20BE3A8C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8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23E9-9D1A-4182-A946-CE648A1F99D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A84C-9E3B-4F08-B35A-20BE3A8C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1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23E9-9D1A-4182-A946-CE648A1F99D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A84C-9E3B-4F08-B35A-20BE3A8C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7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23E9-9D1A-4182-A946-CE648A1F99D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A84C-9E3B-4F08-B35A-20BE3A8C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1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23E9-9D1A-4182-A946-CE648A1F99D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A84C-9E3B-4F08-B35A-20BE3A8C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3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23E9-9D1A-4182-A946-CE648A1F99D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A84C-9E3B-4F08-B35A-20BE3A8C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6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23E9-9D1A-4182-A946-CE648A1F99D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A84C-9E3B-4F08-B35A-20BE3A8C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6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23E9-9D1A-4182-A946-CE648A1F99D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A84C-9E3B-4F08-B35A-20BE3A8C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9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23E9-9D1A-4182-A946-CE648A1F99D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A84C-9E3B-4F08-B35A-20BE3A8C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2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23E9-9D1A-4182-A946-CE648A1F99D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EA84C-9E3B-4F08-B35A-20BE3A8C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D23E9-9D1A-4182-A946-CE648A1F99D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EA84C-9E3B-4F08-B35A-20BE3A8C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68" y="643467"/>
            <a:ext cx="698566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7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68" y="643467"/>
            <a:ext cx="698566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3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512" y="643467"/>
            <a:ext cx="653497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0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3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1404096"/>
            <a:ext cx="7410450" cy="819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775" y="2114550"/>
            <a:ext cx="75342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361" y="643467"/>
            <a:ext cx="610527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59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162" y="2314575"/>
            <a:ext cx="42576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2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195" y="890826"/>
            <a:ext cx="6608874" cy="8240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730" y="1624763"/>
            <a:ext cx="7180539" cy="466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42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40" name="Rectangle 3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063" y="643467"/>
            <a:ext cx="615587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6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Rajdeep Talapatra</dc:creator>
  <cp:lastModifiedBy>Rajdeep Talapatra</cp:lastModifiedBy>
  <cp:revision>5</cp:revision>
  <dcterms:created xsi:type="dcterms:W3CDTF">2017-04-13T16:40:32Z</dcterms:created>
  <dcterms:modified xsi:type="dcterms:W3CDTF">2017-04-13T17:09:35Z</dcterms:modified>
</cp:coreProperties>
</file>