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Old Standard TT" panose="020B0604020202020204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03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29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10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Discussion 1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By </a:t>
            </a:r>
            <a:r>
              <a:rPr lang="en-US" dirty="0"/>
              <a:t>Rajdeep Talapatra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790" y="1058225"/>
            <a:ext cx="6347547" cy="37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416" y="1058947"/>
            <a:ext cx="6236711" cy="4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Some Problems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1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/>
            <a:r>
              <a:rPr lang="en-US" sz="1800" b="1" i="1" dirty="0"/>
              <a:t>3.1-1</a:t>
            </a:r>
            <a:br>
              <a:rPr lang="en-US" sz="1800" b="1" i="1" dirty="0"/>
            </a:br>
            <a:r>
              <a:rPr lang="en-US" sz="1800" dirty="0"/>
              <a:t>Let f(n) and g(n) be asymptotically nonnegative functions. Using the basic definition of Θ notation, prove that max (f(n),g(n)) = Θ(f(n) + g(n))</a:t>
            </a:r>
            <a:r>
              <a:rPr lang="en-US" sz="2000" dirty="0"/>
              <a:t> </a:t>
            </a:r>
            <a:br>
              <a:rPr lang="en-US" sz="2000" dirty="0"/>
            </a:br>
            <a:endParaRPr lang="e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8573" y="1058225"/>
            <a:ext cx="6183891" cy="37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2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480" y="1058225"/>
            <a:ext cx="4476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74862"/>
            <a:ext cx="8520599" cy="6132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767" y="788062"/>
            <a:ext cx="5424055" cy="2239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5573" y="2847109"/>
            <a:ext cx="5113061" cy="2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3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338" y="1148196"/>
            <a:ext cx="3143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5" y="1023937"/>
            <a:ext cx="7524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 4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53" y="1136939"/>
            <a:ext cx="6772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96538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</Words>
  <Application>Microsoft Office PowerPoint</Application>
  <PresentationFormat>On-screen Show (16:9)</PresentationFormat>
  <Paragraphs>13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Old Standard TT</vt:lpstr>
      <vt:lpstr>Arial</vt:lpstr>
      <vt:lpstr>paperback</vt:lpstr>
      <vt:lpstr>Discussion 1</vt:lpstr>
      <vt:lpstr>Some Problems</vt:lpstr>
      <vt:lpstr>Question 1</vt:lpstr>
      <vt:lpstr>Solution</vt:lpstr>
      <vt:lpstr>Question 2</vt:lpstr>
      <vt:lpstr>Solution</vt:lpstr>
      <vt:lpstr>Question 3</vt:lpstr>
      <vt:lpstr>Solution</vt:lpstr>
      <vt:lpstr>Question 4</vt:lpstr>
      <vt:lpstr>Solution</vt:lpstr>
      <vt:lpstr>Solution Contd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1</dc:title>
  <cp:lastModifiedBy>Rajdeep Talapatra</cp:lastModifiedBy>
  <cp:revision>8</cp:revision>
  <dcterms:modified xsi:type="dcterms:W3CDTF">2017-02-02T01:14:10Z</dcterms:modified>
</cp:coreProperties>
</file>