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18" r:id="rId4"/>
  </p:sldMasterIdLst>
  <p:notesMasterIdLst>
    <p:notesMasterId r:id="rId22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5AC5-9163-422F-951A-6DDFDBE7918A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05184-ED49-4FB8-B24E-D42B3643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5308"/>
            <a:ext cx="9144000" cy="5488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b="0" i="0" dirty="0" smtClean="0">
                <a:solidFill>
                  <a:srgbClr val="666666"/>
                </a:solidFill>
                <a:effectLst/>
                <a:latin typeface="+mj-lt"/>
                <a:cs typeface="Verdana"/>
              </a:rPr>
              <a:t>           </a:t>
            </a:r>
            <a:r>
              <a:rPr lang="en-US" sz="1200" b="0" i="0" dirty="0" smtClean="0">
                <a:solidFill>
                  <a:schemeClr val="bg1"/>
                </a:solidFill>
                <a:effectLst/>
                <a:latin typeface="+mj-lt"/>
                <a:cs typeface="Verdana"/>
              </a:rPr>
              <a:t>					</a:t>
            </a:r>
            <a:r>
              <a:rPr lang="en-US" sz="1200" b="0" i="0" baseline="0" dirty="0" smtClean="0">
                <a:solidFill>
                  <a:schemeClr val="bg1"/>
                </a:solidFill>
                <a:effectLst/>
                <a:latin typeface="+mj-lt"/>
                <a:cs typeface="Verdana"/>
              </a:rPr>
              <a:t> 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2" y="533710"/>
            <a:ext cx="1405538" cy="747978"/>
          </a:xfrm>
          <a:prstGeom prst="rect">
            <a:avLst/>
          </a:prstGeom>
          <a:effectLst>
            <a:outerShdw blurRad="25400" dist="12700" dir="5400000" sx="99000" sy="99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37310" y="2770188"/>
            <a:ext cx="7869382" cy="859703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/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1337108" y="4045383"/>
            <a:ext cx="6469784" cy="91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85743" y="5220229"/>
            <a:ext cx="6372514" cy="39086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add Date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15925" y="5764213"/>
            <a:ext cx="8450263" cy="539750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 smtClean="0"/>
              <a:t>Click to add any additional text (confidentiality provisions, etc.)</a:t>
            </a:r>
          </a:p>
        </p:txBody>
      </p:sp>
    </p:spTree>
    <p:extLst>
      <p:ext uri="{BB962C8B-B14F-4D97-AF65-F5344CB8AC3E}">
        <p14:creationId xmlns:p14="http://schemas.microsoft.com/office/powerpoint/2010/main" val="375916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5308"/>
            <a:ext cx="9144000" cy="5488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b="0" i="0" dirty="0" smtClean="0">
                <a:solidFill>
                  <a:srgbClr val="666666"/>
                </a:solidFill>
                <a:effectLst/>
                <a:latin typeface="+mj-lt"/>
                <a:cs typeface="Verdana"/>
              </a:rPr>
              <a:t>           </a:t>
            </a:r>
            <a:r>
              <a:rPr lang="en-US" sz="1200" b="0" i="0" dirty="0" smtClean="0">
                <a:solidFill>
                  <a:schemeClr val="bg1"/>
                </a:solidFill>
                <a:effectLst/>
                <a:latin typeface="+mj-lt"/>
                <a:cs typeface="Verdana"/>
              </a:rPr>
              <a:t>					</a:t>
            </a:r>
            <a:r>
              <a:rPr lang="en-US" sz="1200" b="0" i="0" baseline="0" dirty="0" smtClean="0">
                <a:solidFill>
                  <a:schemeClr val="bg1"/>
                </a:solidFill>
                <a:effectLst/>
                <a:latin typeface="+mj-lt"/>
                <a:cs typeface="Verdana"/>
              </a:rPr>
              <a:t> 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2" y="533710"/>
            <a:ext cx="1405538" cy="747978"/>
          </a:xfrm>
          <a:prstGeom prst="rect">
            <a:avLst/>
          </a:prstGeom>
          <a:effectLst>
            <a:outerShdw blurRad="25400" dist="12700" dir="540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654446" y="6418964"/>
            <a:ext cx="1002435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372" y="6418964"/>
            <a:ext cx="454683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918" y="6418964"/>
            <a:ext cx="67859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5" y="6452229"/>
            <a:ext cx="603651" cy="32124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35793" y="635022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0" y="51457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6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654446" y="6418964"/>
            <a:ext cx="1002435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372" y="6418964"/>
            <a:ext cx="454683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918" y="6418964"/>
            <a:ext cx="67859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5" y="6452229"/>
            <a:ext cx="603651" cy="3212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1135793" y="635022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0" y="51457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654446" y="6418964"/>
            <a:ext cx="1002435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372" y="6418964"/>
            <a:ext cx="454683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918" y="6418964"/>
            <a:ext cx="67859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5" y="6452229"/>
            <a:ext cx="603651" cy="32124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135793" y="635022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0" y="51457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8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4D0-C2DF-414D-B2C1-688AEDA69191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5" y="6452229"/>
            <a:ext cx="603651" cy="32124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135793" y="635022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0" y="51457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5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36" y="3042609"/>
            <a:ext cx="7757946" cy="38501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ED32-5ADD-4CD7-B240-F5F0D28EF364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5" y="6452229"/>
            <a:ext cx="603651" cy="32124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135793" y="635022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0" y="51457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0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7084" y="6469298"/>
            <a:ext cx="992275" cy="388702"/>
          </a:xfrm>
        </p:spPr>
        <p:txBody>
          <a:bodyPr/>
          <a:lstStyle>
            <a:lvl1pPr>
              <a:defRPr sz="1200"/>
            </a:lvl1pPr>
          </a:lstStyle>
          <a:p>
            <a:fld id="{C0B4796F-8900-5C41-9BC1-3E34790D469F}" type="datetime1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7077" y="6469298"/>
            <a:ext cx="2099439" cy="38870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28688" y="1250950"/>
            <a:ext cx="7336218" cy="4681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2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23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4446" y="6418964"/>
            <a:ext cx="1002435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372" y="6418964"/>
            <a:ext cx="454683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918" y="6418964"/>
            <a:ext cx="67859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244" y="72906"/>
            <a:ext cx="7757946" cy="385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5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20" r:id="rId3"/>
    <p:sldLayoutId id="2147484222" r:id="rId4"/>
    <p:sldLayoutId id="2147484236" r:id="rId5"/>
    <p:sldLayoutId id="2147484238" r:id="rId6"/>
    <p:sldLayoutId id="2147484237" r:id="rId7"/>
    <p:sldLayoutId id="2147484241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+mn-lt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0000"/>
          </a:solidFill>
          <a:latin typeface="+mn-lt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0000"/>
          </a:solidFill>
          <a:latin typeface="+mn-lt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000000"/>
          </a:solidFill>
          <a:latin typeface="+mn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24M Data &amp; Controls Experience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Ethan Neidhart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07/01/2015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Slurry Conductivity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Extract time, voltage, and current data from each output file</a:t>
            </a:r>
          </a:p>
          <a:p>
            <a:pPr lvl="1"/>
            <a:r>
              <a:rPr lang="en-US" dirty="0" smtClean="0"/>
              <a:t>Calculate mean voltage, current, conductivity in test window</a:t>
            </a:r>
          </a:p>
          <a:p>
            <a:pPr lvl="1"/>
            <a:r>
              <a:rPr lang="en-US" dirty="0" smtClean="0"/>
              <a:t>Store data in database with proper identification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Grabs parameters from database</a:t>
            </a:r>
          </a:p>
          <a:p>
            <a:pPr lvl="1"/>
            <a:r>
              <a:rPr lang="en-US" dirty="0" smtClean="0"/>
              <a:t>Loops through all folders in root directory</a:t>
            </a:r>
          </a:p>
          <a:p>
            <a:pPr lvl="1"/>
            <a:r>
              <a:rPr lang="en-US" dirty="0" smtClean="0"/>
              <a:t>Loops through all files in folder</a:t>
            </a:r>
          </a:p>
          <a:p>
            <a:pPr lvl="1"/>
            <a:r>
              <a:rPr lang="en-US" dirty="0" smtClean="0"/>
              <a:t>Process &amp; upload data</a:t>
            </a:r>
          </a:p>
          <a:p>
            <a:pPr lvl="1"/>
            <a:r>
              <a:rPr lang="en-US" dirty="0" smtClean="0"/>
              <a:t>Success!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Incubator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Connect to incubator</a:t>
            </a:r>
          </a:p>
          <a:p>
            <a:pPr lvl="1"/>
            <a:r>
              <a:rPr lang="en-US" dirty="0" smtClean="0"/>
              <a:t>Read incubator data</a:t>
            </a:r>
          </a:p>
          <a:p>
            <a:pPr lvl="2"/>
            <a:r>
              <a:rPr lang="en-US" dirty="0" smtClean="0"/>
              <a:t>Temperature set point</a:t>
            </a:r>
          </a:p>
          <a:p>
            <a:pPr lvl="2"/>
            <a:r>
              <a:rPr lang="en-US" dirty="0" smtClean="0"/>
              <a:t>Thermometer reading</a:t>
            </a:r>
          </a:p>
          <a:p>
            <a:pPr lvl="2"/>
            <a:r>
              <a:rPr lang="en-US" dirty="0" smtClean="0"/>
              <a:t>Error status</a:t>
            </a:r>
          </a:p>
          <a:p>
            <a:pPr lvl="2"/>
            <a:r>
              <a:rPr lang="en-US" dirty="0" smtClean="0"/>
              <a:t>Heating status</a:t>
            </a:r>
          </a:p>
          <a:p>
            <a:pPr lvl="1"/>
            <a:r>
              <a:rPr lang="en-US" dirty="0" smtClean="0"/>
              <a:t>Set incubator temperature</a:t>
            </a:r>
          </a:p>
          <a:p>
            <a:pPr lvl="1"/>
            <a:r>
              <a:rPr lang="en-US" dirty="0" smtClean="0"/>
              <a:t>Display in clear, organized manner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Take a look!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2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Ulysses Laser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From laser data, generate “side profile” data</a:t>
            </a:r>
          </a:p>
          <a:p>
            <a:pPr lvl="1"/>
            <a:r>
              <a:rPr lang="en-US" dirty="0" smtClean="0"/>
              <a:t>Filter and decimate data to reduce “noise”</a:t>
            </a:r>
          </a:p>
          <a:p>
            <a:pPr lvl="1"/>
            <a:r>
              <a:rPr lang="en-US" dirty="0" smtClean="0"/>
              <a:t>Run script quickly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Only processes files not in the database (very low run time)</a:t>
            </a:r>
          </a:p>
          <a:p>
            <a:pPr lvl="1"/>
            <a:r>
              <a:rPr lang="en-US" dirty="0" smtClean="0"/>
              <a:t>Averages along x axis, and along y axis for side profile plots</a:t>
            </a:r>
          </a:p>
          <a:p>
            <a:pPr lvl="1"/>
            <a:r>
              <a:rPr lang="en-US" dirty="0" smtClean="0"/>
              <a:t>Also takes average height, standard deviation, at “squares”</a:t>
            </a:r>
          </a:p>
          <a:p>
            <a:pPr lvl="1"/>
            <a:r>
              <a:rPr lang="en-US" dirty="0" smtClean="0"/>
              <a:t>Data filtered and decimated, but still “noisy”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Script Executor (Beta)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Run any ETL Python script from any network computer at any time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Simple interface for selecting and running a script</a:t>
            </a:r>
          </a:p>
          <a:p>
            <a:pPr lvl="1"/>
            <a:r>
              <a:rPr lang="en-US" dirty="0" smtClean="0"/>
              <a:t>Website calls PHP script on data01, which runs the selected Python script</a:t>
            </a:r>
          </a:p>
          <a:p>
            <a:pPr lvl="1"/>
            <a:r>
              <a:rPr lang="en-US" dirty="0" smtClean="0"/>
              <a:t>User must wait until script finishes running for any real feedback</a:t>
            </a:r>
          </a:p>
          <a:p>
            <a:pPr lvl="1"/>
            <a:r>
              <a:rPr lang="en-US" dirty="0" smtClean="0"/>
              <a:t>Due to PHP running Python, some scripts have issues they don’t normally have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4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Acu</a:t>
            </a:r>
            <a:r>
              <a:rPr lang="en-US" dirty="0" smtClean="0"/>
              <a:t>-Gage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accurate than Ulysses Laser</a:t>
            </a:r>
          </a:p>
          <a:p>
            <a:r>
              <a:rPr lang="en-US" dirty="0" smtClean="0"/>
              <a:t>Does not run automatically</a:t>
            </a:r>
          </a:p>
          <a:p>
            <a:r>
              <a:rPr lang="en-US" dirty="0" smtClean="0"/>
              <a:t>Does not run quickly</a:t>
            </a:r>
          </a:p>
          <a:p>
            <a:r>
              <a:rPr lang="en-US" dirty="0" smtClean="0"/>
              <a:t>Takes data in a snake-like pattern</a:t>
            </a:r>
          </a:p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Best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497" y="1617340"/>
            <a:ext cx="9144000" cy="2950234"/>
            <a:chOff x="0" y="1488988"/>
            <a:chExt cx="12287250" cy="3962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1488988"/>
              <a:ext cx="3962400" cy="3962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14750" y="2267744"/>
              <a:ext cx="4762500" cy="17335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7250" y="1942585"/>
              <a:ext cx="38100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1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Resourcefulness</a:t>
            </a:r>
          </a:p>
          <a:p>
            <a:pPr lvl="1"/>
            <a:r>
              <a:rPr lang="en-US" dirty="0" smtClean="0"/>
              <a:t>Google-</a:t>
            </a:r>
            <a:r>
              <a:rPr lang="en-US" dirty="0" err="1" smtClean="0"/>
              <a:t>fu</a:t>
            </a:r>
            <a:endParaRPr lang="en-US" dirty="0" smtClean="0"/>
          </a:p>
          <a:p>
            <a:pPr lvl="1"/>
            <a:r>
              <a:rPr lang="en-US" dirty="0" smtClean="0"/>
              <a:t>Self-taught Python</a:t>
            </a:r>
          </a:p>
          <a:p>
            <a:pPr lvl="1"/>
            <a:r>
              <a:rPr lang="en-US" dirty="0" smtClean="0"/>
              <a:t>Plenty of trial and error</a:t>
            </a:r>
          </a:p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Self-taught GUIs</a:t>
            </a:r>
          </a:p>
          <a:p>
            <a:pPr lvl="1"/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SQL</a:t>
            </a:r>
          </a:p>
          <a:p>
            <a:r>
              <a:rPr lang="en-US" dirty="0" smtClean="0"/>
              <a:t>A different side of problem solving</a:t>
            </a:r>
          </a:p>
          <a:p>
            <a:pPr lvl="1"/>
            <a:r>
              <a:rPr lang="en-US" dirty="0" smtClean="0"/>
              <a:t>No more “Here you go, Professor”</a:t>
            </a:r>
          </a:p>
          <a:p>
            <a:pPr lvl="1"/>
            <a:r>
              <a:rPr lang="en-US" dirty="0" smtClean="0"/>
              <a:t>Applications lead to a better understanding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" y="626358"/>
            <a:ext cx="9107759" cy="48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do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All data is uploaded to database tables via SSMS/SQL</a:t>
            </a:r>
          </a:p>
          <a:p>
            <a:pPr lvl="1"/>
            <a:r>
              <a:rPr lang="en-US" dirty="0" smtClean="0"/>
              <a:t>Columns track measurements/IDs (conductivity, </a:t>
            </a:r>
            <a:r>
              <a:rPr lang="en-US" dirty="0" err="1" smtClean="0"/>
              <a:t>SlurryLotUID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Rows track separate entries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Script is causing errors</a:t>
            </a:r>
          </a:p>
          <a:p>
            <a:pPr lvl="1"/>
            <a:r>
              <a:rPr lang="en-US" dirty="0" smtClean="0"/>
              <a:t>Script needs some modification/improvement</a:t>
            </a:r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New script/program needed</a:t>
            </a:r>
          </a:p>
          <a:p>
            <a:pPr lvl="1"/>
            <a:r>
              <a:rPr lang="en-US" dirty="0" smtClean="0"/>
              <a:t>Old script/program needs major update</a:t>
            </a:r>
          </a:p>
          <a:p>
            <a:r>
              <a:rPr lang="en-US" dirty="0" smtClean="0"/>
              <a:t>Python and SQL for almost all of this!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17" y="679233"/>
            <a:ext cx="9143289" cy="53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SQL Queries:</a:t>
            </a:r>
          </a:p>
          <a:p>
            <a:pPr lvl="1"/>
            <a:r>
              <a:rPr lang="en-US" dirty="0" smtClean="0"/>
              <a:t>Pull information from data tables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Push information to data tables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MERGE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USING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SlurryLotUID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Run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SlurryConductivityProcedureUID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cmin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ON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SlurryLotUID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SlurryLotUID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SlurryConductivityProcedureUID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SlurryConductivityProcedureUID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RunNumber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WHEN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IMean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ConductivityMean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ConductivityMin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cmin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ConductivityMax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VoltageLimit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CurrentLimit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CorrectionFactor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WHEN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SlurryLotUID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RunNumber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SlurryConductivityProcedureUID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ConductivityMin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ConductivityMax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VoltageLimit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CurrentLimit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Separation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Thickness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CorrectionFactor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VALUES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SlurryLotUID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SlurryConductivityProcedureUID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cmin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Table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113" b="14263"/>
          <a:stretch/>
        </p:blipFill>
        <p:spPr>
          <a:xfrm>
            <a:off x="1815007" y="1787918"/>
            <a:ext cx="2756993" cy="5991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65158"/>
          <a:stretch/>
        </p:blipFill>
        <p:spPr>
          <a:xfrm>
            <a:off x="2556054" y="5351547"/>
            <a:ext cx="6130746" cy="7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46"/>
          <a:stretch/>
        </p:blipFill>
        <p:spPr>
          <a:xfrm>
            <a:off x="239244" y="790486"/>
            <a:ext cx="8229600" cy="54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CellBuild</a:t>
            </a:r>
            <a:r>
              <a:rPr lang="en-US" dirty="0" smtClean="0"/>
              <a:t> script runs nightly</a:t>
            </a:r>
          </a:p>
          <a:p>
            <a:pPr lvl="1"/>
            <a:r>
              <a:rPr lang="en-US" dirty="0" err="1" smtClean="0"/>
              <a:t>CellBuild</a:t>
            </a:r>
            <a:r>
              <a:rPr lang="en-US" dirty="0" smtClean="0"/>
              <a:t> runs almost all of our Python scripts</a:t>
            </a:r>
          </a:p>
          <a:p>
            <a:r>
              <a:rPr lang="en-US" dirty="0" smtClean="0"/>
              <a:t>Sends out emails when something goes wrong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Begin testing/error tracking cycle</a:t>
            </a:r>
          </a:p>
          <a:p>
            <a:pPr lvl="1"/>
            <a:r>
              <a:rPr lang="en-US" dirty="0" smtClean="0"/>
              <a:t>Include more detailed logging around “afflicted” area</a:t>
            </a:r>
          </a:p>
          <a:p>
            <a:pPr lvl="1"/>
            <a:r>
              <a:rPr lang="en-US" dirty="0" smtClean="0"/>
              <a:t>Run script; view output/log</a:t>
            </a:r>
          </a:p>
          <a:p>
            <a:pPr lvl="1"/>
            <a:r>
              <a:rPr lang="en-US" dirty="0" smtClean="0"/>
              <a:t>Analyze error source</a:t>
            </a:r>
          </a:p>
          <a:p>
            <a:pPr lvl="1"/>
            <a:r>
              <a:rPr lang="en-US" dirty="0" smtClean="0"/>
              <a:t>Apply changes and run again</a:t>
            </a:r>
          </a:p>
          <a:p>
            <a:pPr lvl="1"/>
            <a:r>
              <a:rPr lang="en-US" dirty="0" smtClean="0"/>
              <a:t>Repeat if necessary</a:t>
            </a:r>
          </a:p>
          <a:p>
            <a:r>
              <a:rPr lang="en-US" dirty="0" smtClean="0"/>
              <a:t>Often resolved very quickly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9918" y="2184469"/>
            <a:ext cx="7761554" cy="5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13"/>
            <a:ext cx="9144000" cy="54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(Tristan) comes to me with an idea for a data project</a:t>
            </a:r>
          </a:p>
          <a:p>
            <a:r>
              <a:rPr lang="en-US" dirty="0" smtClean="0"/>
              <a:t>New test, equipment, or procedure</a:t>
            </a:r>
          </a:p>
          <a:p>
            <a:r>
              <a:rPr lang="en-US" dirty="0" smtClean="0"/>
              <a:t>May take less than a day, or many weeks</a:t>
            </a:r>
          </a:p>
          <a:p>
            <a:r>
              <a:rPr lang="en-US" dirty="0" smtClean="0"/>
              <a:t>Major Projects List:</a:t>
            </a:r>
          </a:p>
          <a:p>
            <a:pPr lvl="1"/>
            <a:r>
              <a:rPr lang="en-US" dirty="0" smtClean="0"/>
              <a:t>Slurry Conductivity Script</a:t>
            </a:r>
          </a:p>
          <a:p>
            <a:pPr lvl="1"/>
            <a:r>
              <a:rPr lang="en-US" dirty="0" smtClean="0"/>
              <a:t>Incubator Control GUI</a:t>
            </a:r>
          </a:p>
          <a:p>
            <a:pPr lvl="1"/>
            <a:r>
              <a:rPr lang="en-US" dirty="0" smtClean="0"/>
              <a:t>Ulysses Laser Profiles Script</a:t>
            </a:r>
          </a:p>
          <a:p>
            <a:pPr lvl="1"/>
            <a:r>
              <a:rPr lang="en-US" dirty="0" smtClean="0"/>
              <a:t>Remote Script Executor (beta)</a:t>
            </a:r>
          </a:p>
          <a:p>
            <a:pPr lvl="1"/>
            <a:r>
              <a:rPr lang="en-US" dirty="0" err="1" smtClean="0"/>
              <a:t>Acu</a:t>
            </a:r>
            <a:r>
              <a:rPr lang="en-US" dirty="0" smtClean="0"/>
              <a:t>-Gage Laser GUI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24M Palette">
      <a:dk1>
        <a:srgbClr val="000000"/>
      </a:dk1>
      <a:lt1>
        <a:sysClr val="window" lastClr="FFFFFF"/>
      </a:lt1>
      <a:dk2>
        <a:srgbClr val="545759"/>
      </a:dk2>
      <a:lt2>
        <a:srgbClr val="A0ACAA"/>
      </a:lt2>
      <a:accent1>
        <a:srgbClr val="FFA300"/>
      </a:accent1>
      <a:accent2>
        <a:srgbClr val="4E869F"/>
      </a:accent2>
      <a:accent3>
        <a:srgbClr val="E2231A"/>
      </a:accent3>
      <a:accent4>
        <a:srgbClr val="FFCD00"/>
      </a:accent4>
      <a:accent5>
        <a:srgbClr val="545759"/>
      </a:accent5>
      <a:accent6>
        <a:srgbClr val="00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AADFA0C-09FA-4588-AFA3-0BF6271431F4}" vid="{705FB8E0-A922-4722-ACEE-696F094F73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BAC06003F3C340BE92B5316F7A9214" ma:contentTypeVersion="0" ma:contentTypeDescription="Create a new document." ma:contentTypeScope="" ma:versionID="2aa266810846e9e25ef9cd469c3fad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48922aa4dd4b508deb2d900d5c841c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Short Description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FF3B8-6917-4166-A1E0-C4B1A6469C08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029BEB7-0843-4546-A274-8AAA8FF7D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A4CAFE-6B50-488B-9B69-82B4DF252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24M_template</Template>
  <TotalTime>189</TotalTime>
  <Words>535</Words>
  <Application>Microsoft Office PowerPoint</Application>
  <PresentationFormat>On-screen Show (4:3)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Verdana</vt:lpstr>
      <vt:lpstr>Verdana</vt:lpstr>
      <vt:lpstr>Default Theme</vt:lpstr>
      <vt:lpstr>PowerPoint Presentation</vt:lpstr>
      <vt:lpstr>PowerPoint Presentation</vt:lpstr>
      <vt:lpstr>What do I do here?</vt:lpstr>
      <vt:lpstr>PowerPoint Presentation</vt:lpstr>
      <vt:lpstr>Database</vt:lpstr>
      <vt:lpstr>PowerPoint Presentation</vt:lpstr>
      <vt:lpstr>Issues</vt:lpstr>
      <vt:lpstr>PowerPoint Presentation</vt:lpstr>
      <vt:lpstr>Projects</vt:lpstr>
      <vt:lpstr>Slurry Conductivity</vt:lpstr>
      <vt:lpstr>Incubator Control</vt:lpstr>
      <vt:lpstr>Ulysses Laser Profiles</vt:lpstr>
      <vt:lpstr>Remote Script Executor (Beta)</vt:lpstr>
      <vt:lpstr>Acu-Gage GUI</vt:lpstr>
      <vt:lpstr>My Best Friends</vt:lpstr>
      <vt:lpstr>What I’ve learned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Neidhart</dc:creator>
  <cp:lastModifiedBy>Ethan Neidhart</cp:lastModifiedBy>
  <cp:revision>13</cp:revision>
  <dcterms:created xsi:type="dcterms:W3CDTF">2015-06-24T22:05:07Z</dcterms:created>
  <dcterms:modified xsi:type="dcterms:W3CDTF">2015-06-25T01:14:09Z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0x0101008BBAC06003F3C340BE92B5316F7A9214</vt:lpwstr>
  </property>
</Properties>
</file>