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90" r:id="rId2"/>
    <p:sldId id="258" r:id="rId3"/>
    <p:sldId id="292" r:id="rId4"/>
    <p:sldId id="287" r:id="rId5"/>
    <p:sldId id="323" r:id="rId6"/>
    <p:sldId id="324" r:id="rId7"/>
    <p:sldId id="325" r:id="rId8"/>
    <p:sldId id="326" r:id="rId9"/>
    <p:sldId id="288" r:id="rId10"/>
    <p:sldId id="322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Светлый стиль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523" autoAdjust="0"/>
  </p:normalViewPr>
  <p:slideViewPr>
    <p:cSldViewPr>
      <p:cViewPr varScale="1">
        <p:scale>
          <a:sx n="53" d="100"/>
          <a:sy n="53" d="100"/>
        </p:scale>
        <p:origin x="-17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2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E168F19-4561-4558-88A7-04FE0C6E6A6D}" type="datetimeFigureOut">
              <a:rPr lang="ru-RU"/>
              <a:pPr>
                <a:defRPr/>
              </a:pPr>
              <a:t>19.05.2016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E9D53F4-4788-44AB-BA4F-9BC36FE171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536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0D60C0F-3218-498A-89C0-E570BCAE8076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err="1" smtClean="0"/>
              <a:t>Используются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технологии</a:t>
            </a:r>
            <a:r>
              <a:rPr lang="en-US" baseline="0" dirty="0" smtClean="0"/>
              <a:t> CUDA и </a:t>
            </a:r>
            <a:r>
              <a:rPr lang="en-US" baseline="0" dirty="0" err="1" smtClean="0"/>
              <a:t>OpenCl</a:t>
            </a:r>
            <a:r>
              <a:rPr lang="en-US" baseline="0" dirty="0" smtClean="0"/>
              <a:t>. </a:t>
            </a:r>
            <a:r>
              <a:rPr lang="ru-RU" baseline="0" dirty="0" smtClean="0"/>
              <a:t>Д</a:t>
            </a:r>
            <a:r>
              <a:rPr lang="en-US" baseline="0" dirty="0" err="1" smtClean="0"/>
              <a:t>ля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вычислений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на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нескольких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графических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устройствах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используется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технология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GPUDirect</a:t>
            </a:r>
            <a:r>
              <a:rPr lang="en-US" baseline="0" dirty="0" smtClean="0"/>
              <a:t>.</a:t>
            </a:r>
            <a:endParaRPr lang="ru-RU" dirty="0" smtClean="0"/>
          </a:p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D35F1C8-7127-43D2-9B20-296D4B71B3EE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397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2ABCF15-40A4-4DC3-9F52-9DCFAD7AB3BB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806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902AEF0-768E-4FE5-871C-13E7E5AB2975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4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0115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5A62C4-6706-450C-99FF-372D188E8E5C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ru-RU" noProof="0" smtClean="0"/>
              <a:t>Образец заголовка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B4009B-9416-4679-9F18-CA27BD8EB585}" type="datetimeFigureOut">
              <a:rPr lang="ru-RU"/>
              <a:pPr>
                <a:defRPr/>
              </a:pPr>
              <a:t>19.05.2016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469E5F-90CF-4EF8-877C-1F9274F0F85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090F6-B54C-43EF-AACD-5C364911648D}" type="datetimeFigureOut">
              <a:rPr lang="ru-RU"/>
              <a:pPr>
                <a:defRPr/>
              </a:pPr>
              <a:t>19.05.2016</a:t>
            </a:fld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78CAC-D193-45CE-A86D-119CC2E19E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FFA26-2C15-4537-A238-D4FE39C4A348}" type="datetimeFigureOut">
              <a:rPr lang="ru-RU"/>
              <a:pPr>
                <a:defRPr/>
              </a:pPr>
              <a:t>19.05.2016</a:t>
            </a:fld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9E41B-5BF2-4C65-950B-E9B6451586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6DDEA-A7BF-461C-898F-E0ECECB552FD}" type="datetimeFigureOut">
              <a:rPr lang="ru-RU"/>
              <a:pPr>
                <a:defRPr/>
              </a:pPr>
              <a:t>19.05.2016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E2FEA-A017-43B9-B723-828E395C86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FF7DC-3EE3-464D-93B4-2F69E0700595}" type="datetimeFigureOut">
              <a:rPr lang="ru-RU"/>
              <a:pPr>
                <a:defRPr/>
              </a:pPr>
              <a:t>19.05.2016</a:t>
            </a:fld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8017B0-1652-4B8B-9260-ABE585099C8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9A404-9ACB-4AAF-B194-7DA3436DECBB}" type="datetimeFigureOut">
              <a:rPr lang="ru-RU"/>
              <a:pPr>
                <a:defRPr/>
              </a:pPr>
              <a:t>19.05.2016</a:t>
            </a:fld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8ADFB-D793-4CE6-BD89-66730B8CA6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6C5AB-3BA4-4524-90CF-9562AC44B5EA}" type="datetimeFigureOut">
              <a:rPr lang="ru-RU"/>
              <a:pPr>
                <a:defRPr/>
              </a:pPr>
              <a:t>19.05.2016</a:t>
            </a:fld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E6EEA-1E28-41F1-A535-A828DF2D7DC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D43AF-E7C1-4C59-8C24-425019D7CDDD}" type="datetimeFigureOut">
              <a:rPr lang="ru-RU"/>
              <a:pPr>
                <a:defRPr/>
              </a:pPr>
              <a:t>19.05.2016</a:t>
            </a:fld>
            <a:endParaRPr lang="ru-RU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00A20-19CD-4195-AF75-229D6A29B34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7DEED-A531-45AF-B4A8-E7F8FA7D0B00}" type="datetimeFigureOut">
              <a:rPr lang="ru-RU"/>
              <a:pPr>
                <a:defRPr/>
              </a:pPr>
              <a:t>19.05.2016</a:t>
            </a:fld>
            <a:endParaRPr lang="ru-R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DDF10-78FF-4E9B-81D1-DE06F6067A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A0784-3A5C-4CB7-A3FF-D02A340A0DCA}" type="datetimeFigureOut">
              <a:rPr lang="ru-RU"/>
              <a:pPr>
                <a:defRPr/>
              </a:pPr>
              <a:t>19.05.2016</a:t>
            </a:fld>
            <a:endParaRPr lang="ru-RU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623BC-2244-44AC-BB1C-A3556B183C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560F8-9FEA-4896-95D4-C72328C1FFEB}" type="datetimeFigureOut">
              <a:rPr lang="ru-RU"/>
              <a:pPr>
                <a:defRPr/>
              </a:pPr>
              <a:t>19.05.2016</a:t>
            </a:fld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72F87-FCEA-47EB-BA22-F0FE306E738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2ED86-6269-462F-B886-E9085635ABE7}" type="datetimeFigureOut">
              <a:rPr lang="ru-RU"/>
              <a:pPr>
                <a:defRPr/>
              </a:pPr>
              <a:t>19.05.2016</a:t>
            </a:fld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B31A1-8B6D-42BB-BE0F-8FD2586698A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</a:endParaRP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786C57C-6123-497C-A6ED-C378E1CCDB30}" type="datetimeFigureOut">
              <a:rPr lang="ru-RU"/>
              <a:pPr>
                <a:defRPr/>
              </a:pPr>
              <a:t>19.05.2016</a:t>
            </a:fld>
            <a:endParaRPr lang="ru-RU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56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3A83A25-F39E-42AC-BC5C-7866835BFA3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1" r:id="rId2"/>
    <p:sldLayoutId id="2147483730" r:id="rId3"/>
    <p:sldLayoutId id="2147483729" r:id="rId4"/>
    <p:sldLayoutId id="2147483728" r:id="rId5"/>
    <p:sldLayoutId id="2147483727" r:id="rId6"/>
    <p:sldLayoutId id="2147483726" r:id="rId7"/>
    <p:sldLayoutId id="2147483725" r:id="rId8"/>
    <p:sldLayoutId id="2147483724" r:id="rId9"/>
    <p:sldLayoutId id="2147483723" r:id="rId10"/>
    <p:sldLayoutId id="2147483722" r:id="rId11"/>
    <p:sldLayoutId id="2147483732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Listen!</a:t>
            </a:r>
            <a:endParaRPr lang="ru-RU" sz="5400" dirty="0" smtClean="0"/>
          </a:p>
        </p:txBody>
      </p:sp>
      <p:sp>
        <p:nvSpPr>
          <p:cNvPr id="1433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91880" y="3212976"/>
            <a:ext cx="5326063" cy="1584176"/>
          </a:xfrm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sz="2000" dirty="0" err="1" smtClean="0"/>
              <a:t>Разработчики</a:t>
            </a:r>
            <a:r>
              <a:rPr lang="en-US" sz="2000" dirty="0" smtClean="0"/>
              <a:t>:</a:t>
            </a:r>
          </a:p>
          <a:p>
            <a:pPr algn="r">
              <a:lnSpc>
                <a:spcPct val="90000"/>
              </a:lnSpc>
            </a:pPr>
            <a:r>
              <a:rPr lang="en-US" sz="2400" dirty="0" err="1" smtClean="0"/>
              <a:t>Андрей</a:t>
            </a:r>
            <a:r>
              <a:rPr lang="en-US" sz="2400" dirty="0" smtClean="0"/>
              <a:t> </a:t>
            </a:r>
            <a:r>
              <a:rPr lang="en-US" sz="2400" dirty="0" err="1" smtClean="0"/>
              <a:t>Иванов</a:t>
            </a:r>
            <a:endParaRPr lang="en-US" sz="2400" dirty="0" smtClean="0"/>
          </a:p>
          <a:p>
            <a:pPr algn="r">
              <a:lnSpc>
                <a:spcPct val="90000"/>
              </a:lnSpc>
            </a:pPr>
            <a:r>
              <a:rPr lang="en-US" sz="2400" dirty="0" err="1" smtClean="0"/>
              <a:t>Максим</a:t>
            </a:r>
            <a:r>
              <a:rPr lang="en-US" sz="2400" dirty="0" smtClean="0"/>
              <a:t> </a:t>
            </a:r>
            <a:r>
              <a:rPr lang="en-US" sz="2400" dirty="0" err="1" smtClean="0"/>
              <a:t>Быстров</a:t>
            </a:r>
            <a:endParaRPr lang="en-US" sz="2400" dirty="0" smtClean="0"/>
          </a:p>
          <a:p>
            <a:pPr algn="r">
              <a:lnSpc>
                <a:spcPct val="90000"/>
              </a:lnSpc>
            </a:pPr>
            <a:r>
              <a:rPr lang="ru-RU" sz="2400" dirty="0" smtClean="0"/>
              <a:t>Екатерина Андреева</a:t>
            </a:r>
            <a:endParaRPr lang="ru-RU" sz="2400" dirty="0" smtClean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4349647" y="5301208"/>
            <a:ext cx="44326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 err="1" smtClean="0">
                <a:latin typeface="+mn-lt"/>
              </a:rPr>
              <a:t>Куратор</a:t>
            </a:r>
            <a:r>
              <a:rPr lang="en-US" sz="2000" dirty="0" smtClean="0">
                <a:latin typeface="+mn-lt"/>
              </a:rPr>
              <a:t>: </a:t>
            </a:r>
            <a:r>
              <a:rPr lang="ru-RU" sz="2400" dirty="0" smtClean="0">
                <a:latin typeface="+mn-lt"/>
              </a:rPr>
              <a:t>Виталий </a:t>
            </a:r>
            <a:r>
              <a:rPr lang="ru-RU" sz="2400" dirty="0" smtClean="0">
                <a:latin typeface="+mn-lt"/>
              </a:rPr>
              <a:t>Малышев</a:t>
            </a:r>
            <a:endParaRPr lang="ru-RU" sz="2400" dirty="0">
              <a:latin typeface="+mn-lt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175159" y="6237312"/>
            <a:ext cx="49279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ru-RU" b="1" dirty="0" smtClean="0">
                <a:latin typeface="+mn-lt"/>
              </a:rPr>
              <a:t>МФТИ</a:t>
            </a:r>
            <a:r>
              <a:rPr lang="ru-RU" b="1" dirty="0">
                <a:latin typeface="+mn-lt"/>
              </a:rPr>
              <a:t>, Долгопрудный, </a:t>
            </a:r>
            <a:r>
              <a:rPr lang="en-US" b="1" dirty="0" smtClean="0">
                <a:latin typeface="+mn-lt"/>
              </a:rPr>
              <a:t>19</a:t>
            </a:r>
            <a:r>
              <a:rPr lang="ru-RU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мая</a:t>
            </a:r>
            <a:r>
              <a:rPr lang="en-US" b="1" dirty="0" smtClean="0">
                <a:latin typeface="+mn-lt"/>
              </a:rPr>
              <a:t> </a:t>
            </a:r>
            <a:r>
              <a:rPr lang="ru-RU" b="1" dirty="0" smtClean="0">
                <a:latin typeface="+mn-lt"/>
              </a:rPr>
              <a:t>2015</a:t>
            </a:r>
            <a:endParaRPr lang="ru-RU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6000" dirty="0" smtClean="0">
                <a:latin typeface="Arial" charset="0"/>
              </a:rPr>
              <a:t>Вопросы?</a:t>
            </a:r>
            <a:endParaRPr lang="ru-RU" sz="6000" dirty="0" smtClean="0">
              <a:latin typeface="Arial" charset="0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Listen!</a:t>
            </a:r>
            <a:endParaRPr lang="ru-RU" dirty="0" smtClean="0"/>
          </a:p>
        </p:txBody>
      </p:sp>
      <p:sp>
        <p:nvSpPr>
          <p:cNvPr id="16386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Редактор</a:t>
            </a:r>
            <a:r>
              <a:rPr lang="en-US" sz="2000" dirty="0" smtClean="0"/>
              <a:t> </a:t>
            </a:r>
            <a:r>
              <a:rPr lang="en-US" sz="2000" dirty="0" err="1" smtClean="0"/>
              <a:t>музыки</a:t>
            </a:r>
            <a:r>
              <a:rPr lang="en-US" sz="2000" dirty="0" smtClean="0"/>
              <a:t> (</a:t>
            </a:r>
            <a:r>
              <a:rPr lang="en-US" sz="2000" dirty="0" err="1" smtClean="0"/>
              <a:t>наложение</a:t>
            </a:r>
            <a:r>
              <a:rPr lang="en-US" sz="2000" dirty="0" smtClean="0"/>
              <a:t> </a:t>
            </a:r>
            <a:r>
              <a:rPr lang="en-US" sz="2000" dirty="0" err="1" smtClean="0"/>
              <a:t>эффектов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Музыкальный</a:t>
            </a:r>
            <a:r>
              <a:rPr lang="en-US" sz="2000" dirty="0" smtClean="0"/>
              <a:t> </a:t>
            </a:r>
            <a:r>
              <a:rPr lang="en-US" sz="2000" dirty="0" err="1" smtClean="0"/>
              <a:t>проигрыватель</a:t>
            </a:r>
            <a:endParaRPr lang="en-US" sz="2000" dirty="0" smtClean="0"/>
          </a:p>
          <a:p>
            <a:r>
              <a:rPr lang="en-US" sz="2000" dirty="0" err="1" smtClean="0"/>
              <a:t>Система</a:t>
            </a:r>
            <a:r>
              <a:rPr lang="en-US" sz="2000" dirty="0" smtClean="0"/>
              <a:t> </a:t>
            </a:r>
            <a:r>
              <a:rPr lang="en-US" sz="2000" dirty="0" err="1" smtClean="0"/>
              <a:t>пользователей</a:t>
            </a:r>
            <a:endParaRPr lang="en-US" sz="2000" dirty="0" smtClean="0"/>
          </a:p>
          <a:p>
            <a:r>
              <a:rPr lang="en-US" sz="2000" dirty="0" err="1" smtClean="0"/>
              <a:t>Пользовательские</a:t>
            </a:r>
            <a:r>
              <a:rPr lang="en-US" sz="2000" dirty="0" smtClean="0"/>
              <a:t> </a:t>
            </a:r>
            <a:r>
              <a:rPr lang="en-US" sz="2000" dirty="0" err="1" smtClean="0"/>
              <a:t>каталоги</a:t>
            </a:r>
            <a:r>
              <a:rPr lang="en-US" sz="2000" dirty="0" smtClean="0"/>
              <a:t> с </a:t>
            </a:r>
            <a:r>
              <a:rPr lang="en-US" sz="2000" dirty="0" err="1" smtClean="0"/>
              <a:t>музыкой</a:t>
            </a:r>
            <a:endParaRPr lang="en-US" sz="2000" dirty="0" smtClean="0"/>
          </a:p>
          <a:p>
            <a:r>
              <a:rPr lang="en-US" sz="2000" dirty="0" err="1" smtClean="0"/>
              <a:t>Поиск</a:t>
            </a:r>
            <a:r>
              <a:rPr lang="en-US" sz="2000" dirty="0" smtClean="0"/>
              <a:t> </a:t>
            </a:r>
            <a:r>
              <a:rPr lang="en-US" sz="2000" dirty="0" err="1" smtClean="0"/>
              <a:t>аудиозаписей</a:t>
            </a:r>
            <a:endParaRPr lang="en-US" sz="2000" dirty="0" smtClean="0"/>
          </a:p>
          <a:p>
            <a:r>
              <a:rPr lang="en-US" sz="2000" dirty="0" err="1" smtClean="0"/>
              <a:t>Поиск</a:t>
            </a:r>
            <a:r>
              <a:rPr lang="en-US" sz="2000" dirty="0" smtClean="0"/>
              <a:t> </a:t>
            </a:r>
            <a:r>
              <a:rPr lang="en-US" sz="2000" dirty="0" err="1" smtClean="0"/>
              <a:t>по</a:t>
            </a:r>
            <a:r>
              <a:rPr lang="en-US" sz="2000" dirty="0" smtClean="0"/>
              <a:t> </a:t>
            </a:r>
            <a:r>
              <a:rPr lang="en-US" sz="2000" dirty="0" err="1" smtClean="0"/>
              <a:t>людям</a:t>
            </a:r>
            <a:endParaRPr lang="en-US" sz="2000" dirty="0" smtClean="0"/>
          </a:p>
          <a:p>
            <a:r>
              <a:rPr lang="en-US" sz="2000" dirty="0" err="1" smtClean="0"/>
              <a:t>Добавление</a:t>
            </a:r>
            <a:r>
              <a:rPr lang="en-US" sz="2000" dirty="0" smtClean="0"/>
              <a:t> в </a:t>
            </a:r>
            <a:r>
              <a:rPr lang="en-US" sz="2000" dirty="0" err="1" smtClean="0"/>
              <a:t>друзья</a:t>
            </a:r>
            <a:endParaRPr lang="en-US" sz="2000" dirty="0" smtClean="0"/>
          </a:p>
          <a:p>
            <a:r>
              <a:rPr lang="en-US" sz="2000" dirty="0" err="1" smtClean="0"/>
              <a:t>Лайки</a:t>
            </a:r>
            <a:r>
              <a:rPr lang="en-US" sz="2000" dirty="0" smtClean="0"/>
              <a:t> и </a:t>
            </a:r>
            <a:r>
              <a:rPr lang="en-US" sz="2000" dirty="0" err="1" smtClean="0"/>
              <a:t>дизлайки</a:t>
            </a:r>
            <a:r>
              <a:rPr lang="en-US" sz="2000" dirty="0" smtClean="0"/>
              <a:t> к </a:t>
            </a:r>
            <a:r>
              <a:rPr lang="en-US" sz="2000" dirty="0" err="1" smtClean="0"/>
              <a:t>аудиозаписям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Используемые</a:t>
            </a:r>
            <a:r>
              <a:rPr lang="en-US" dirty="0" smtClean="0"/>
              <a:t> </a:t>
            </a:r>
            <a:r>
              <a:rPr lang="en-US" dirty="0" err="1" smtClean="0"/>
              <a:t>технологии</a:t>
            </a:r>
            <a:endParaRPr lang="ru-RU" dirty="0" smtClean="0"/>
          </a:p>
        </p:txBody>
      </p:sp>
      <p:sp>
        <p:nvSpPr>
          <p:cNvPr id="82946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SQL</a:t>
            </a:r>
          </a:p>
          <a:p>
            <a:r>
              <a:rPr lang="en-US" sz="2000" dirty="0" smtClean="0"/>
              <a:t>Java Persistence API</a:t>
            </a:r>
            <a:endParaRPr lang="en-US" sz="2000" dirty="0" smtClean="0"/>
          </a:p>
          <a:p>
            <a:r>
              <a:rPr lang="en-US" sz="2000" dirty="0" smtClean="0"/>
              <a:t>Glassfish</a:t>
            </a:r>
          </a:p>
          <a:p>
            <a:r>
              <a:rPr lang="en-US" sz="2000" dirty="0" smtClean="0"/>
              <a:t>JSON</a:t>
            </a:r>
          </a:p>
          <a:p>
            <a:r>
              <a:rPr lang="en-US" sz="2000" dirty="0" smtClean="0"/>
              <a:t>AJAX</a:t>
            </a:r>
          </a:p>
          <a:p>
            <a:r>
              <a:rPr lang="en-US" sz="2000" dirty="0" err="1" smtClean="0"/>
              <a:t>jQuery</a:t>
            </a:r>
            <a:endParaRPr lang="en-US" sz="2000" dirty="0" smtClean="0"/>
          </a:p>
          <a:p>
            <a:r>
              <a:rPr lang="en-US" sz="2000" dirty="0" smtClean="0"/>
              <a:t>CSS</a:t>
            </a:r>
          </a:p>
          <a:p>
            <a:r>
              <a:rPr lang="en-US" sz="2000" dirty="0" smtClean="0"/>
              <a:t>JAVA</a:t>
            </a:r>
            <a:endParaRPr lang="en-US" sz="2000" dirty="0" smtClean="0"/>
          </a:p>
        </p:txBody>
      </p:sp>
      <p:pic>
        <p:nvPicPr>
          <p:cNvPr id="4" name="Рисунок 3" descr="glassfis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0112" y="1772816"/>
            <a:ext cx="1604183" cy="1355048"/>
          </a:xfrm>
          <a:prstGeom prst="rect">
            <a:avLst/>
          </a:prstGeom>
        </p:spPr>
      </p:pic>
      <p:pic>
        <p:nvPicPr>
          <p:cNvPr id="5" name="Рисунок 4" descr="jQuery And Ajax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16016" y="3284984"/>
            <a:ext cx="2591517" cy="565347"/>
          </a:xfrm>
          <a:prstGeom prst="rect">
            <a:avLst/>
          </a:prstGeom>
        </p:spPr>
      </p:pic>
      <p:pic>
        <p:nvPicPr>
          <p:cNvPr id="6" name="Рисунок 5" descr="json_logo-555px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04048" y="4221088"/>
            <a:ext cx="2232248" cy="1067597"/>
          </a:xfrm>
          <a:prstGeom prst="rect">
            <a:avLst/>
          </a:prstGeom>
        </p:spPr>
      </p:pic>
      <p:pic>
        <p:nvPicPr>
          <p:cNvPr id="7" name="Рисунок 6" descr="Introduction-to-SQ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2040" y="5301208"/>
            <a:ext cx="2448694" cy="829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Метамодель</a:t>
            </a:r>
            <a:endParaRPr lang="ru-RU" dirty="0" smtClean="0"/>
          </a:p>
        </p:txBody>
      </p:sp>
      <p:grpSp>
        <p:nvGrpSpPr>
          <p:cNvPr id="9" name="Группа 8"/>
          <p:cNvGrpSpPr/>
          <p:nvPr/>
        </p:nvGrpSpPr>
        <p:grpSpPr>
          <a:xfrm>
            <a:off x="179512" y="2996952"/>
            <a:ext cx="2160240" cy="2376264"/>
            <a:chOff x="683568" y="1916832"/>
            <a:chExt cx="2160240" cy="2376264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683568" y="2348880"/>
              <a:ext cx="2160240" cy="19442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Arial" pitchFamily="34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ObjId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AttrId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ReferenceValue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NumberValue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DateValue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BooleanValue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683568" y="1916832"/>
              <a:ext cx="2160240" cy="43204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AttributeValue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3275856" y="2060848"/>
            <a:ext cx="2160240" cy="1512168"/>
            <a:chOff x="683568" y="1916832"/>
            <a:chExt cx="2160240" cy="1512168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683568" y="2348880"/>
              <a:ext cx="2160240" cy="10801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Arial" pitchFamily="34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ObjId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Name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ObjTypeId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683568" y="1916832"/>
              <a:ext cx="2160240" cy="43204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Objects</a:t>
              </a:r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6444208" y="2132856"/>
            <a:ext cx="2160240" cy="1512168"/>
            <a:chOff x="683568" y="1916832"/>
            <a:chExt cx="2160240" cy="1512168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683568" y="2348880"/>
              <a:ext cx="2160240" cy="10801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Arial" pitchFamily="34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AttrId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Name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IsMultiple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683568" y="1916832"/>
              <a:ext cx="2160240" cy="43204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Attributes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2627784" y="4437112"/>
            <a:ext cx="2952328" cy="1152128"/>
            <a:chOff x="683568" y="1916832"/>
            <a:chExt cx="2160240" cy="1152128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683568" y="2348880"/>
              <a:ext cx="2160240" cy="720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Arial" pitchFamily="34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AttrId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OTId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683568" y="1916832"/>
              <a:ext cx="2160240" cy="43204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AttributeObjectTypes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6660232" y="4725144"/>
            <a:ext cx="2160240" cy="1152128"/>
            <a:chOff x="683568" y="1916832"/>
            <a:chExt cx="2160240" cy="1152128"/>
          </a:xfrm>
        </p:grpSpPr>
        <p:sp>
          <p:nvSpPr>
            <p:cNvPr id="31" name="Прямоугольник 30"/>
            <p:cNvSpPr/>
            <p:nvPr/>
          </p:nvSpPr>
          <p:spPr>
            <a:xfrm>
              <a:off x="683568" y="2348880"/>
              <a:ext cx="2160240" cy="720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Arial" pitchFamily="34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OTId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Name</a:t>
              </a:r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683568" y="1916832"/>
              <a:ext cx="2160240" cy="43204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ObjectTypes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Прямая соединительная линия 33"/>
          <p:cNvCxnSpPr/>
          <p:nvPr/>
        </p:nvCxnSpPr>
        <p:spPr>
          <a:xfrm>
            <a:off x="5580112" y="5373216"/>
            <a:ext cx="108012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5868144" y="3356992"/>
            <a:ext cx="0" cy="201622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5436096" y="3356992"/>
            <a:ext cx="4320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6156176" y="2852936"/>
            <a:ext cx="0" cy="223224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6156176" y="2852936"/>
            <a:ext cx="28803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>
            <a:off x="5580112" y="5085184"/>
            <a:ext cx="57606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2339752" y="4005064"/>
            <a:ext cx="381642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>
            <a:off x="2339752" y="3717032"/>
            <a:ext cx="576064" cy="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>
            <a:off x="2915816" y="2780928"/>
            <a:ext cx="0" cy="936104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>
            <a:off x="2915816" y="2780928"/>
            <a:ext cx="360040" cy="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Сущности</a:t>
            </a:r>
            <a:endParaRPr lang="en-US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2915816" y="5013176"/>
            <a:ext cx="2808312" cy="1368152"/>
            <a:chOff x="683568" y="1916832"/>
            <a:chExt cx="2160240" cy="11401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683568" y="2276872"/>
              <a:ext cx="2160240" cy="7800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path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type</a:t>
              </a: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683568" y="1916832"/>
              <a:ext cx="2160240" cy="3600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File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6084168" y="1844824"/>
            <a:ext cx="2520280" cy="2664296"/>
            <a:chOff x="683568" y="1916832"/>
            <a:chExt cx="2160240" cy="266429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683568" y="2348880"/>
              <a:ext cx="2160240" cy="22322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name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duration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filter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s</a:t>
              </a:r>
              <a:r>
                <a:rPr lang="en-US" dirty="0" err="1" smtClean="0">
                  <a:solidFill>
                    <a:schemeClr val="tx1"/>
                  </a:solidFill>
                </a:rPr>
                <a:t>ource_ref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file_ref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user_ref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count_of_like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count_of_dislike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683568" y="1916832"/>
              <a:ext cx="2160240" cy="43204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Sample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2915816" y="1844824"/>
            <a:ext cx="2808312" cy="3024336"/>
            <a:chOff x="683568" y="1916832"/>
            <a:chExt cx="2160240" cy="3024336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683568" y="2348880"/>
              <a:ext cx="2160240" cy="25922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name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duration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genre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language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a</a:t>
              </a:r>
              <a:r>
                <a:rPr lang="en-US" dirty="0" err="1" smtClean="0">
                  <a:solidFill>
                    <a:schemeClr val="tx1"/>
                  </a:solidFill>
                </a:rPr>
                <a:t>lbum_name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year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musical_group_name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file_ref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user_ref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683568" y="1916832"/>
              <a:ext cx="2160240" cy="43204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Source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251520" y="1844824"/>
            <a:ext cx="2160240" cy="3312368"/>
            <a:chOff x="683568" y="1916832"/>
            <a:chExt cx="2160240" cy="3312368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683568" y="2348880"/>
              <a:ext cx="2160240" cy="28803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Arial" pitchFamily="34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first_name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last_name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age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dirty="0" smtClean="0">
                  <a:solidFill>
                    <a:schemeClr val="tx1"/>
                  </a:solidFill>
                </a:rPr>
                <a:t>ountry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city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university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phone_number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login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password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f</a:t>
              </a:r>
              <a:r>
                <a:rPr lang="en-US" dirty="0" err="1" smtClean="0">
                  <a:solidFill>
                    <a:schemeClr val="tx1"/>
                  </a:solidFill>
                </a:rPr>
                <a:t>riend_ref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683568" y="1916832"/>
              <a:ext cx="2160240" cy="43204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251520" y="5301208"/>
            <a:ext cx="2160240" cy="1080120"/>
            <a:chOff x="683568" y="1916832"/>
            <a:chExt cx="2160240" cy="1080120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683568" y="2348880"/>
              <a:ext cx="2160240" cy="6480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name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user_ref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683568" y="1916832"/>
              <a:ext cx="2160240" cy="43204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Directory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6084168" y="4653136"/>
            <a:ext cx="2520280" cy="1728192"/>
            <a:chOff x="683568" y="1916832"/>
            <a:chExt cx="2160240" cy="1728192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683568" y="2348880"/>
              <a:ext cx="2160240" cy="1296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Arial" pitchFamily="34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sampleId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isLike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isDisLike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userId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683568" y="1916832"/>
              <a:ext cx="2160240" cy="43204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LikesAndDislikes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Внешний</a:t>
            </a:r>
            <a:r>
              <a:rPr lang="en-US" dirty="0" smtClean="0"/>
              <a:t> </a:t>
            </a:r>
            <a:r>
              <a:rPr lang="en-US" dirty="0" err="1" smtClean="0"/>
              <a:t>вид</a:t>
            </a:r>
            <a:endParaRPr lang="en-US" dirty="0"/>
          </a:p>
        </p:txBody>
      </p:sp>
      <p:pic>
        <p:nvPicPr>
          <p:cNvPr id="4" name="Содержимое 3" descr="2LwADUtKkFU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2665" t="7500" r="23192" b="11250"/>
          <a:stretch>
            <a:fillRect/>
          </a:stretch>
        </p:blipFill>
        <p:spPr>
          <a:xfrm>
            <a:off x="1475656" y="1541632"/>
            <a:ext cx="6300584" cy="53163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q66afW1fH-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1083" t="7500" r="23192" b="11250"/>
          <a:stretch>
            <a:fillRect/>
          </a:stretch>
        </p:blipFill>
        <p:spPr>
          <a:xfrm>
            <a:off x="1403648" y="1474652"/>
            <a:ext cx="6566371" cy="5383348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Внешний</a:t>
            </a:r>
            <a:r>
              <a:rPr lang="en-US" dirty="0" smtClean="0"/>
              <a:t> </a:t>
            </a:r>
            <a:r>
              <a:rPr lang="en-US" dirty="0" err="1" smtClean="0"/>
              <a:t>вид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7cqq3mDtrN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2138" t="8438" r="21611" b="11250"/>
          <a:stretch>
            <a:fillRect/>
          </a:stretch>
        </p:blipFill>
        <p:spPr>
          <a:xfrm>
            <a:off x="1403648" y="1559387"/>
            <a:ext cx="6599861" cy="5298613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Внешний</a:t>
            </a:r>
            <a:r>
              <a:rPr lang="en-US" dirty="0" smtClean="0"/>
              <a:t> </a:t>
            </a:r>
            <a:r>
              <a:rPr lang="en-US" dirty="0" err="1" smtClean="0"/>
              <a:t>вид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Код</a:t>
            </a:r>
          </a:p>
        </p:txBody>
      </p:sp>
      <p:sp>
        <p:nvSpPr>
          <p:cNvPr id="89090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https://github.com/energetiks/Music-instagram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00B050"/>
      </a:accent1>
      <a:accent2>
        <a:srgbClr val="00B0F0"/>
      </a:accent2>
      <a:accent3>
        <a:srgbClr val="E065FF"/>
      </a:accent3>
      <a:accent4>
        <a:srgbClr val="0062C6"/>
      </a:accent4>
      <a:accent5>
        <a:srgbClr val="7F7F7F"/>
      </a:accent5>
      <a:accent6>
        <a:srgbClr val="92D050"/>
      </a:accent6>
      <a:hlink>
        <a:srgbClr val="336699"/>
      </a:hlink>
      <a:folHlink>
        <a:srgbClr val="003366"/>
      </a:folHlink>
    </a:clrScheme>
    <a:fontScheme name="Другая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2477</TotalTime>
  <Words>160</Words>
  <Application>Microsoft Office PowerPoint</Application>
  <PresentationFormat>Экран (4:3)</PresentationFormat>
  <Paragraphs>101</Paragraphs>
  <Slides>10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Тема1</vt:lpstr>
      <vt:lpstr>Listen!</vt:lpstr>
      <vt:lpstr>Listen!</vt:lpstr>
      <vt:lpstr>Используемые технологии</vt:lpstr>
      <vt:lpstr>Метамодель</vt:lpstr>
      <vt:lpstr>Сущности</vt:lpstr>
      <vt:lpstr>Внешний вид</vt:lpstr>
      <vt:lpstr>Внешний вид</vt:lpstr>
      <vt:lpstr>Внешний вид</vt:lpstr>
      <vt:lpstr>Код</vt:lpstr>
      <vt:lpstr>Вопросы?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</dc:creator>
  <cp:lastModifiedBy>ad</cp:lastModifiedBy>
  <cp:revision>981</cp:revision>
  <dcterms:created xsi:type="dcterms:W3CDTF">2014-10-24T09:29:29Z</dcterms:created>
  <dcterms:modified xsi:type="dcterms:W3CDTF">2016-05-19T08:33:52Z</dcterms:modified>
</cp:coreProperties>
</file>