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4"/>
  </p:sldMasterIdLst>
  <p:notesMasterIdLst>
    <p:notesMasterId r:id="rId15"/>
  </p:notesMasterIdLst>
  <p:sldIdLst>
    <p:sldId id="332" r:id="rId5"/>
    <p:sldId id="267" r:id="rId6"/>
    <p:sldId id="313" r:id="rId7"/>
    <p:sldId id="315" r:id="rId8"/>
    <p:sldId id="314" r:id="rId9"/>
    <p:sldId id="318" r:id="rId10"/>
    <p:sldId id="319" r:id="rId11"/>
    <p:sldId id="320" r:id="rId12"/>
    <p:sldId id="330" r:id="rId13"/>
    <p:sldId id="33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phe GUILLIN" initials="RG" lastIdx="18" clrIdx="0">
    <p:extLst>
      <p:ext uri="{19B8F6BF-5375-455C-9EA6-DF929625EA0E}">
        <p15:presenceInfo xmlns:p15="http://schemas.microsoft.com/office/powerpoint/2012/main" userId="S-1-5-21-1672222852-2045087724-3925111302-2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B"/>
    <a:srgbClr val="8F0075"/>
    <a:srgbClr val="9D9C9C"/>
    <a:srgbClr val="75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35FE7-BA5E-4381-9DF0-BEC75A48C0B1}" type="datetimeFigureOut">
              <a:rPr lang="fr-FR" smtClean="0"/>
              <a:pPr/>
              <a:t>03/11/2017</a:t>
            </a:fld>
            <a:endParaRPr lang="fr-FR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fr-FR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803C5-C609-48C1-BCB2-DC24FF51596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5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nerdata.net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672" y="2060848"/>
            <a:ext cx="5868144" cy="112294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672" y="3257728"/>
            <a:ext cx="5856620" cy="6033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5" name="Bilde 10" descr="enerdata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80112" y="148463"/>
            <a:ext cx="3096344" cy="179023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4869160"/>
            <a:ext cx="4608512" cy="360585"/>
          </a:xfrm>
        </p:spPr>
        <p:txBody>
          <a:bodyPr>
            <a:noAutofit/>
          </a:bodyPr>
          <a:lstStyle>
            <a:lvl1pPr marL="0" indent="0" algn="l">
              <a:buNone/>
              <a:defRPr sz="1800" i="1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location and date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4365104"/>
            <a:ext cx="2879725" cy="360585"/>
          </a:xfr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fr-FR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19672" y="4293096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f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ktangel 159"/>
          <p:cNvSpPr/>
          <p:nvPr userDrawn="1"/>
        </p:nvSpPr>
        <p:spPr>
          <a:xfrm flipH="1">
            <a:off x="2843808" y="0"/>
            <a:ext cx="63001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hlinkClick r:id="rId2"/>
          </p:cNvPr>
          <p:cNvSpPr/>
          <p:nvPr userDrawn="1"/>
        </p:nvSpPr>
        <p:spPr>
          <a:xfrm>
            <a:off x="80310" y="5445224"/>
            <a:ext cx="2510259" cy="5914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u="sng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www.enerdata.net</a:t>
            </a:r>
            <a:br>
              <a:rPr lang="fr-FR" sz="18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grpSp>
        <p:nvGrpSpPr>
          <p:cNvPr id="2" name="Groupe 406"/>
          <p:cNvGrpSpPr/>
          <p:nvPr userDrawn="1"/>
        </p:nvGrpSpPr>
        <p:grpSpPr>
          <a:xfrm>
            <a:off x="3203848" y="1772816"/>
            <a:ext cx="5527414" cy="3168352"/>
            <a:chOff x="908051" y="1910481"/>
            <a:chExt cx="7297216" cy="4182815"/>
          </a:xfr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2700000" scaled="1"/>
            <a:tileRect/>
          </a:gradFill>
        </p:grpSpPr>
        <p:sp>
          <p:nvSpPr>
            <p:cNvPr id="409" name="Freeform 150"/>
            <p:cNvSpPr>
              <a:spLocks/>
            </p:cNvSpPr>
            <p:nvPr/>
          </p:nvSpPr>
          <p:spPr bwMode="auto">
            <a:xfrm>
              <a:off x="3857391" y="3724868"/>
              <a:ext cx="1581511" cy="1744012"/>
            </a:xfrm>
            <a:custGeom>
              <a:avLst/>
              <a:gdLst/>
              <a:ahLst/>
              <a:cxnLst>
                <a:cxn ang="0">
                  <a:pos x="13836" y="1731"/>
                </a:cxn>
                <a:cxn ang="0">
                  <a:pos x="14497" y="1831"/>
                </a:cxn>
                <a:cxn ang="0">
                  <a:pos x="14995" y="2330"/>
                </a:cxn>
                <a:cxn ang="0">
                  <a:pos x="14451" y="2383"/>
                </a:cxn>
                <a:cxn ang="0">
                  <a:pos x="14775" y="3081"/>
                </a:cxn>
                <a:cxn ang="0">
                  <a:pos x="15545" y="4354"/>
                </a:cxn>
                <a:cxn ang="0">
                  <a:pos x="16199" y="5505"/>
                </a:cxn>
                <a:cxn ang="0">
                  <a:pos x="16750" y="6397"/>
                </a:cxn>
                <a:cxn ang="0">
                  <a:pos x="17624" y="6995"/>
                </a:cxn>
                <a:cxn ang="0">
                  <a:pos x="18064" y="7635"/>
                </a:cxn>
                <a:cxn ang="0">
                  <a:pos x="19663" y="7336"/>
                </a:cxn>
                <a:cxn ang="0">
                  <a:pos x="19942" y="7635"/>
                </a:cxn>
                <a:cxn ang="0">
                  <a:pos x="19068" y="9225"/>
                </a:cxn>
                <a:cxn ang="0">
                  <a:pos x="17035" y="11009"/>
                </a:cxn>
                <a:cxn ang="0">
                  <a:pos x="16420" y="12060"/>
                </a:cxn>
                <a:cxn ang="0">
                  <a:pos x="16530" y="12658"/>
                </a:cxn>
                <a:cxn ang="0">
                  <a:pos x="16815" y="13451"/>
                </a:cxn>
                <a:cxn ang="0">
                  <a:pos x="16925" y="14290"/>
                </a:cxn>
                <a:cxn ang="0">
                  <a:pos x="16530" y="14830"/>
                </a:cxn>
                <a:cxn ang="0">
                  <a:pos x="15545" y="15423"/>
                </a:cxn>
                <a:cxn ang="0">
                  <a:pos x="15215" y="16373"/>
                </a:cxn>
                <a:cxn ang="0">
                  <a:pos x="15105" y="17072"/>
                </a:cxn>
                <a:cxn ang="0">
                  <a:pos x="14451" y="17506"/>
                </a:cxn>
                <a:cxn ang="0">
                  <a:pos x="13623" y="18897"/>
                </a:cxn>
                <a:cxn ang="0">
                  <a:pos x="12023" y="19795"/>
                </a:cxn>
                <a:cxn ang="0">
                  <a:pos x="10709" y="19894"/>
                </a:cxn>
                <a:cxn ang="0">
                  <a:pos x="10204" y="19795"/>
                </a:cxn>
                <a:cxn ang="0">
                  <a:pos x="10159" y="19055"/>
                </a:cxn>
                <a:cxn ang="0">
                  <a:pos x="9330" y="17506"/>
                </a:cxn>
                <a:cxn ang="0">
                  <a:pos x="8844" y="15822"/>
                </a:cxn>
                <a:cxn ang="0">
                  <a:pos x="8514" y="14583"/>
                </a:cxn>
                <a:cxn ang="0">
                  <a:pos x="9064" y="13392"/>
                </a:cxn>
                <a:cxn ang="0">
                  <a:pos x="8780" y="11960"/>
                </a:cxn>
                <a:cxn ang="0">
                  <a:pos x="8514" y="11608"/>
                </a:cxn>
                <a:cxn ang="0">
                  <a:pos x="7795" y="10869"/>
                </a:cxn>
                <a:cxn ang="0">
                  <a:pos x="7640" y="10516"/>
                </a:cxn>
                <a:cxn ang="0">
                  <a:pos x="7860" y="10176"/>
                </a:cxn>
                <a:cxn ang="0">
                  <a:pos x="7795" y="9278"/>
                </a:cxn>
                <a:cxn ang="0">
                  <a:pos x="7245" y="9178"/>
                </a:cxn>
                <a:cxn ang="0">
                  <a:pos x="6636" y="8879"/>
                </a:cxn>
                <a:cxn ang="0">
                  <a:pos x="5497" y="8685"/>
                </a:cxn>
                <a:cxn ang="0">
                  <a:pos x="4228" y="9026"/>
                </a:cxn>
                <a:cxn ang="0">
                  <a:pos x="3179" y="9026"/>
                </a:cxn>
                <a:cxn ang="0">
                  <a:pos x="1250" y="8228"/>
                </a:cxn>
                <a:cxn ang="0">
                  <a:pos x="764" y="7494"/>
                </a:cxn>
                <a:cxn ang="0">
                  <a:pos x="376" y="7136"/>
                </a:cxn>
                <a:cxn ang="0">
                  <a:pos x="155" y="6737"/>
                </a:cxn>
                <a:cxn ang="0">
                  <a:pos x="45" y="6297"/>
                </a:cxn>
                <a:cxn ang="0">
                  <a:pos x="330" y="5106"/>
                </a:cxn>
                <a:cxn ang="0">
                  <a:pos x="265" y="4313"/>
                </a:cxn>
                <a:cxn ang="0">
                  <a:pos x="874" y="3275"/>
                </a:cxn>
                <a:cxn ang="0">
                  <a:pos x="2253" y="1984"/>
                </a:cxn>
                <a:cxn ang="0">
                  <a:pos x="3237" y="739"/>
                </a:cxn>
                <a:cxn ang="0">
                  <a:pos x="4273" y="692"/>
                </a:cxn>
                <a:cxn ang="0">
                  <a:pos x="5212" y="340"/>
                </a:cxn>
                <a:cxn ang="0">
                  <a:pos x="6591" y="241"/>
                </a:cxn>
                <a:cxn ang="0">
                  <a:pos x="7530" y="141"/>
                </a:cxn>
                <a:cxn ang="0">
                  <a:pos x="8080" y="241"/>
                </a:cxn>
                <a:cxn ang="0">
                  <a:pos x="8080" y="1092"/>
                </a:cxn>
                <a:cxn ang="0">
                  <a:pos x="9110" y="1432"/>
                </a:cxn>
                <a:cxn ang="0">
                  <a:pos x="10709" y="1590"/>
                </a:cxn>
                <a:cxn ang="0">
                  <a:pos x="11583" y="1491"/>
                </a:cxn>
              </a:cxnLst>
              <a:rect l="0" t="0" r="r" b="b"/>
              <a:pathLst>
                <a:path w="20000" h="20000">
                  <a:moveTo>
                    <a:pt x="12354" y="1731"/>
                  </a:moveTo>
                  <a:lnTo>
                    <a:pt x="12574" y="1731"/>
                  </a:lnTo>
                  <a:lnTo>
                    <a:pt x="13292" y="1890"/>
                  </a:lnTo>
                  <a:lnTo>
                    <a:pt x="13681" y="1831"/>
                  </a:lnTo>
                  <a:lnTo>
                    <a:pt x="13681" y="1731"/>
                  </a:lnTo>
                  <a:lnTo>
                    <a:pt x="13791" y="1790"/>
                  </a:lnTo>
                  <a:lnTo>
                    <a:pt x="13836" y="1731"/>
                  </a:lnTo>
                  <a:lnTo>
                    <a:pt x="14056" y="1790"/>
                  </a:lnTo>
                  <a:lnTo>
                    <a:pt x="14166" y="1890"/>
                  </a:lnTo>
                  <a:lnTo>
                    <a:pt x="14166" y="1790"/>
                  </a:lnTo>
                  <a:lnTo>
                    <a:pt x="14231" y="1790"/>
                  </a:lnTo>
                  <a:lnTo>
                    <a:pt x="14276" y="1831"/>
                  </a:lnTo>
                  <a:lnTo>
                    <a:pt x="14497" y="1831"/>
                  </a:lnTo>
                  <a:lnTo>
                    <a:pt x="14775" y="1790"/>
                  </a:lnTo>
                  <a:lnTo>
                    <a:pt x="14827" y="1631"/>
                  </a:lnTo>
                  <a:lnTo>
                    <a:pt x="14885" y="1731"/>
                  </a:lnTo>
                  <a:lnTo>
                    <a:pt x="14827" y="1831"/>
                  </a:lnTo>
                  <a:lnTo>
                    <a:pt x="14937" y="1984"/>
                  </a:lnTo>
                  <a:lnTo>
                    <a:pt x="14995" y="2130"/>
                  </a:lnTo>
                  <a:lnTo>
                    <a:pt x="14995" y="2330"/>
                  </a:lnTo>
                  <a:lnTo>
                    <a:pt x="14937" y="2330"/>
                  </a:lnTo>
                  <a:lnTo>
                    <a:pt x="14937" y="2424"/>
                  </a:lnTo>
                  <a:lnTo>
                    <a:pt x="14885" y="2682"/>
                  </a:lnTo>
                  <a:lnTo>
                    <a:pt x="14827" y="2782"/>
                  </a:lnTo>
                  <a:lnTo>
                    <a:pt x="14561" y="2582"/>
                  </a:lnTo>
                  <a:lnTo>
                    <a:pt x="14497" y="2424"/>
                  </a:lnTo>
                  <a:lnTo>
                    <a:pt x="14451" y="2383"/>
                  </a:lnTo>
                  <a:lnTo>
                    <a:pt x="14341" y="2230"/>
                  </a:lnTo>
                  <a:lnTo>
                    <a:pt x="14276" y="2230"/>
                  </a:lnTo>
                  <a:lnTo>
                    <a:pt x="14276" y="2283"/>
                  </a:lnTo>
                  <a:lnTo>
                    <a:pt x="14341" y="2383"/>
                  </a:lnTo>
                  <a:lnTo>
                    <a:pt x="14607" y="2723"/>
                  </a:lnTo>
                  <a:lnTo>
                    <a:pt x="14607" y="2823"/>
                  </a:lnTo>
                  <a:lnTo>
                    <a:pt x="14775" y="3081"/>
                  </a:lnTo>
                  <a:lnTo>
                    <a:pt x="14937" y="3322"/>
                  </a:lnTo>
                  <a:lnTo>
                    <a:pt x="15261" y="3862"/>
                  </a:lnTo>
                  <a:lnTo>
                    <a:pt x="15325" y="3914"/>
                  </a:lnTo>
                  <a:lnTo>
                    <a:pt x="15261" y="3914"/>
                  </a:lnTo>
                  <a:lnTo>
                    <a:pt x="15371" y="4214"/>
                  </a:lnTo>
                  <a:lnTo>
                    <a:pt x="15481" y="4255"/>
                  </a:lnTo>
                  <a:lnTo>
                    <a:pt x="15545" y="4354"/>
                  </a:lnTo>
                  <a:lnTo>
                    <a:pt x="15656" y="4454"/>
                  </a:lnTo>
                  <a:lnTo>
                    <a:pt x="15701" y="4613"/>
                  </a:lnTo>
                  <a:lnTo>
                    <a:pt x="15824" y="4712"/>
                  </a:lnTo>
                  <a:lnTo>
                    <a:pt x="15766" y="4712"/>
                  </a:lnTo>
                  <a:lnTo>
                    <a:pt x="15934" y="5305"/>
                  </a:lnTo>
                  <a:lnTo>
                    <a:pt x="16044" y="5405"/>
                  </a:lnTo>
                  <a:lnTo>
                    <a:pt x="16199" y="5505"/>
                  </a:lnTo>
                  <a:lnTo>
                    <a:pt x="16264" y="5546"/>
                  </a:lnTo>
                  <a:lnTo>
                    <a:pt x="16374" y="5845"/>
                  </a:lnTo>
                  <a:lnTo>
                    <a:pt x="16484" y="6144"/>
                  </a:lnTo>
                  <a:lnTo>
                    <a:pt x="16594" y="6344"/>
                  </a:lnTo>
                  <a:lnTo>
                    <a:pt x="16640" y="6344"/>
                  </a:lnTo>
                  <a:lnTo>
                    <a:pt x="16640" y="6244"/>
                  </a:lnTo>
                  <a:lnTo>
                    <a:pt x="16750" y="6397"/>
                  </a:lnTo>
                  <a:lnTo>
                    <a:pt x="16815" y="6397"/>
                  </a:lnTo>
                  <a:lnTo>
                    <a:pt x="16970" y="6444"/>
                  </a:lnTo>
                  <a:lnTo>
                    <a:pt x="17190" y="6637"/>
                  </a:lnTo>
                  <a:lnTo>
                    <a:pt x="17358" y="6837"/>
                  </a:lnTo>
                  <a:lnTo>
                    <a:pt x="17520" y="6937"/>
                  </a:lnTo>
                  <a:lnTo>
                    <a:pt x="17579" y="6937"/>
                  </a:lnTo>
                  <a:lnTo>
                    <a:pt x="17624" y="6995"/>
                  </a:lnTo>
                  <a:lnTo>
                    <a:pt x="17689" y="7195"/>
                  </a:lnTo>
                  <a:lnTo>
                    <a:pt x="17468" y="7295"/>
                  </a:lnTo>
                  <a:lnTo>
                    <a:pt x="17468" y="7336"/>
                  </a:lnTo>
                  <a:lnTo>
                    <a:pt x="17624" y="7295"/>
                  </a:lnTo>
                  <a:lnTo>
                    <a:pt x="17689" y="7336"/>
                  </a:lnTo>
                  <a:lnTo>
                    <a:pt x="17909" y="7588"/>
                  </a:lnTo>
                  <a:lnTo>
                    <a:pt x="18064" y="7635"/>
                  </a:lnTo>
                  <a:lnTo>
                    <a:pt x="18394" y="7494"/>
                  </a:lnTo>
                  <a:lnTo>
                    <a:pt x="18627" y="7535"/>
                  </a:lnTo>
                  <a:lnTo>
                    <a:pt x="18893" y="7435"/>
                  </a:lnTo>
                  <a:lnTo>
                    <a:pt x="19003" y="7435"/>
                  </a:lnTo>
                  <a:lnTo>
                    <a:pt x="19288" y="7394"/>
                  </a:lnTo>
                  <a:lnTo>
                    <a:pt x="19443" y="7394"/>
                  </a:lnTo>
                  <a:lnTo>
                    <a:pt x="19663" y="7336"/>
                  </a:lnTo>
                  <a:lnTo>
                    <a:pt x="19773" y="7295"/>
                  </a:lnTo>
                  <a:lnTo>
                    <a:pt x="19832" y="7195"/>
                  </a:lnTo>
                  <a:lnTo>
                    <a:pt x="19994" y="7236"/>
                  </a:lnTo>
                  <a:lnTo>
                    <a:pt x="19942" y="7394"/>
                  </a:lnTo>
                  <a:lnTo>
                    <a:pt x="19942" y="7435"/>
                  </a:lnTo>
                  <a:lnTo>
                    <a:pt x="19942" y="7635"/>
                  </a:lnTo>
                  <a:lnTo>
                    <a:pt x="19883" y="7887"/>
                  </a:lnTo>
                  <a:lnTo>
                    <a:pt x="19663" y="8187"/>
                  </a:lnTo>
                  <a:lnTo>
                    <a:pt x="19618" y="8286"/>
                  </a:lnTo>
                  <a:lnTo>
                    <a:pt x="19618" y="8386"/>
                  </a:lnTo>
                  <a:lnTo>
                    <a:pt x="19398" y="8685"/>
                  </a:lnTo>
                  <a:lnTo>
                    <a:pt x="19398" y="8785"/>
                  </a:lnTo>
                  <a:lnTo>
                    <a:pt x="19068" y="9225"/>
                  </a:lnTo>
                  <a:lnTo>
                    <a:pt x="18569" y="9677"/>
                  </a:lnTo>
                  <a:lnTo>
                    <a:pt x="18239" y="9918"/>
                  </a:lnTo>
                  <a:lnTo>
                    <a:pt x="17689" y="10317"/>
                  </a:lnTo>
                  <a:lnTo>
                    <a:pt x="17248" y="10769"/>
                  </a:lnTo>
                  <a:lnTo>
                    <a:pt x="17190" y="10869"/>
                  </a:lnTo>
                  <a:lnTo>
                    <a:pt x="17035" y="10968"/>
                  </a:lnTo>
                  <a:lnTo>
                    <a:pt x="17035" y="11009"/>
                  </a:lnTo>
                  <a:lnTo>
                    <a:pt x="16925" y="11068"/>
                  </a:lnTo>
                  <a:lnTo>
                    <a:pt x="16815" y="11109"/>
                  </a:lnTo>
                  <a:lnTo>
                    <a:pt x="16750" y="11268"/>
                  </a:lnTo>
                  <a:lnTo>
                    <a:pt x="16640" y="11508"/>
                  </a:lnTo>
                  <a:lnTo>
                    <a:pt x="16530" y="11661"/>
                  </a:lnTo>
                  <a:lnTo>
                    <a:pt x="16420" y="11860"/>
                  </a:lnTo>
                  <a:lnTo>
                    <a:pt x="16420" y="12060"/>
                  </a:lnTo>
                  <a:lnTo>
                    <a:pt x="16484" y="12160"/>
                  </a:lnTo>
                  <a:lnTo>
                    <a:pt x="16530" y="12201"/>
                  </a:lnTo>
                  <a:lnTo>
                    <a:pt x="16594" y="12259"/>
                  </a:lnTo>
                  <a:lnTo>
                    <a:pt x="16594" y="12300"/>
                  </a:lnTo>
                  <a:lnTo>
                    <a:pt x="16530" y="12359"/>
                  </a:lnTo>
                  <a:lnTo>
                    <a:pt x="16594" y="12500"/>
                  </a:lnTo>
                  <a:lnTo>
                    <a:pt x="16530" y="12658"/>
                  </a:lnTo>
                  <a:lnTo>
                    <a:pt x="16594" y="12852"/>
                  </a:lnTo>
                  <a:lnTo>
                    <a:pt x="16640" y="13052"/>
                  </a:lnTo>
                  <a:lnTo>
                    <a:pt x="16750" y="13099"/>
                  </a:lnTo>
                  <a:lnTo>
                    <a:pt x="16815" y="13151"/>
                  </a:lnTo>
                  <a:lnTo>
                    <a:pt x="16815" y="13192"/>
                  </a:lnTo>
                  <a:lnTo>
                    <a:pt x="16860" y="13292"/>
                  </a:lnTo>
                  <a:lnTo>
                    <a:pt x="16815" y="13451"/>
                  </a:lnTo>
                  <a:lnTo>
                    <a:pt x="16815" y="13592"/>
                  </a:lnTo>
                  <a:lnTo>
                    <a:pt x="16815" y="13750"/>
                  </a:lnTo>
                  <a:lnTo>
                    <a:pt x="16860" y="13850"/>
                  </a:lnTo>
                  <a:lnTo>
                    <a:pt x="16815" y="13891"/>
                  </a:lnTo>
                  <a:lnTo>
                    <a:pt x="16860" y="13991"/>
                  </a:lnTo>
                  <a:lnTo>
                    <a:pt x="16860" y="14231"/>
                  </a:lnTo>
                  <a:lnTo>
                    <a:pt x="16925" y="14290"/>
                  </a:lnTo>
                  <a:lnTo>
                    <a:pt x="16860" y="14390"/>
                  </a:lnTo>
                  <a:lnTo>
                    <a:pt x="16815" y="14431"/>
                  </a:lnTo>
                  <a:lnTo>
                    <a:pt x="16860" y="14489"/>
                  </a:lnTo>
                  <a:lnTo>
                    <a:pt x="16750" y="14583"/>
                  </a:lnTo>
                  <a:lnTo>
                    <a:pt x="16640" y="14730"/>
                  </a:lnTo>
                  <a:lnTo>
                    <a:pt x="16594" y="14783"/>
                  </a:lnTo>
                  <a:lnTo>
                    <a:pt x="16530" y="14830"/>
                  </a:lnTo>
                  <a:lnTo>
                    <a:pt x="16374" y="14883"/>
                  </a:lnTo>
                  <a:lnTo>
                    <a:pt x="16309" y="14982"/>
                  </a:lnTo>
                  <a:lnTo>
                    <a:pt x="15986" y="15082"/>
                  </a:lnTo>
                  <a:lnTo>
                    <a:pt x="15766" y="15182"/>
                  </a:lnTo>
                  <a:lnTo>
                    <a:pt x="15701" y="15223"/>
                  </a:lnTo>
                  <a:lnTo>
                    <a:pt x="15701" y="15282"/>
                  </a:lnTo>
                  <a:lnTo>
                    <a:pt x="15545" y="15423"/>
                  </a:lnTo>
                  <a:lnTo>
                    <a:pt x="15371" y="15522"/>
                  </a:lnTo>
                  <a:lnTo>
                    <a:pt x="15105" y="15781"/>
                  </a:lnTo>
                  <a:lnTo>
                    <a:pt x="15047" y="15874"/>
                  </a:lnTo>
                  <a:lnTo>
                    <a:pt x="15105" y="16021"/>
                  </a:lnTo>
                  <a:lnTo>
                    <a:pt x="15151" y="16215"/>
                  </a:lnTo>
                  <a:lnTo>
                    <a:pt x="15215" y="16414"/>
                  </a:lnTo>
                  <a:lnTo>
                    <a:pt x="15215" y="16373"/>
                  </a:lnTo>
                  <a:lnTo>
                    <a:pt x="15261" y="16414"/>
                  </a:lnTo>
                  <a:lnTo>
                    <a:pt x="15261" y="16614"/>
                  </a:lnTo>
                  <a:lnTo>
                    <a:pt x="15215" y="16714"/>
                  </a:lnTo>
                  <a:lnTo>
                    <a:pt x="15151" y="16913"/>
                  </a:lnTo>
                  <a:lnTo>
                    <a:pt x="15215" y="16872"/>
                  </a:lnTo>
                  <a:lnTo>
                    <a:pt x="15261" y="16972"/>
                  </a:lnTo>
                  <a:lnTo>
                    <a:pt x="15105" y="17072"/>
                  </a:lnTo>
                  <a:lnTo>
                    <a:pt x="14671" y="17212"/>
                  </a:lnTo>
                  <a:lnTo>
                    <a:pt x="14561" y="17265"/>
                  </a:lnTo>
                  <a:lnTo>
                    <a:pt x="14451" y="17365"/>
                  </a:lnTo>
                  <a:lnTo>
                    <a:pt x="14341" y="17412"/>
                  </a:lnTo>
                  <a:lnTo>
                    <a:pt x="14387" y="17506"/>
                  </a:lnTo>
                  <a:lnTo>
                    <a:pt x="14451" y="17465"/>
                  </a:lnTo>
                  <a:lnTo>
                    <a:pt x="14451" y="17506"/>
                  </a:lnTo>
                  <a:lnTo>
                    <a:pt x="14451" y="17705"/>
                  </a:lnTo>
                  <a:lnTo>
                    <a:pt x="14341" y="17964"/>
                  </a:lnTo>
                  <a:lnTo>
                    <a:pt x="14231" y="18204"/>
                  </a:lnTo>
                  <a:lnTo>
                    <a:pt x="13836" y="18504"/>
                  </a:lnTo>
                  <a:lnTo>
                    <a:pt x="13836" y="18603"/>
                  </a:lnTo>
                  <a:lnTo>
                    <a:pt x="13623" y="18797"/>
                  </a:lnTo>
                  <a:lnTo>
                    <a:pt x="13623" y="18897"/>
                  </a:lnTo>
                  <a:lnTo>
                    <a:pt x="13351" y="19096"/>
                  </a:lnTo>
                  <a:lnTo>
                    <a:pt x="13072" y="19354"/>
                  </a:lnTo>
                  <a:lnTo>
                    <a:pt x="12522" y="19695"/>
                  </a:lnTo>
                  <a:lnTo>
                    <a:pt x="12302" y="19695"/>
                  </a:lnTo>
                  <a:lnTo>
                    <a:pt x="12243" y="19748"/>
                  </a:lnTo>
                  <a:lnTo>
                    <a:pt x="12088" y="19748"/>
                  </a:lnTo>
                  <a:lnTo>
                    <a:pt x="12023" y="19795"/>
                  </a:lnTo>
                  <a:lnTo>
                    <a:pt x="11693" y="19748"/>
                  </a:lnTo>
                  <a:lnTo>
                    <a:pt x="11538" y="19748"/>
                  </a:lnTo>
                  <a:lnTo>
                    <a:pt x="11253" y="19748"/>
                  </a:lnTo>
                  <a:lnTo>
                    <a:pt x="11253" y="19795"/>
                  </a:lnTo>
                  <a:lnTo>
                    <a:pt x="11039" y="19847"/>
                  </a:lnTo>
                  <a:lnTo>
                    <a:pt x="10767" y="19847"/>
                  </a:lnTo>
                  <a:lnTo>
                    <a:pt x="10709" y="19894"/>
                  </a:lnTo>
                  <a:lnTo>
                    <a:pt x="10664" y="19994"/>
                  </a:lnTo>
                  <a:lnTo>
                    <a:pt x="10489" y="19947"/>
                  </a:lnTo>
                  <a:lnTo>
                    <a:pt x="10379" y="19847"/>
                  </a:lnTo>
                  <a:lnTo>
                    <a:pt x="10333" y="19847"/>
                  </a:lnTo>
                  <a:lnTo>
                    <a:pt x="10333" y="19748"/>
                  </a:lnTo>
                  <a:lnTo>
                    <a:pt x="10204" y="19748"/>
                  </a:lnTo>
                  <a:lnTo>
                    <a:pt x="10204" y="19795"/>
                  </a:lnTo>
                  <a:lnTo>
                    <a:pt x="10159" y="19795"/>
                  </a:lnTo>
                  <a:lnTo>
                    <a:pt x="10204" y="19654"/>
                  </a:lnTo>
                  <a:lnTo>
                    <a:pt x="10049" y="19396"/>
                  </a:lnTo>
                  <a:lnTo>
                    <a:pt x="10049" y="19354"/>
                  </a:lnTo>
                  <a:lnTo>
                    <a:pt x="10159" y="19354"/>
                  </a:lnTo>
                  <a:lnTo>
                    <a:pt x="10204" y="19196"/>
                  </a:lnTo>
                  <a:lnTo>
                    <a:pt x="10159" y="19055"/>
                  </a:lnTo>
                  <a:lnTo>
                    <a:pt x="9938" y="18656"/>
                  </a:lnTo>
                  <a:lnTo>
                    <a:pt x="9770" y="18304"/>
                  </a:lnTo>
                  <a:lnTo>
                    <a:pt x="9718" y="18163"/>
                  </a:lnTo>
                  <a:lnTo>
                    <a:pt x="9505" y="17964"/>
                  </a:lnTo>
                  <a:lnTo>
                    <a:pt x="9395" y="17705"/>
                  </a:lnTo>
                  <a:lnTo>
                    <a:pt x="9395" y="17606"/>
                  </a:lnTo>
                  <a:lnTo>
                    <a:pt x="9330" y="17506"/>
                  </a:lnTo>
                  <a:lnTo>
                    <a:pt x="9285" y="17165"/>
                  </a:lnTo>
                  <a:lnTo>
                    <a:pt x="9220" y="17013"/>
                  </a:lnTo>
                  <a:lnTo>
                    <a:pt x="9174" y="16772"/>
                  </a:lnTo>
                  <a:lnTo>
                    <a:pt x="9174" y="16573"/>
                  </a:lnTo>
                  <a:lnTo>
                    <a:pt x="9174" y="16414"/>
                  </a:lnTo>
                  <a:lnTo>
                    <a:pt x="9064" y="16273"/>
                  </a:lnTo>
                  <a:lnTo>
                    <a:pt x="8844" y="15822"/>
                  </a:lnTo>
                  <a:lnTo>
                    <a:pt x="8624" y="15481"/>
                  </a:lnTo>
                  <a:lnTo>
                    <a:pt x="8566" y="15323"/>
                  </a:lnTo>
                  <a:lnTo>
                    <a:pt x="8456" y="15123"/>
                  </a:lnTo>
                  <a:lnTo>
                    <a:pt x="8456" y="14982"/>
                  </a:lnTo>
                  <a:lnTo>
                    <a:pt x="8456" y="14783"/>
                  </a:lnTo>
                  <a:lnTo>
                    <a:pt x="8404" y="14630"/>
                  </a:lnTo>
                  <a:lnTo>
                    <a:pt x="8514" y="14583"/>
                  </a:lnTo>
                  <a:lnTo>
                    <a:pt x="8624" y="14331"/>
                  </a:lnTo>
                  <a:lnTo>
                    <a:pt x="8624" y="14090"/>
                  </a:lnTo>
                  <a:lnTo>
                    <a:pt x="8734" y="13891"/>
                  </a:lnTo>
                  <a:lnTo>
                    <a:pt x="8780" y="13791"/>
                  </a:lnTo>
                  <a:lnTo>
                    <a:pt x="8890" y="13691"/>
                  </a:lnTo>
                  <a:lnTo>
                    <a:pt x="9000" y="13650"/>
                  </a:lnTo>
                  <a:lnTo>
                    <a:pt x="9064" y="13392"/>
                  </a:lnTo>
                  <a:lnTo>
                    <a:pt x="9000" y="13192"/>
                  </a:lnTo>
                  <a:lnTo>
                    <a:pt x="8890" y="12999"/>
                  </a:lnTo>
                  <a:lnTo>
                    <a:pt x="8844" y="12758"/>
                  </a:lnTo>
                  <a:lnTo>
                    <a:pt x="8954" y="12658"/>
                  </a:lnTo>
                  <a:lnTo>
                    <a:pt x="8780" y="12201"/>
                  </a:lnTo>
                  <a:lnTo>
                    <a:pt x="8624" y="11960"/>
                  </a:lnTo>
                  <a:lnTo>
                    <a:pt x="8780" y="11960"/>
                  </a:lnTo>
                  <a:lnTo>
                    <a:pt x="8844" y="11901"/>
                  </a:lnTo>
                  <a:lnTo>
                    <a:pt x="8669" y="11901"/>
                  </a:lnTo>
                  <a:lnTo>
                    <a:pt x="8624" y="11860"/>
                  </a:lnTo>
                  <a:lnTo>
                    <a:pt x="8624" y="11808"/>
                  </a:lnTo>
                  <a:lnTo>
                    <a:pt x="8566" y="11708"/>
                  </a:lnTo>
                  <a:lnTo>
                    <a:pt x="8514" y="11608"/>
                  </a:lnTo>
                  <a:lnTo>
                    <a:pt x="8294" y="11367"/>
                  </a:lnTo>
                  <a:lnTo>
                    <a:pt x="8016" y="11109"/>
                  </a:lnTo>
                  <a:lnTo>
                    <a:pt x="7905" y="11009"/>
                  </a:lnTo>
                  <a:lnTo>
                    <a:pt x="8016" y="11068"/>
                  </a:lnTo>
                  <a:lnTo>
                    <a:pt x="8016" y="11009"/>
                  </a:lnTo>
                  <a:lnTo>
                    <a:pt x="7860" y="10968"/>
                  </a:lnTo>
                  <a:lnTo>
                    <a:pt x="7795" y="10869"/>
                  </a:lnTo>
                  <a:lnTo>
                    <a:pt x="7860" y="10869"/>
                  </a:lnTo>
                  <a:lnTo>
                    <a:pt x="7795" y="10810"/>
                  </a:lnTo>
                  <a:lnTo>
                    <a:pt x="7860" y="10769"/>
                  </a:lnTo>
                  <a:lnTo>
                    <a:pt x="7795" y="10710"/>
                  </a:lnTo>
                  <a:lnTo>
                    <a:pt x="7750" y="10769"/>
                  </a:lnTo>
                  <a:lnTo>
                    <a:pt x="7685" y="10610"/>
                  </a:lnTo>
                  <a:lnTo>
                    <a:pt x="7640" y="10516"/>
                  </a:lnTo>
                  <a:lnTo>
                    <a:pt x="7750" y="10516"/>
                  </a:lnTo>
                  <a:lnTo>
                    <a:pt x="7795" y="10317"/>
                  </a:lnTo>
                  <a:lnTo>
                    <a:pt x="7860" y="10370"/>
                  </a:lnTo>
                  <a:lnTo>
                    <a:pt x="7970" y="10317"/>
                  </a:lnTo>
                  <a:lnTo>
                    <a:pt x="7795" y="10270"/>
                  </a:lnTo>
                  <a:lnTo>
                    <a:pt x="7795" y="10176"/>
                  </a:lnTo>
                  <a:lnTo>
                    <a:pt x="7860" y="10176"/>
                  </a:lnTo>
                  <a:lnTo>
                    <a:pt x="7860" y="10076"/>
                  </a:lnTo>
                  <a:lnTo>
                    <a:pt x="7795" y="10018"/>
                  </a:lnTo>
                  <a:lnTo>
                    <a:pt x="7905" y="9818"/>
                  </a:lnTo>
                  <a:lnTo>
                    <a:pt x="7905" y="9677"/>
                  </a:lnTo>
                  <a:lnTo>
                    <a:pt x="7905" y="9478"/>
                  </a:lnTo>
                  <a:lnTo>
                    <a:pt x="7905" y="9319"/>
                  </a:lnTo>
                  <a:lnTo>
                    <a:pt x="7795" y="9278"/>
                  </a:lnTo>
                  <a:lnTo>
                    <a:pt x="7750" y="9278"/>
                  </a:lnTo>
                  <a:lnTo>
                    <a:pt x="7685" y="9178"/>
                  </a:lnTo>
                  <a:lnTo>
                    <a:pt x="7575" y="9126"/>
                  </a:lnTo>
                  <a:lnTo>
                    <a:pt x="7530" y="9126"/>
                  </a:lnTo>
                  <a:lnTo>
                    <a:pt x="7465" y="9079"/>
                  </a:lnTo>
                  <a:lnTo>
                    <a:pt x="7465" y="9126"/>
                  </a:lnTo>
                  <a:lnTo>
                    <a:pt x="7245" y="9178"/>
                  </a:lnTo>
                  <a:lnTo>
                    <a:pt x="7077" y="9126"/>
                  </a:lnTo>
                  <a:lnTo>
                    <a:pt x="7077" y="9178"/>
                  </a:lnTo>
                  <a:lnTo>
                    <a:pt x="6857" y="9225"/>
                  </a:lnTo>
                  <a:lnTo>
                    <a:pt x="6747" y="9178"/>
                  </a:lnTo>
                  <a:lnTo>
                    <a:pt x="6591" y="8979"/>
                  </a:lnTo>
                  <a:lnTo>
                    <a:pt x="6636" y="8926"/>
                  </a:lnTo>
                  <a:lnTo>
                    <a:pt x="6636" y="8879"/>
                  </a:lnTo>
                  <a:lnTo>
                    <a:pt x="6526" y="8879"/>
                  </a:lnTo>
                  <a:lnTo>
                    <a:pt x="6481" y="8727"/>
                  </a:lnTo>
                  <a:lnTo>
                    <a:pt x="6261" y="8627"/>
                  </a:lnTo>
                  <a:lnTo>
                    <a:pt x="5931" y="8627"/>
                  </a:lnTo>
                  <a:lnTo>
                    <a:pt x="5762" y="8627"/>
                  </a:lnTo>
                  <a:lnTo>
                    <a:pt x="5542" y="8685"/>
                  </a:lnTo>
                  <a:lnTo>
                    <a:pt x="5497" y="8685"/>
                  </a:lnTo>
                  <a:lnTo>
                    <a:pt x="5387" y="8727"/>
                  </a:lnTo>
                  <a:lnTo>
                    <a:pt x="5322" y="8785"/>
                  </a:lnTo>
                  <a:lnTo>
                    <a:pt x="5102" y="8826"/>
                  </a:lnTo>
                  <a:lnTo>
                    <a:pt x="4947" y="8879"/>
                  </a:lnTo>
                  <a:lnTo>
                    <a:pt x="4603" y="8979"/>
                  </a:lnTo>
                  <a:lnTo>
                    <a:pt x="4448" y="9026"/>
                  </a:lnTo>
                  <a:lnTo>
                    <a:pt x="4228" y="9026"/>
                  </a:lnTo>
                  <a:lnTo>
                    <a:pt x="4118" y="8979"/>
                  </a:lnTo>
                  <a:lnTo>
                    <a:pt x="4118" y="8879"/>
                  </a:lnTo>
                  <a:lnTo>
                    <a:pt x="4053" y="8979"/>
                  </a:lnTo>
                  <a:lnTo>
                    <a:pt x="3898" y="8926"/>
                  </a:lnTo>
                  <a:lnTo>
                    <a:pt x="3788" y="8979"/>
                  </a:lnTo>
                  <a:lnTo>
                    <a:pt x="3457" y="8979"/>
                  </a:lnTo>
                  <a:lnTo>
                    <a:pt x="3179" y="9026"/>
                  </a:lnTo>
                  <a:lnTo>
                    <a:pt x="2849" y="9178"/>
                  </a:lnTo>
                  <a:lnTo>
                    <a:pt x="2583" y="9126"/>
                  </a:lnTo>
                  <a:lnTo>
                    <a:pt x="2085" y="8785"/>
                  </a:lnTo>
                  <a:lnTo>
                    <a:pt x="1755" y="8527"/>
                  </a:lnTo>
                  <a:lnTo>
                    <a:pt x="1534" y="8427"/>
                  </a:lnTo>
                  <a:lnTo>
                    <a:pt x="1250" y="8327"/>
                  </a:lnTo>
                  <a:lnTo>
                    <a:pt x="1250" y="8228"/>
                  </a:lnTo>
                  <a:lnTo>
                    <a:pt x="1146" y="8087"/>
                  </a:lnTo>
                  <a:lnTo>
                    <a:pt x="1146" y="7987"/>
                  </a:lnTo>
                  <a:lnTo>
                    <a:pt x="1146" y="7934"/>
                  </a:lnTo>
                  <a:lnTo>
                    <a:pt x="1094" y="7835"/>
                  </a:lnTo>
                  <a:lnTo>
                    <a:pt x="1036" y="7735"/>
                  </a:lnTo>
                  <a:lnTo>
                    <a:pt x="816" y="7588"/>
                  </a:lnTo>
                  <a:lnTo>
                    <a:pt x="764" y="7494"/>
                  </a:lnTo>
                  <a:lnTo>
                    <a:pt x="660" y="7435"/>
                  </a:lnTo>
                  <a:lnTo>
                    <a:pt x="596" y="7336"/>
                  </a:lnTo>
                  <a:lnTo>
                    <a:pt x="550" y="7394"/>
                  </a:lnTo>
                  <a:lnTo>
                    <a:pt x="550" y="7195"/>
                  </a:lnTo>
                  <a:lnTo>
                    <a:pt x="376" y="7195"/>
                  </a:lnTo>
                  <a:lnTo>
                    <a:pt x="376" y="7136"/>
                  </a:lnTo>
                  <a:lnTo>
                    <a:pt x="265" y="7095"/>
                  </a:lnTo>
                  <a:lnTo>
                    <a:pt x="155" y="7036"/>
                  </a:lnTo>
                  <a:lnTo>
                    <a:pt x="376" y="6937"/>
                  </a:lnTo>
                  <a:lnTo>
                    <a:pt x="155" y="6937"/>
                  </a:lnTo>
                  <a:lnTo>
                    <a:pt x="110" y="6837"/>
                  </a:lnTo>
                  <a:lnTo>
                    <a:pt x="110" y="6796"/>
                  </a:lnTo>
                  <a:lnTo>
                    <a:pt x="155" y="6737"/>
                  </a:lnTo>
                  <a:lnTo>
                    <a:pt x="155" y="6696"/>
                  </a:lnTo>
                  <a:lnTo>
                    <a:pt x="155" y="6637"/>
                  </a:lnTo>
                  <a:lnTo>
                    <a:pt x="220" y="6596"/>
                  </a:lnTo>
                  <a:lnTo>
                    <a:pt x="110" y="6596"/>
                  </a:lnTo>
                  <a:lnTo>
                    <a:pt x="45" y="6543"/>
                  </a:lnTo>
                  <a:lnTo>
                    <a:pt x="0" y="6397"/>
                  </a:lnTo>
                  <a:lnTo>
                    <a:pt x="45" y="6297"/>
                  </a:lnTo>
                  <a:lnTo>
                    <a:pt x="155" y="6144"/>
                  </a:lnTo>
                  <a:lnTo>
                    <a:pt x="220" y="6004"/>
                  </a:lnTo>
                  <a:lnTo>
                    <a:pt x="265" y="5804"/>
                  </a:lnTo>
                  <a:lnTo>
                    <a:pt x="376" y="5546"/>
                  </a:lnTo>
                  <a:lnTo>
                    <a:pt x="330" y="5252"/>
                  </a:lnTo>
                  <a:lnTo>
                    <a:pt x="220" y="5106"/>
                  </a:lnTo>
                  <a:lnTo>
                    <a:pt x="330" y="5106"/>
                  </a:lnTo>
                  <a:lnTo>
                    <a:pt x="330" y="4953"/>
                  </a:lnTo>
                  <a:lnTo>
                    <a:pt x="265" y="4754"/>
                  </a:lnTo>
                  <a:lnTo>
                    <a:pt x="220" y="4812"/>
                  </a:lnTo>
                  <a:lnTo>
                    <a:pt x="155" y="4654"/>
                  </a:lnTo>
                  <a:lnTo>
                    <a:pt x="110" y="4654"/>
                  </a:lnTo>
                  <a:lnTo>
                    <a:pt x="155" y="4413"/>
                  </a:lnTo>
                  <a:lnTo>
                    <a:pt x="265" y="4313"/>
                  </a:lnTo>
                  <a:lnTo>
                    <a:pt x="330" y="4214"/>
                  </a:lnTo>
                  <a:lnTo>
                    <a:pt x="376" y="4114"/>
                  </a:lnTo>
                  <a:lnTo>
                    <a:pt x="440" y="4014"/>
                  </a:lnTo>
                  <a:lnTo>
                    <a:pt x="550" y="3862"/>
                  </a:lnTo>
                  <a:lnTo>
                    <a:pt x="764" y="3662"/>
                  </a:lnTo>
                  <a:lnTo>
                    <a:pt x="764" y="3462"/>
                  </a:lnTo>
                  <a:lnTo>
                    <a:pt x="874" y="3275"/>
                  </a:lnTo>
                  <a:lnTo>
                    <a:pt x="1146" y="3022"/>
                  </a:lnTo>
                  <a:lnTo>
                    <a:pt x="1314" y="2782"/>
                  </a:lnTo>
                  <a:lnTo>
                    <a:pt x="1645" y="2682"/>
                  </a:lnTo>
                  <a:lnTo>
                    <a:pt x="1865" y="2582"/>
                  </a:lnTo>
                  <a:lnTo>
                    <a:pt x="2143" y="2330"/>
                  </a:lnTo>
                  <a:lnTo>
                    <a:pt x="2298" y="2083"/>
                  </a:lnTo>
                  <a:lnTo>
                    <a:pt x="2253" y="1984"/>
                  </a:lnTo>
                  <a:lnTo>
                    <a:pt x="2253" y="1731"/>
                  </a:lnTo>
                  <a:lnTo>
                    <a:pt x="2363" y="1590"/>
                  </a:lnTo>
                  <a:lnTo>
                    <a:pt x="2409" y="1432"/>
                  </a:lnTo>
                  <a:lnTo>
                    <a:pt x="2583" y="1232"/>
                  </a:lnTo>
                  <a:lnTo>
                    <a:pt x="2803" y="1133"/>
                  </a:lnTo>
                  <a:lnTo>
                    <a:pt x="3134" y="992"/>
                  </a:lnTo>
                  <a:lnTo>
                    <a:pt x="3237" y="739"/>
                  </a:lnTo>
                  <a:lnTo>
                    <a:pt x="3347" y="499"/>
                  </a:lnTo>
                  <a:lnTo>
                    <a:pt x="3509" y="499"/>
                  </a:lnTo>
                  <a:lnTo>
                    <a:pt x="3678" y="640"/>
                  </a:lnTo>
                  <a:lnTo>
                    <a:pt x="3943" y="640"/>
                  </a:lnTo>
                  <a:lnTo>
                    <a:pt x="4118" y="640"/>
                  </a:lnTo>
                  <a:lnTo>
                    <a:pt x="4228" y="599"/>
                  </a:lnTo>
                  <a:lnTo>
                    <a:pt x="4273" y="692"/>
                  </a:lnTo>
                  <a:lnTo>
                    <a:pt x="4448" y="692"/>
                  </a:lnTo>
                  <a:lnTo>
                    <a:pt x="4558" y="692"/>
                  </a:lnTo>
                  <a:lnTo>
                    <a:pt x="4668" y="599"/>
                  </a:lnTo>
                  <a:lnTo>
                    <a:pt x="4837" y="540"/>
                  </a:lnTo>
                  <a:lnTo>
                    <a:pt x="4947" y="499"/>
                  </a:lnTo>
                  <a:lnTo>
                    <a:pt x="5057" y="440"/>
                  </a:lnTo>
                  <a:lnTo>
                    <a:pt x="5212" y="340"/>
                  </a:lnTo>
                  <a:lnTo>
                    <a:pt x="5542" y="241"/>
                  </a:lnTo>
                  <a:lnTo>
                    <a:pt x="5821" y="241"/>
                  </a:lnTo>
                  <a:lnTo>
                    <a:pt x="5983" y="200"/>
                  </a:lnTo>
                  <a:lnTo>
                    <a:pt x="6093" y="141"/>
                  </a:lnTo>
                  <a:lnTo>
                    <a:pt x="6306" y="141"/>
                  </a:lnTo>
                  <a:lnTo>
                    <a:pt x="6481" y="241"/>
                  </a:lnTo>
                  <a:lnTo>
                    <a:pt x="6591" y="241"/>
                  </a:lnTo>
                  <a:lnTo>
                    <a:pt x="6701" y="200"/>
                  </a:lnTo>
                  <a:lnTo>
                    <a:pt x="6857" y="100"/>
                  </a:lnTo>
                  <a:lnTo>
                    <a:pt x="6921" y="100"/>
                  </a:lnTo>
                  <a:lnTo>
                    <a:pt x="7031" y="141"/>
                  </a:lnTo>
                  <a:lnTo>
                    <a:pt x="7077" y="100"/>
                  </a:lnTo>
                  <a:lnTo>
                    <a:pt x="7297" y="200"/>
                  </a:lnTo>
                  <a:lnTo>
                    <a:pt x="7530" y="141"/>
                  </a:lnTo>
                  <a:lnTo>
                    <a:pt x="7640" y="41"/>
                  </a:lnTo>
                  <a:lnTo>
                    <a:pt x="7795" y="0"/>
                  </a:lnTo>
                  <a:lnTo>
                    <a:pt x="7905" y="41"/>
                  </a:lnTo>
                  <a:lnTo>
                    <a:pt x="7970" y="200"/>
                  </a:lnTo>
                  <a:lnTo>
                    <a:pt x="8126" y="100"/>
                  </a:lnTo>
                  <a:lnTo>
                    <a:pt x="8190" y="141"/>
                  </a:lnTo>
                  <a:lnTo>
                    <a:pt x="8080" y="241"/>
                  </a:lnTo>
                  <a:lnTo>
                    <a:pt x="8016" y="399"/>
                  </a:lnTo>
                  <a:lnTo>
                    <a:pt x="8126" y="499"/>
                  </a:lnTo>
                  <a:lnTo>
                    <a:pt x="8190" y="640"/>
                  </a:lnTo>
                  <a:lnTo>
                    <a:pt x="8080" y="792"/>
                  </a:lnTo>
                  <a:lnTo>
                    <a:pt x="7905" y="939"/>
                  </a:lnTo>
                  <a:lnTo>
                    <a:pt x="7970" y="1092"/>
                  </a:lnTo>
                  <a:lnTo>
                    <a:pt x="8080" y="1092"/>
                  </a:lnTo>
                  <a:lnTo>
                    <a:pt x="8080" y="1133"/>
                  </a:lnTo>
                  <a:lnTo>
                    <a:pt x="8190" y="1133"/>
                  </a:lnTo>
                  <a:lnTo>
                    <a:pt x="8236" y="1191"/>
                  </a:lnTo>
                  <a:lnTo>
                    <a:pt x="8346" y="1291"/>
                  </a:lnTo>
                  <a:lnTo>
                    <a:pt x="8624" y="1332"/>
                  </a:lnTo>
                  <a:lnTo>
                    <a:pt x="8954" y="1391"/>
                  </a:lnTo>
                  <a:lnTo>
                    <a:pt x="9110" y="1432"/>
                  </a:lnTo>
                  <a:lnTo>
                    <a:pt x="9395" y="1491"/>
                  </a:lnTo>
                  <a:lnTo>
                    <a:pt x="9505" y="1731"/>
                  </a:lnTo>
                  <a:lnTo>
                    <a:pt x="9938" y="1831"/>
                  </a:lnTo>
                  <a:lnTo>
                    <a:pt x="10554" y="2130"/>
                  </a:lnTo>
                  <a:lnTo>
                    <a:pt x="10709" y="1984"/>
                  </a:lnTo>
                  <a:lnTo>
                    <a:pt x="10767" y="1831"/>
                  </a:lnTo>
                  <a:lnTo>
                    <a:pt x="10709" y="1590"/>
                  </a:lnTo>
                  <a:lnTo>
                    <a:pt x="10819" y="1432"/>
                  </a:lnTo>
                  <a:lnTo>
                    <a:pt x="11039" y="1391"/>
                  </a:lnTo>
                  <a:lnTo>
                    <a:pt x="11097" y="1391"/>
                  </a:lnTo>
                  <a:lnTo>
                    <a:pt x="11149" y="1332"/>
                  </a:lnTo>
                  <a:lnTo>
                    <a:pt x="11363" y="1332"/>
                  </a:lnTo>
                  <a:lnTo>
                    <a:pt x="11538" y="1391"/>
                  </a:lnTo>
                  <a:lnTo>
                    <a:pt x="11583" y="1491"/>
                  </a:lnTo>
                  <a:lnTo>
                    <a:pt x="11868" y="1590"/>
                  </a:lnTo>
                  <a:lnTo>
                    <a:pt x="12192" y="1731"/>
                  </a:lnTo>
                  <a:lnTo>
                    <a:pt x="12354" y="17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1" name="Freeform 149"/>
            <p:cNvSpPr>
              <a:spLocks/>
            </p:cNvSpPr>
            <p:nvPr/>
          </p:nvSpPr>
          <p:spPr bwMode="auto">
            <a:xfrm>
              <a:off x="5250809" y="4898206"/>
              <a:ext cx="5118" cy="12795"/>
            </a:xfrm>
            <a:custGeom>
              <a:avLst/>
              <a:gdLst/>
              <a:ahLst/>
              <a:cxnLst>
                <a:cxn ang="0">
                  <a:pos x="18182" y="19231"/>
                </a:cxn>
                <a:cxn ang="0">
                  <a:pos x="18182" y="0"/>
                </a:cxn>
                <a:cxn ang="0">
                  <a:pos x="0" y="0"/>
                </a:cxn>
                <a:cxn ang="0">
                  <a:pos x="0" y="5385"/>
                </a:cxn>
                <a:cxn ang="0">
                  <a:pos x="0" y="13077"/>
                </a:cxn>
                <a:cxn ang="0">
                  <a:pos x="18182" y="19231"/>
                </a:cxn>
              </a:cxnLst>
              <a:rect l="0" t="0" r="r" b="b"/>
              <a:pathLst>
                <a:path w="20000" h="20000">
                  <a:moveTo>
                    <a:pt x="18182" y="19231"/>
                  </a:moveTo>
                  <a:lnTo>
                    <a:pt x="18182" y="0"/>
                  </a:lnTo>
                  <a:lnTo>
                    <a:pt x="0" y="0"/>
                  </a:lnTo>
                  <a:lnTo>
                    <a:pt x="0" y="5385"/>
                  </a:lnTo>
                  <a:lnTo>
                    <a:pt x="0" y="13077"/>
                  </a:lnTo>
                  <a:lnTo>
                    <a:pt x="18182" y="192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2" name="Freeform 148"/>
            <p:cNvSpPr>
              <a:spLocks/>
            </p:cNvSpPr>
            <p:nvPr/>
          </p:nvSpPr>
          <p:spPr bwMode="auto">
            <a:xfrm>
              <a:off x="5238014" y="4909722"/>
              <a:ext cx="179136" cy="333959"/>
            </a:xfrm>
            <a:custGeom>
              <a:avLst/>
              <a:gdLst/>
              <a:ahLst/>
              <a:cxnLst>
                <a:cxn ang="0">
                  <a:pos x="6229" y="19724"/>
                </a:cxn>
                <a:cxn ang="0">
                  <a:pos x="9257" y="18926"/>
                </a:cxn>
                <a:cxn ang="0">
                  <a:pos x="15086" y="11135"/>
                </a:cxn>
                <a:cxn ang="0">
                  <a:pos x="17029" y="7485"/>
                </a:cxn>
                <a:cxn ang="0">
                  <a:pos x="17429" y="5706"/>
                </a:cxn>
                <a:cxn ang="0">
                  <a:pos x="18000" y="5184"/>
                </a:cxn>
                <a:cxn ang="0">
                  <a:pos x="19943" y="4663"/>
                </a:cxn>
                <a:cxn ang="0">
                  <a:pos x="18000" y="1350"/>
                </a:cxn>
                <a:cxn ang="0">
                  <a:pos x="17429" y="521"/>
                </a:cxn>
                <a:cxn ang="0">
                  <a:pos x="17029" y="0"/>
                </a:cxn>
                <a:cxn ang="0">
                  <a:pos x="15486" y="828"/>
                </a:cxn>
                <a:cxn ang="0">
                  <a:pos x="15486" y="2362"/>
                </a:cxn>
                <a:cxn ang="0">
                  <a:pos x="14114" y="2607"/>
                </a:cxn>
                <a:cxn ang="0">
                  <a:pos x="13143" y="2362"/>
                </a:cxn>
                <a:cxn ang="0">
                  <a:pos x="13543" y="3344"/>
                </a:cxn>
                <a:cxn ang="0">
                  <a:pos x="12571" y="3650"/>
                </a:cxn>
                <a:cxn ang="0">
                  <a:pos x="13143" y="3865"/>
                </a:cxn>
                <a:cxn ang="0">
                  <a:pos x="12171" y="3865"/>
                </a:cxn>
                <a:cxn ang="0">
                  <a:pos x="11600" y="4908"/>
                </a:cxn>
                <a:cxn ang="0">
                  <a:pos x="10629" y="4663"/>
                </a:cxn>
                <a:cxn ang="0">
                  <a:pos x="9257" y="5706"/>
                </a:cxn>
                <a:cxn ang="0">
                  <a:pos x="7200" y="5706"/>
                </a:cxn>
                <a:cxn ang="0">
                  <a:pos x="6229" y="5706"/>
                </a:cxn>
                <a:cxn ang="0">
                  <a:pos x="4286" y="6227"/>
                </a:cxn>
                <a:cxn ang="0">
                  <a:pos x="2914" y="8528"/>
                </a:cxn>
                <a:cxn ang="0">
                  <a:pos x="3314" y="10399"/>
                </a:cxn>
                <a:cxn ang="0">
                  <a:pos x="3886" y="11411"/>
                </a:cxn>
                <a:cxn ang="0">
                  <a:pos x="1371" y="13497"/>
                </a:cxn>
                <a:cxn ang="0">
                  <a:pos x="0" y="14540"/>
                </a:cxn>
                <a:cxn ang="0">
                  <a:pos x="971" y="16626"/>
                </a:cxn>
                <a:cxn ang="0">
                  <a:pos x="1943" y="19202"/>
                </a:cxn>
                <a:cxn ang="0">
                  <a:pos x="4857" y="19969"/>
                </a:cxn>
              </a:cxnLst>
              <a:rect l="0" t="0" r="r" b="b"/>
              <a:pathLst>
                <a:path w="20000" h="20000">
                  <a:moveTo>
                    <a:pt x="4857" y="19969"/>
                  </a:moveTo>
                  <a:lnTo>
                    <a:pt x="6229" y="19724"/>
                  </a:lnTo>
                  <a:lnTo>
                    <a:pt x="7771" y="19448"/>
                  </a:lnTo>
                  <a:lnTo>
                    <a:pt x="9257" y="18926"/>
                  </a:lnTo>
                  <a:lnTo>
                    <a:pt x="12171" y="14755"/>
                  </a:lnTo>
                  <a:lnTo>
                    <a:pt x="15086" y="11135"/>
                  </a:lnTo>
                  <a:lnTo>
                    <a:pt x="17029" y="8006"/>
                  </a:lnTo>
                  <a:lnTo>
                    <a:pt x="17029" y="7485"/>
                  </a:lnTo>
                  <a:lnTo>
                    <a:pt x="18000" y="6442"/>
                  </a:lnTo>
                  <a:lnTo>
                    <a:pt x="17429" y="5706"/>
                  </a:lnTo>
                  <a:lnTo>
                    <a:pt x="17429" y="5184"/>
                  </a:lnTo>
                  <a:lnTo>
                    <a:pt x="18000" y="5184"/>
                  </a:lnTo>
                  <a:lnTo>
                    <a:pt x="18971" y="5706"/>
                  </a:lnTo>
                  <a:lnTo>
                    <a:pt x="19943" y="4663"/>
                  </a:lnTo>
                  <a:lnTo>
                    <a:pt x="19371" y="3344"/>
                  </a:lnTo>
                  <a:lnTo>
                    <a:pt x="18000" y="1350"/>
                  </a:lnTo>
                  <a:lnTo>
                    <a:pt x="17429" y="1043"/>
                  </a:lnTo>
                  <a:lnTo>
                    <a:pt x="17429" y="521"/>
                  </a:lnTo>
                  <a:lnTo>
                    <a:pt x="17029" y="521"/>
                  </a:lnTo>
                  <a:lnTo>
                    <a:pt x="17029" y="0"/>
                  </a:lnTo>
                  <a:lnTo>
                    <a:pt x="16457" y="521"/>
                  </a:lnTo>
                  <a:lnTo>
                    <a:pt x="15486" y="828"/>
                  </a:lnTo>
                  <a:lnTo>
                    <a:pt x="16057" y="1564"/>
                  </a:lnTo>
                  <a:lnTo>
                    <a:pt x="15486" y="2362"/>
                  </a:lnTo>
                  <a:lnTo>
                    <a:pt x="15086" y="2086"/>
                  </a:lnTo>
                  <a:lnTo>
                    <a:pt x="14114" y="2607"/>
                  </a:lnTo>
                  <a:lnTo>
                    <a:pt x="14114" y="2362"/>
                  </a:lnTo>
                  <a:lnTo>
                    <a:pt x="13143" y="2362"/>
                  </a:lnTo>
                  <a:lnTo>
                    <a:pt x="13543" y="3129"/>
                  </a:lnTo>
                  <a:lnTo>
                    <a:pt x="13543" y="3344"/>
                  </a:lnTo>
                  <a:lnTo>
                    <a:pt x="13143" y="3129"/>
                  </a:lnTo>
                  <a:lnTo>
                    <a:pt x="12571" y="3650"/>
                  </a:lnTo>
                  <a:lnTo>
                    <a:pt x="13543" y="3865"/>
                  </a:lnTo>
                  <a:lnTo>
                    <a:pt x="13143" y="3865"/>
                  </a:lnTo>
                  <a:lnTo>
                    <a:pt x="12171" y="4387"/>
                  </a:lnTo>
                  <a:lnTo>
                    <a:pt x="12171" y="3865"/>
                  </a:lnTo>
                  <a:lnTo>
                    <a:pt x="11200" y="4663"/>
                  </a:lnTo>
                  <a:lnTo>
                    <a:pt x="11600" y="4908"/>
                  </a:lnTo>
                  <a:lnTo>
                    <a:pt x="10629" y="5184"/>
                  </a:lnTo>
                  <a:lnTo>
                    <a:pt x="10629" y="4663"/>
                  </a:lnTo>
                  <a:lnTo>
                    <a:pt x="8743" y="5184"/>
                  </a:lnTo>
                  <a:lnTo>
                    <a:pt x="9257" y="5706"/>
                  </a:lnTo>
                  <a:lnTo>
                    <a:pt x="8171" y="5429"/>
                  </a:lnTo>
                  <a:lnTo>
                    <a:pt x="7200" y="5706"/>
                  </a:lnTo>
                  <a:lnTo>
                    <a:pt x="7200" y="5920"/>
                  </a:lnTo>
                  <a:lnTo>
                    <a:pt x="6229" y="5706"/>
                  </a:lnTo>
                  <a:lnTo>
                    <a:pt x="5257" y="5920"/>
                  </a:lnTo>
                  <a:lnTo>
                    <a:pt x="4286" y="6227"/>
                  </a:lnTo>
                  <a:lnTo>
                    <a:pt x="3886" y="6748"/>
                  </a:lnTo>
                  <a:lnTo>
                    <a:pt x="2914" y="8528"/>
                  </a:lnTo>
                  <a:lnTo>
                    <a:pt x="2914" y="9877"/>
                  </a:lnTo>
                  <a:lnTo>
                    <a:pt x="3314" y="10399"/>
                  </a:lnTo>
                  <a:lnTo>
                    <a:pt x="3886" y="10920"/>
                  </a:lnTo>
                  <a:lnTo>
                    <a:pt x="3886" y="11411"/>
                  </a:lnTo>
                  <a:lnTo>
                    <a:pt x="3886" y="11656"/>
                  </a:lnTo>
                  <a:lnTo>
                    <a:pt x="1371" y="13497"/>
                  </a:lnTo>
                  <a:lnTo>
                    <a:pt x="971" y="13712"/>
                  </a:lnTo>
                  <a:lnTo>
                    <a:pt x="0" y="14540"/>
                  </a:lnTo>
                  <a:lnTo>
                    <a:pt x="400" y="16104"/>
                  </a:lnTo>
                  <a:lnTo>
                    <a:pt x="971" y="16626"/>
                  </a:lnTo>
                  <a:lnTo>
                    <a:pt x="971" y="18190"/>
                  </a:lnTo>
                  <a:lnTo>
                    <a:pt x="1943" y="19202"/>
                  </a:lnTo>
                  <a:lnTo>
                    <a:pt x="3886" y="19448"/>
                  </a:lnTo>
                  <a:lnTo>
                    <a:pt x="4857" y="199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" name="Freeform 147"/>
            <p:cNvSpPr>
              <a:spLocks/>
            </p:cNvSpPr>
            <p:nvPr/>
          </p:nvSpPr>
          <p:spPr bwMode="auto">
            <a:xfrm>
              <a:off x="5568135" y="5104212"/>
              <a:ext cx="8957" cy="17914"/>
            </a:xfrm>
            <a:custGeom>
              <a:avLst/>
              <a:gdLst/>
              <a:ahLst/>
              <a:cxnLst>
                <a:cxn ang="0">
                  <a:pos x="7778" y="19429"/>
                </a:cxn>
                <a:cxn ang="0">
                  <a:pos x="18889" y="9714"/>
                </a:cxn>
                <a:cxn ang="0">
                  <a:pos x="7778" y="0"/>
                </a:cxn>
                <a:cxn ang="0">
                  <a:pos x="0" y="9714"/>
                </a:cxn>
                <a:cxn ang="0">
                  <a:pos x="0" y="14857"/>
                </a:cxn>
                <a:cxn ang="0">
                  <a:pos x="7778" y="19429"/>
                </a:cxn>
              </a:cxnLst>
              <a:rect l="0" t="0" r="r" b="b"/>
              <a:pathLst>
                <a:path w="20000" h="20000">
                  <a:moveTo>
                    <a:pt x="7778" y="19429"/>
                  </a:moveTo>
                  <a:lnTo>
                    <a:pt x="18889" y="9714"/>
                  </a:lnTo>
                  <a:lnTo>
                    <a:pt x="7778" y="0"/>
                  </a:lnTo>
                  <a:lnTo>
                    <a:pt x="0" y="9714"/>
                  </a:lnTo>
                  <a:lnTo>
                    <a:pt x="0" y="14857"/>
                  </a:lnTo>
                  <a:lnTo>
                    <a:pt x="7778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" name="Freeform 146"/>
            <p:cNvSpPr>
              <a:spLocks/>
            </p:cNvSpPr>
            <p:nvPr/>
          </p:nvSpPr>
          <p:spPr bwMode="auto">
            <a:xfrm>
              <a:off x="4864388" y="5308939"/>
              <a:ext cx="52462" cy="52461"/>
            </a:xfrm>
            <a:custGeom>
              <a:avLst/>
              <a:gdLst/>
              <a:ahLst/>
              <a:cxnLst>
                <a:cxn ang="0">
                  <a:pos x="18252" y="9903"/>
                </a:cxn>
                <a:cxn ang="0">
                  <a:pos x="19806" y="6602"/>
                </a:cxn>
                <a:cxn ang="0">
                  <a:pos x="16505" y="1359"/>
                </a:cxn>
                <a:cxn ang="0">
                  <a:pos x="13204" y="0"/>
                </a:cxn>
                <a:cxn ang="0">
                  <a:pos x="4660" y="3301"/>
                </a:cxn>
                <a:cxn ang="0">
                  <a:pos x="1359" y="7961"/>
                </a:cxn>
                <a:cxn ang="0">
                  <a:pos x="0" y="9903"/>
                </a:cxn>
                <a:cxn ang="0">
                  <a:pos x="1359" y="11262"/>
                </a:cxn>
                <a:cxn ang="0">
                  <a:pos x="3301" y="17864"/>
                </a:cxn>
                <a:cxn ang="0">
                  <a:pos x="8544" y="19806"/>
                </a:cxn>
                <a:cxn ang="0">
                  <a:pos x="9903" y="14563"/>
                </a:cxn>
                <a:cxn ang="0">
                  <a:pos x="18252" y="13204"/>
                </a:cxn>
                <a:cxn ang="0">
                  <a:pos x="18252" y="9903"/>
                </a:cxn>
              </a:cxnLst>
              <a:rect l="0" t="0" r="r" b="b"/>
              <a:pathLst>
                <a:path w="20000" h="20000">
                  <a:moveTo>
                    <a:pt x="18252" y="9903"/>
                  </a:moveTo>
                  <a:lnTo>
                    <a:pt x="19806" y="6602"/>
                  </a:lnTo>
                  <a:lnTo>
                    <a:pt x="16505" y="1359"/>
                  </a:lnTo>
                  <a:lnTo>
                    <a:pt x="13204" y="0"/>
                  </a:lnTo>
                  <a:lnTo>
                    <a:pt x="4660" y="3301"/>
                  </a:lnTo>
                  <a:lnTo>
                    <a:pt x="1359" y="7961"/>
                  </a:lnTo>
                  <a:lnTo>
                    <a:pt x="0" y="9903"/>
                  </a:lnTo>
                  <a:lnTo>
                    <a:pt x="1359" y="11262"/>
                  </a:lnTo>
                  <a:lnTo>
                    <a:pt x="3301" y="17864"/>
                  </a:lnTo>
                  <a:lnTo>
                    <a:pt x="8544" y="19806"/>
                  </a:lnTo>
                  <a:lnTo>
                    <a:pt x="9903" y="14563"/>
                  </a:lnTo>
                  <a:lnTo>
                    <a:pt x="18252" y="13204"/>
                  </a:lnTo>
                  <a:lnTo>
                    <a:pt x="18252" y="99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6" name="Freeform 145"/>
            <p:cNvSpPr>
              <a:spLocks/>
            </p:cNvSpPr>
            <p:nvPr/>
          </p:nvSpPr>
          <p:spPr bwMode="auto">
            <a:xfrm>
              <a:off x="5515674" y="5125964"/>
              <a:ext cx="14075" cy="12795"/>
            </a:xfrm>
            <a:custGeom>
              <a:avLst/>
              <a:gdLst/>
              <a:ahLst/>
              <a:cxnLst>
                <a:cxn ang="0">
                  <a:pos x="12143" y="19231"/>
                </a:cxn>
                <a:cxn ang="0">
                  <a:pos x="19286" y="13077"/>
                </a:cxn>
                <a:cxn ang="0">
                  <a:pos x="7143" y="0"/>
                </a:cxn>
                <a:cxn ang="0">
                  <a:pos x="0" y="13077"/>
                </a:cxn>
                <a:cxn ang="0">
                  <a:pos x="12143" y="19231"/>
                </a:cxn>
              </a:cxnLst>
              <a:rect l="0" t="0" r="r" b="b"/>
              <a:pathLst>
                <a:path w="20000" h="20000">
                  <a:moveTo>
                    <a:pt x="12143" y="19231"/>
                  </a:moveTo>
                  <a:lnTo>
                    <a:pt x="19286" y="13077"/>
                  </a:lnTo>
                  <a:lnTo>
                    <a:pt x="7143" y="0"/>
                  </a:lnTo>
                  <a:lnTo>
                    <a:pt x="0" y="13077"/>
                  </a:lnTo>
                  <a:lnTo>
                    <a:pt x="12143" y="192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7" name="Freeform 144"/>
            <p:cNvSpPr>
              <a:spLocks/>
            </p:cNvSpPr>
            <p:nvPr/>
          </p:nvSpPr>
          <p:spPr bwMode="auto">
            <a:xfrm>
              <a:off x="3870186" y="3841306"/>
              <a:ext cx="14075" cy="5118"/>
            </a:xfrm>
            <a:custGeom>
              <a:avLst/>
              <a:gdLst/>
              <a:ahLst/>
              <a:cxnLst>
                <a:cxn ang="0">
                  <a:pos x="12143" y="18182"/>
                </a:cxn>
                <a:cxn ang="0">
                  <a:pos x="19286" y="18182"/>
                </a:cxn>
                <a:cxn ang="0">
                  <a:pos x="7143" y="0"/>
                </a:cxn>
                <a:cxn ang="0">
                  <a:pos x="0" y="0"/>
                </a:cxn>
                <a:cxn ang="0">
                  <a:pos x="12143" y="18182"/>
                </a:cxn>
              </a:cxnLst>
              <a:rect l="0" t="0" r="r" b="b"/>
              <a:pathLst>
                <a:path w="20000" h="20000">
                  <a:moveTo>
                    <a:pt x="12143" y="18182"/>
                  </a:moveTo>
                  <a:lnTo>
                    <a:pt x="19286" y="18182"/>
                  </a:lnTo>
                  <a:lnTo>
                    <a:pt x="7143" y="0"/>
                  </a:lnTo>
                  <a:lnTo>
                    <a:pt x="0" y="0"/>
                  </a:lnTo>
                  <a:lnTo>
                    <a:pt x="12143" y="1818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8" name="Freeform 143"/>
            <p:cNvSpPr>
              <a:spLocks/>
            </p:cNvSpPr>
            <p:nvPr/>
          </p:nvSpPr>
          <p:spPr bwMode="auto">
            <a:xfrm>
              <a:off x="3900895" y="3953906"/>
              <a:ext cx="8956" cy="14075"/>
            </a:xfrm>
            <a:custGeom>
              <a:avLst/>
              <a:gdLst/>
              <a:ahLst/>
              <a:cxnLst>
                <a:cxn ang="0">
                  <a:pos x="7778" y="19286"/>
                </a:cxn>
                <a:cxn ang="0">
                  <a:pos x="18889" y="0"/>
                </a:cxn>
                <a:cxn ang="0">
                  <a:pos x="0" y="12143"/>
                </a:cxn>
                <a:cxn ang="0">
                  <a:pos x="7778" y="19286"/>
                </a:cxn>
              </a:cxnLst>
              <a:rect l="0" t="0" r="r" b="b"/>
              <a:pathLst>
                <a:path w="20000" h="20000">
                  <a:moveTo>
                    <a:pt x="7778" y="19286"/>
                  </a:moveTo>
                  <a:lnTo>
                    <a:pt x="18889" y="0"/>
                  </a:lnTo>
                  <a:lnTo>
                    <a:pt x="0" y="12143"/>
                  </a:lnTo>
                  <a:lnTo>
                    <a:pt x="7778" y="192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9" name="Freeform 142"/>
            <p:cNvSpPr>
              <a:spLocks/>
            </p:cNvSpPr>
            <p:nvPr/>
          </p:nvSpPr>
          <p:spPr bwMode="auto">
            <a:xfrm>
              <a:off x="3875304" y="3950067"/>
              <a:ext cx="12795" cy="12795"/>
            </a:xfrm>
            <a:custGeom>
              <a:avLst/>
              <a:gdLst/>
              <a:ahLst/>
              <a:cxnLst>
                <a:cxn ang="0">
                  <a:pos x="5385" y="19231"/>
                </a:cxn>
                <a:cxn ang="0">
                  <a:pos x="13077" y="13077"/>
                </a:cxn>
                <a:cxn ang="0">
                  <a:pos x="19231" y="0"/>
                </a:cxn>
                <a:cxn ang="0">
                  <a:pos x="0" y="5385"/>
                </a:cxn>
                <a:cxn ang="0">
                  <a:pos x="5385" y="19231"/>
                </a:cxn>
              </a:cxnLst>
              <a:rect l="0" t="0" r="r" b="b"/>
              <a:pathLst>
                <a:path w="20000" h="20000">
                  <a:moveTo>
                    <a:pt x="5385" y="19231"/>
                  </a:moveTo>
                  <a:lnTo>
                    <a:pt x="13077" y="13077"/>
                  </a:lnTo>
                  <a:lnTo>
                    <a:pt x="19231" y="0"/>
                  </a:lnTo>
                  <a:lnTo>
                    <a:pt x="0" y="5385"/>
                  </a:lnTo>
                  <a:lnTo>
                    <a:pt x="5385" y="192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" name="Freeform 141"/>
            <p:cNvSpPr>
              <a:spLocks/>
            </p:cNvSpPr>
            <p:nvPr/>
          </p:nvSpPr>
          <p:spPr bwMode="auto">
            <a:xfrm>
              <a:off x="2492121" y="4035796"/>
              <a:ext cx="5118" cy="8957"/>
            </a:xfrm>
            <a:custGeom>
              <a:avLst/>
              <a:gdLst/>
              <a:ahLst/>
              <a:cxnLst>
                <a:cxn ang="0">
                  <a:pos x="0" y="18889"/>
                </a:cxn>
                <a:cxn ang="0">
                  <a:pos x="18182" y="18889"/>
                </a:cxn>
                <a:cxn ang="0">
                  <a:pos x="18182" y="0"/>
                </a:cxn>
                <a:cxn ang="0">
                  <a:pos x="0" y="11111"/>
                </a:cxn>
                <a:cxn ang="0">
                  <a:pos x="0" y="18889"/>
                </a:cxn>
              </a:cxnLst>
              <a:rect l="0" t="0" r="r" b="b"/>
              <a:pathLst>
                <a:path w="20000" h="20000">
                  <a:moveTo>
                    <a:pt x="0" y="18889"/>
                  </a:moveTo>
                  <a:lnTo>
                    <a:pt x="18182" y="18889"/>
                  </a:lnTo>
                  <a:lnTo>
                    <a:pt x="18182" y="0"/>
                  </a:lnTo>
                  <a:lnTo>
                    <a:pt x="0" y="11111"/>
                  </a:lnTo>
                  <a:lnTo>
                    <a:pt x="0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" name="Freeform 140"/>
            <p:cNvSpPr>
              <a:spLocks/>
            </p:cNvSpPr>
            <p:nvPr/>
          </p:nvSpPr>
          <p:spPr bwMode="auto">
            <a:xfrm>
              <a:off x="2593205" y="4079300"/>
              <a:ext cx="8956" cy="5118"/>
            </a:xfrm>
            <a:custGeom>
              <a:avLst/>
              <a:gdLst/>
              <a:ahLst/>
              <a:cxnLst>
                <a:cxn ang="0">
                  <a:pos x="18889" y="18182"/>
                </a:cxn>
                <a:cxn ang="0">
                  <a:pos x="18889" y="18182"/>
                </a:cxn>
                <a:cxn ang="0">
                  <a:pos x="0" y="0"/>
                </a:cxn>
                <a:cxn ang="0">
                  <a:pos x="0" y="18182"/>
                </a:cxn>
                <a:cxn ang="0">
                  <a:pos x="18889" y="18182"/>
                </a:cxn>
              </a:cxnLst>
              <a:rect l="0" t="0" r="r" b="b"/>
              <a:pathLst>
                <a:path w="20000" h="20000">
                  <a:moveTo>
                    <a:pt x="18889" y="18182"/>
                  </a:moveTo>
                  <a:lnTo>
                    <a:pt x="18889" y="18182"/>
                  </a:lnTo>
                  <a:lnTo>
                    <a:pt x="0" y="0"/>
                  </a:lnTo>
                  <a:lnTo>
                    <a:pt x="0" y="18182"/>
                  </a:lnTo>
                  <a:lnTo>
                    <a:pt x="18889" y="1818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2" name="Freeform 139"/>
            <p:cNvSpPr>
              <a:spLocks/>
            </p:cNvSpPr>
            <p:nvPr/>
          </p:nvSpPr>
          <p:spPr bwMode="auto">
            <a:xfrm>
              <a:off x="2545862" y="4048591"/>
              <a:ext cx="8957" cy="21753"/>
            </a:xfrm>
            <a:custGeom>
              <a:avLst/>
              <a:gdLst/>
              <a:ahLst/>
              <a:cxnLst>
                <a:cxn ang="0">
                  <a:pos x="18889" y="19535"/>
                </a:cxn>
                <a:cxn ang="0">
                  <a:pos x="18889" y="158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889" y="19535"/>
                </a:cxn>
              </a:cxnLst>
              <a:rect l="0" t="0" r="r" b="b"/>
              <a:pathLst>
                <a:path w="20000" h="20000">
                  <a:moveTo>
                    <a:pt x="18889" y="19535"/>
                  </a:moveTo>
                  <a:lnTo>
                    <a:pt x="18889" y="15814"/>
                  </a:lnTo>
                  <a:lnTo>
                    <a:pt x="0" y="0"/>
                  </a:lnTo>
                  <a:lnTo>
                    <a:pt x="18889" y="195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3" name="Freeform 138"/>
            <p:cNvSpPr>
              <a:spLocks/>
            </p:cNvSpPr>
            <p:nvPr/>
          </p:nvSpPr>
          <p:spPr bwMode="auto">
            <a:xfrm>
              <a:off x="2575292" y="4110009"/>
              <a:ext cx="17914" cy="8957"/>
            </a:xfrm>
            <a:custGeom>
              <a:avLst/>
              <a:gdLst/>
              <a:ahLst/>
              <a:cxnLst>
                <a:cxn ang="0">
                  <a:pos x="5714" y="18889"/>
                </a:cxn>
                <a:cxn ang="0">
                  <a:pos x="14857" y="18889"/>
                </a:cxn>
                <a:cxn ang="0">
                  <a:pos x="19429" y="0"/>
                </a:cxn>
                <a:cxn ang="0">
                  <a:pos x="9714" y="0"/>
                </a:cxn>
                <a:cxn ang="0">
                  <a:pos x="0" y="7778"/>
                </a:cxn>
                <a:cxn ang="0">
                  <a:pos x="5714" y="18889"/>
                </a:cxn>
              </a:cxnLst>
              <a:rect l="0" t="0" r="r" b="b"/>
              <a:pathLst>
                <a:path w="20000" h="20000">
                  <a:moveTo>
                    <a:pt x="5714" y="18889"/>
                  </a:moveTo>
                  <a:lnTo>
                    <a:pt x="14857" y="18889"/>
                  </a:lnTo>
                  <a:lnTo>
                    <a:pt x="19429" y="0"/>
                  </a:lnTo>
                  <a:lnTo>
                    <a:pt x="9714" y="0"/>
                  </a:lnTo>
                  <a:lnTo>
                    <a:pt x="0" y="7778"/>
                  </a:lnTo>
                  <a:lnTo>
                    <a:pt x="5714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" name="Freeform 137"/>
            <p:cNvSpPr>
              <a:spLocks/>
            </p:cNvSpPr>
            <p:nvPr/>
          </p:nvSpPr>
          <p:spPr bwMode="auto">
            <a:xfrm>
              <a:off x="2536906" y="4017883"/>
              <a:ext cx="12795" cy="17914"/>
            </a:xfrm>
            <a:custGeom>
              <a:avLst/>
              <a:gdLst/>
              <a:ahLst/>
              <a:cxnLst>
                <a:cxn ang="0">
                  <a:pos x="5385" y="14857"/>
                </a:cxn>
                <a:cxn ang="0">
                  <a:pos x="0" y="5714"/>
                </a:cxn>
                <a:cxn ang="0">
                  <a:pos x="5385" y="0"/>
                </a:cxn>
                <a:cxn ang="0">
                  <a:pos x="19231" y="19429"/>
                </a:cxn>
                <a:cxn ang="0">
                  <a:pos x="5385" y="19429"/>
                </a:cxn>
                <a:cxn ang="0">
                  <a:pos x="5385" y="14857"/>
                </a:cxn>
              </a:cxnLst>
              <a:rect l="0" t="0" r="r" b="b"/>
              <a:pathLst>
                <a:path w="20000" h="20000">
                  <a:moveTo>
                    <a:pt x="5385" y="14857"/>
                  </a:moveTo>
                  <a:lnTo>
                    <a:pt x="0" y="5714"/>
                  </a:lnTo>
                  <a:lnTo>
                    <a:pt x="5385" y="0"/>
                  </a:lnTo>
                  <a:lnTo>
                    <a:pt x="19231" y="19429"/>
                  </a:lnTo>
                  <a:lnTo>
                    <a:pt x="5385" y="19429"/>
                  </a:lnTo>
                  <a:lnTo>
                    <a:pt x="5385" y="148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" name="Freeform 136"/>
            <p:cNvSpPr>
              <a:spLocks/>
            </p:cNvSpPr>
            <p:nvPr/>
          </p:nvSpPr>
          <p:spPr bwMode="auto">
            <a:xfrm>
              <a:off x="2480606" y="4010205"/>
              <a:ext cx="12795" cy="16634"/>
            </a:xfrm>
            <a:custGeom>
              <a:avLst/>
              <a:gdLst/>
              <a:ahLst/>
              <a:cxnLst>
                <a:cxn ang="0">
                  <a:pos x="5385" y="19394"/>
                </a:cxn>
                <a:cxn ang="0">
                  <a:pos x="19231" y="14545"/>
                </a:cxn>
                <a:cxn ang="0">
                  <a:pos x="19231" y="0"/>
                </a:cxn>
                <a:cxn ang="0">
                  <a:pos x="5385" y="0"/>
                </a:cxn>
                <a:cxn ang="0">
                  <a:pos x="5385" y="9091"/>
                </a:cxn>
                <a:cxn ang="0">
                  <a:pos x="0" y="14545"/>
                </a:cxn>
                <a:cxn ang="0">
                  <a:pos x="5385" y="19394"/>
                </a:cxn>
              </a:cxnLst>
              <a:rect l="0" t="0" r="r" b="b"/>
              <a:pathLst>
                <a:path w="20000" h="20000">
                  <a:moveTo>
                    <a:pt x="5385" y="19394"/>
                  </a:moveTo>
                  <a:lnTo>
                    <a:pt x="19231" y="14545"/>
                  </a:lnTo>
                  <a:lnTo>
                    <a:pt x="19231" y="0"/>
                  </a:lnTo>
                  <a:lnTo>
                    <a:pt x="5385" y="0"/>
                  </a:lnTo>
                  <a:lnTo>
                    <a:pt x="5385" y="9091"/>
                  </a:lnTo>
                  <a:lnTo>
                    <a:pt x="0" y="14545"/>
                  </a:lnTo>
                  <a:lnTo>
                    <a:pt x="5385" y="1939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" name="Freeform 135"/>
            <p:cNvSpPr>
              <a:spLocks/>
            </p:cNvSpPr>
            <p:nvPr/>
          </p:nvSpPr>
          <p:spPr bwMode="auto">
            <a:xfrm>
              <a:off x="2515153" y="3997410"/>
              <a:ext cx="17914" cy="26871"/>
            </a:xfrm>
            <a:custGeom>
              <a:avLst/>
              <a:gdLst/>
              <a:ahLst/>
              <a:cxnLst>
                <a:cxn ang="0">
                  <a:pos x="19429" y="19615"/>
                </a:cxn>
                <a:cxn ang="0">
                  <a:pos x="19429" y="10385"/>
                </a:cxn>
                <a:cxn ang="0">
                  <a:pos x="5714" y="0"/>
                </a:cxn>
                <a:cxn ang="0">
                  <a:pos x="0" y="3846"/>
                </a:cxn>
                <a:cxn ang="0">
                  <a:pos x="14857" y="10385"/>
                </a:cxn>
                <a:cxn ang="0">
                  <a:pos x="9714" y="15769"/>
                </a:cxn>
                <a:cxn ang="0">
                  <a:pos x="19429" y="19615"/>
                </a:cxn>
              </a:cxnLst>
              <a:rect l="0" t="0" r="r" b="b"/>
              <a:pathLst>
                <a:path w="20000" h="20000">
                  <a:moveTo>
                    <a:pt x="19429" y="19615"/>
                  </a:moveTo>
                  <a:lnTo>
                    <a:pt x="19429" y="10385"/>
                  </a:lnTo>
                  <a:lnTo>
                    <a:pt x="5714" y="0"/>
                  </a:lnTo>
                  <a:lnTo>
                    <a:pt x="0" y="3846"/>
                  </a:lnTo>
                  <a:lnTo>
                    <a:pt x="14857" y="10385"/>
                  </a:lnTo>
                  <a:lnTo>
                    <a:pt x="9714" y="15769"/>
                  </a:lnTo>
                  <a:lnTo>
                    <a:pt x="19429" y="196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7" name="Freeform 134"/>
            <p:cNvSpPr>
              <a:spLocks/>
            </p:cNvSpPr>
            <p:nvPr/>
          </p:nvSpPr>
          <p:spPr bwMode="auto">
            <a:xfrm>
              <a:off x="2471649" y="3966701"/>
              <a:ext cx="26871" cy="8957"/>
            </a:xfrm>
            <a:custGeom>
              <a:avLst/>
              <a:gdLst/>
              <a:ahLst/>
              <a:cxnLst>
                <a:cxn ang="0">
                  <a:pos x="2692" y="18889"/>
                </a:cxn>
                <a:cxn ang="0">
                  <a:pos x="19615" y="0"/>
                </a:cxn>
                <a:cxn ang="0">
                  <a:pos x="15769" y="0"/>
                </a:cxn>
                <a:cxn ang="0">
                  <a:pos x="6538" y="0"/>
                </a:cxn>
                <a:cxn ang="0">
                  <a:pos x="0" y="0"/>
                </a:cxn>
                <a:cxn ang="0">
                  <a:pos x="2692" y="18889"/>
                </a:cxn>
              </a:cxnLst>
              <a:rect l="0" t="0" r="r" b="b"/>
              <a:pathLst>
                <a:path w="20000" h="20000">
                  <a:moveTo>
                    <a:pt x="2692" y="18889"/>
                  </a:moveTo>
                  <a:lnTo>
                    <a:pt x="19615" y="0"/>
                  </a:lnTo>
                  <a:lnTo>
                    <a:pt x="15769" y="0"/>
                  </a:lnTo>
                  <a:lnTo>
                    <a:pt x="6538" y="0"/>
                  </a:lnTo>
                  <a:lnTo>
                    <a:pt x="0" y="0"/>
                  </a:lnTo>
                  <a:lnTo>
                    <a:pt x="2692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8" name="Freeform 133"/>
            <p:cNvSpPr>
              <a:spLocks/>
            </p:cNvSpPr>
            <p:nvPr/>
          </p:nvSpPr>
          <p:spPr bwMode="auto">
            <a:xfrm>
              <a:off x="2497239" y="3959024"/>
              <a:ext cx="17914" cy="35827"/>
            </a:xfrm>
            <a:custGeom>
              <a:avLst/>
              <a:gdLst/>
              <a:ahLst/>
              <a:cxnLst>
                <a:cxn ang="0">
                  <a:pos x="14857" y="19710"/>
                </a:cxn>
                <a:cxn ang="0">
                  <a:pos x="19429" y="11884"/>
                </a:cxn>
                <a:cxn ang="0">
                  <a:pos x="9714" y="2029"/>
                </a:cxn>
                <a:cxn ang="0">
                  <a:pos x="0" y="0"/>
                </a:cxn>
                <a:cxn ang="0">
                  <a:pos x="0" y="2029"/>
                </a:cxn>
                <a:cxn ang="0">
                  <a:pos x="9714" y="4928"/>
                </a:cxn>
                <a:cxn ang="0">
                  <a:pos x="9714" y="11884"/>
                </a:cxn>
                <a:cxn ang="0">
                  <a:pos x="9714" y="14783"/>
                </a:cxn>
                <a:cxn ang="0">
                  <a:pos x="14857" y="19710"/>
                </a:cxn>
              </a:cxnLst>
              <a:rect l="0" t="0" r="r" b="b"/>
              <a:pathLst>
                <a:path w="20000" h="20000">
                  <a:moveTo>
                    <a:pt x="14857" y="19710"/>
                  </a:moveTo>
                  <a:lnTo>
                    <a:pt x="19429" y="11884"/>
                  </a:lnTo>
                  <a:lnTo>
                    <a:pt x="9714" y="2029"/>
                  </a:lnTo>
                  <a:lnTo>
                    <a:pt x="0" y="0"/>
                  </a:lnTo>
                  <a:lnTo>
                    <a:pt x="0" y="2029"/>
                  </a:lnTo>
                  <a:lnTo>
                    <a:pt x="9714" y="4928"/>
                  </a:lnTo>
                  <a:lnTo>
                    <a:pt x="9714" y="11884"/>
                  </a:lnTo>
                  <a:lnTo>
                    <a:pt x="9714" y="14783"/>
                  </a:lnTo>
                  <a:lnTo>
                    <a:pt x="14857" y="197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9" name="Freeform 132"/>
            <p:cNvSpPr>
              <a:spLocks/>
            </p:cNvSpPr>
            <p:nvPr/>
          </p:nvSpPr>
          <p:spPr bwMode="auto">
            <a:xfrm>
              <a:off x="2750588" y="2802320"/>
              <a:ext cx="12795" cy="17914"/>
            </a:xfrm>
            <a:custGeom>
              <a:avLst/>
              <a:gdLst/>
              <a:ahLst/>
              <a:cxnLst>
                <a:cxn ang="0">
                  <a:pos x="5385" y="19429"/>
                </a:cxn>
                <a:cxn ang="0">
                  <a:pos x="19231" y="13714"/>
                </a:cxn>
                <a:cxn ang="0">
                  <a:pos x="19231" y="4000"/>
                </a:cxn>
                <a:cxn ang="0">
                  <a:pos x="0" y="0"/>
                </a:cxn>
                <a:cxn ang="0">
                  <a:pos x="5385" y="19429"/>
                </a:cxn>
              </a:cxnLst>
              <a:rect l="0" t="0" r="r" b="b"/>
              <a:pathLst>
                <a:path w="20000" h="20000">
                  <a:moveTo>
                    <a:pt x="5385" y="19429"/>
                  </a:moveTo>
                  <a:lnTo>
                    <a:pt x="19231" y="13714"/>
                  </a:lnTo>
                  <a:lnTo>
                    <a:pt x="19231" y="4000"/>
                  </a:lnTo>
                  <a:lnTo>
                    <a:pt x="0" y="0"/>
                  </a:lnTo>
                  <a:lnTo>
                    <a:pt x="5385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0" name="Freeform 131"/>
            <p:cNvSpPr>
              <a:spLocks/>
            </p:cNvSpPr>
            <p:nvPr/>
          </p:nvSpPr>
          <p:spPr bwMode="auto">
            <a:xfrm>
              <a:off x="2771061" y="2797202"/>
              <a:ext cx="14075" cy="14075"/>
            </a:xfrm>
            <a:custGeom>
              <a:avLst/>
              <a:gdLst/>
              <a:ahLst/>
              <a:cxnLst>
                <a:cxn ang="0">
                  <a:pos x="7143" y="19286"/>
                </a:cxn>
                <a:cxn ang="0">
                  <a:pos x="19286" y="12143"/>
                </a:cxn>
                <a:cxn ang="0">
                  <a:pos x="12143" y="0"/>
                </a:cxn>
                <a:cxn ang="0">
                  <a:pos x="0" y="0"/>
                </a:cxn>
                <a:cxn ang="0">
                  <a:pos x="7143" y="19286"/>
                </a:cxn>
              </a:cxnLst>
              <a:rect l="0" t="0" r="r" b="b"/>
              <a:pathLst>
                <a:path w="20000" h="20000">
                  <a:moveTo>
                    <a:pt x="7143" y="19286"/>
                  </a:moveTo>
                  <a:lnTo>
                    <a:pt x="19286" y="12143"/>
                  </a:lnTo>
                  <a:lnTo>
                    <a:pt x="12143" y="0"/>
                  </a:lnTo>
                  <a:lnTo>
                    <a:pt x="0" y="0"/>
                  </a:lnTo>
                  <a:lnTo>
                    <a:pt x="7143" y="192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1" name="Freeform 130"/>
            <p:cNvSpPr>
              <a:spLocks/>
            </p:cNvSpPr>
            <p:nvPr/>
          </p:nvSpPr>
          <p:spPr bwMode="auto">
            <a:xfrm>
              <a:off x="2687891" y="2840706"/>
              <a:ext cx="26870" cy="35827"/>
            </a:xfrm>
            <a:custGeom>
              <a:avLst/>
              <a:gdLst/>
              <a:ahLst/>
              <a:cxnLst>
                <a:cxn ang="0">
                  <a:pos x="6538" y="19710"/>
                </a:cxn>
                <a:cxn ang="0">
                  <a:pos x="19615" y="7826"/>
                </a:cxn>
                <a:cxn ang="0">
                  <a:pos x="19615" y="0"/>
                </a:cxn>
                <a:cxn ang="0">
                  <a:pos x="10385" y="2899"/>
                </a:cxn>
                <a:cxn ang="0">
                  <a:pos x="0" y="14783"/>
                </a:cxn>
                <a:cxn ang="0">
                  <a:pos x="6538" y="19710"/>
                </a:cxn>
              </a:cxnLst>
              <a:rect l="0" t="0" r="r" b="b"/>
              <a:pathLst>
                <a:path w="20000" h="20000">
                  <a:moveTo>
                    <a:pt x="6538" y="19710"/>
                  </a:moveTo>
                  <a:lnTo>
                    <a:pt x="19615" y="7826"/>
                  </a:lnTo>
                  <a:lnTo>
                    <a:pt x="19615" y="0"/>
                  </a:lnTo>
                  <a:lnTo>
                    <a:pt x="10385" y="2899"/>
                  </a:lnTo>
                  <a:lnTo>
                    <a:pt x="0" y="14783"/>
                  </a:lnTo>
                  <a:lnTo>
                    <a:pt x="6538" y="197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" name="Freeform 129"/>
            <p:cNvSpPr>
              <a:spLocks/>
            </p:cNvSpPr>
            <p:nvPr/>
          </p:nvSpPr>
          <p:spPr bwMode="auto">
            <a:xfrm>
              <a:off x="2549701" y="2028199"/>
              <a:ext cx="66536" cy="26870"/>
            </a:xfrm>
            <a:custGeom>
              <a:avLst/>
              <a:gdLst/>
              <a:ahLst/>
              <a:cxnLst>
                <a:cxn ang="0">
                  <a:pos x="14615" y="19615"/>
                </a:cxn>
                <a:cxn ang="0">
                  <a:pos x="19846" y="13077"/>
                </a:cxn>
                <a:cxn ang="0">
                  <a:pos x="19846" y="0"/>
                </a:cxn>
                <a:cxn ang="0">
                  <a:pos x="7846" y="0"/>
                </a:cxn>
                <a:cxn ang="0">
                  <a:pos x="0" y="6538"/>
                </a:cxn>
                <a:cxn ang="0">
                  <a:pos x="6769" y="13077"/>
                </a:cxn>
                <a:cxn ang="0">
                  <a:pos x="14615" y="19615"/>
                </a:cxn>
              </a:cxnLst>
              <a:rect l="0" t="0" r="r" b="b"/>
              <a:pathLst>
                <a:path w="20000" h="20000">
                  <a:moveTo>
                    <a:pt x="14615" y="19615"/>
                  </a:moveTo>
                  <a:lnTo>
                    <a:pt x="19846" y="13077"/>
                  </a:lnTo>
                  <a:lnTo>
                    <a:pt x="19846" y="0"/>
                  </a:lnTo>
                  <a:lnTo>
                    <a:pt x="7846" y="0"/>
                  </a:lnTo>
                  <a:lnTo>
                    <a:pt x="0" y="6538"/>
                  </a:lnTo>
                  <a:lnTo>
                    <a:pt x="6769" y="13077"/>
                  </a:lnTo>
                  <a:lnTo>
                    <a:pt x="14615" y="196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3" name="Freeform 128"/>
            <p:cNvSpPr>
              <a:spLocks/>
            </p:cNvSpPr>
            <p:nvPr/>
          </p:nvSpPr>
          <p:spPr bwMode="auto">
            <a:xfrm>
              <a:off x="2627753" y="2811277"/>
              <a:ext cx="48623" cy="30709"/>
            </a:xfrm>
            <a:custGeom>
              <a:avLst/>
              <a:gdLst/>
              <a:ahLst/>
              <a:cxnLst>
                <a:cxn ang="0">
                  <a:pos x="5625" y="19661"/>
                </a:cxn>
                <a:cxn ang="0">
                  <a:pos x="16250" y="11525"/>
                </a:cxn>
                <a:cxn ang="0">
                  <a:pos x="19792" y="5763"/>
                </a:cxn>
                <a:cxn ang="0">
                  <a:pos x="7083" y="0"/>
                </a:cxn>
                <a:cxn ang="0">
                  <a:pos x="0" y="11525"/>
                </a:cxn>
                <a:cxn ang="0">
                  <a:pos x="0" y="16949"/>
                </a:cxn>
                <a:cxn ang="0">
                  <a:pos x="5625" y="19661"/>
                </a:cxn>
              </a:cxnLst>
              <a:rect l="0" t="0" r="r" b="b"/>
              <a:pathLst>
                <a:path w="20000" h="20000">
                  <a:moveTo>
                    <a:pt x="5625" y="19661"/>
                  </a:moveTo>
                  <a:lnTo>
                    <a:pt x="16250" y="11525"/>
                  </a:lnTo>
                  <a:lnTo>
                    <a:pt x="19792" y="5763"/>
                  </a:lnTo>
                  <a:lnTo>
                    <a:pt x="7083" y="0"/>
                  </a:lnTo>
                  <a:lnTo>
                    <a:pt x="0" y="11525"/>
                  </a:lnTo>
                  <a:lnTo>
                    <a:pt x="0" y="16949"/>
                  </a:lnTo>
                  <a:lnTo>
                    <a:pt x="5625" y="196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4" name="Freeform 127"/>
            <p:cNvSpPr>
              <a:spLocks/>
            </p:cNvSpPr>
            <p:nvPr/>
          </p:nvSpPr>
          <p:spPr bwMode="auto">
            <a:xfrm>
              <a:off x="2906692" y="3321813"/>
              <a:ext cx="52462" cy="31989"/>
            </a:xfrm>
            <a:custGeom>
              <a:avLst/>
              <a:gdLst/>
              <a:ahLst/>
              <a:cxnLst>
                <a:cxn ang="0">
                  <a:pos x="19806" y="19677"/>
                </a:cxn>
                <a:cxn ang="0">
                  <a:pos x="18252" y="14194"/>
                </a:cxn>
                <a:cxn ang="0">
                  <a:pos x="13204" y="8710"/>
                </a:cxn>
                <a:cxn ang="0">
                  <a:pos x="3301" y="0"/>
                </a:cxn>
                <a:cxn ang="0">
                  <a:pos x="0" y="0"/>
                </a:cxn>
                <a:cxn ang="0">
                  <a:pos x="4660" y="10968"/>
                </a:cxn>
                <a:cxn ang="0">
                  <a:pos x="11650" y="19677"/>
                </a:cxn>
                <a:cxn ang="0">
                  <a:pos x="19806" y="19677"/>
                </a:cxn>
              </a:cxnLst>
              <a:rect l="0" t="0" r="r" b="b"/>
              <a:pathLst>
                <a:path w="20000" h="20000">
                  <a:moveTo>
                    <a:pt x="19806" y="19677"/>
                  </a:moveTo>
                  <a:lnTo>
                    <a:pt x="18252" y="14194"/>
                  </a:lnTo>
                  <a:lnTo>
                    <a:pt x="13204" y="8710"/>
                  </a:lnTo>
                  <a:lnTo>
                    <a:pt x="3301" y="0"/>
                  </a:lnTo>
                  <a:lnTo>
                    <a:pt x="0" y="0"/>
                  </a:lnTo>
                  <a:lnTo>
                    <a:pt x="4660" y="10968"/>
                  </a:lnTo>
                  <a:lnTo>
                    <a:pt x="11650" y="19677"/>
                  </a:lnTo>
                  <a:lnTo>
                    <a:pt x="19806" y="196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5" name="Freeform 126"/>
            <p:cNvSpPr>
              <a:spLocks/>
            </p:cNvSpPr>
            <p:nvPr/>
          </p:nvSpPr>
          <p:spPr bwMode="auto">
            <a:xfrm>
              <a:off x="2832479" y="2620625"/>
              <a:ext cx="52462" cy="35827"/>
            </a:xfrm>
            <a:custGeom>
              <a:avLst/>
              <a:gdLst/>
              <a:ahLst/>
              <a:cxnLst>
                <a:cxn ang="0">
                  <a:pos x="8544" y="19710"/>
                </a:cxn>
                <a:cxn ang="0">
                  <a:pos x="16505" y="16812"/>
                </a:cxn>
                <a:cxn ang="0">
                  <a:pos x="19806" y="4928"/>
                </a:cxn>
                <a:cxn ang="0">
                  <a:pos x="14951" y="0"/>
                </a:cxn>
                <a:cxn ang="0">
                  <a:pos x="6602" y="2029"/>
                </a:cxn>
                <a:cxn ang="0">
                  <a:pos x="1942" y="9855"/>
                </a:cxn>
                <a:cxn ang="0">
                  <a:pos x="0" y="16812"/>
                </a:cxn>
                <a:cxn ang="0">
                  <a:pos x="8544" y="19710"/>
                </a:cxn>
              </a:cxnLst>
              <a:rect l="0" t="0" r="r" b="b"/>
              <a:pathLst>
                <a:path w="20000" h="20000">
                  <a:moveTo>
                    <a:pt x="8544" y="19710"/>
                  </a:moveTo>
                  <a:lnTo>
                    <a:pt x="16505" y="16812"/>
                  </a:lnTo>
                  <a:lnTo>
                    <a:pt x="19806" y="4928"/>
                  </a:lnTo>
                  <a:lnTo>
                    <a:pt x="14951" y="0"/>
                  </a:lnTo>
                  <a:lnTo>
                    <a:pt x="6602" y="2029"/>
                  </a:lnTo>
                  <a:lnTo>
                    <a:pt x="1942" y="9855"/>
                  </a:lnTo>
                  <a:lnTo>
                    <a:pt x="0" y="16812"/>
                  </a:lnTo>
                  <a:lnTo>
                    <a:pt x="8544" y="197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6" name="Freeform 125"/>
            <p:cNvSpPr>
              <a:spLocks/>
            </p:cNvSpPr>
            <p:nvPr/>
          </p:nvSpPr>
          <p:spPr bwMode="auto">
            <a:xfrm>
              <a:off x="2671257" y="2252118"/>
              <a:ext cx="62698" cy="48623"/>
            </a:xfrm>
            <a:custGeom>
              <a:avLst/>
              <a:gdLst/>
              <a:ahLst/>
              <a:cxnLst>
                <a:cxn ang="0">
                  <a:pos x="12623" y="19792"/>
                </a:cxn>
                <a:cxn ang="0">
                  <a:pos x="19836" y="9167"/>
                </a:cxn>
                <a:cxn ang="0">
                  <a:pos x="19836" y="3542"/>
                </a:cxn>
                <a:cxn ang="0">
                  <a:pos x="18197" y="0"/>
                </a:cxn>
                <a:cxn ang="0">
                  <a:pos x="8361" y="3542"/>
                </a:cxn>
                <a:cxn ang="0">
                  <a:pos x="0" y="9167"/>
                </a:cxn>
                <a:cxn ang="0">
                  <a:pos x="4426" y="16250"/>
                </a:cxn>
                <a:cxn ang="0">
                  <a:pos x="12623" y="19792"/>
                </a:cxn>
              </a:cxnLst>
              <a:rect l="0" t="0" r="r" b="b"/>
              <a:pathLst>
                <a:path w="20000" h="20000">
                  <a:moveTo>
                    <a:pt x="12623" y="19792"/>
                  </a:moveTo>
                  <a:lnTo>
                    <a:pt x="19836" y="9167"/>
                  </a:lnTo>
                  <a:lnTo>
                    <a:pt x="19836" y="3542"/>
                  </a:lnTo>
                  <a:lnTo>
                    <a:pt x="18197" y="0"/>
                  </a:lnTo>
                  <a:lnTo>
                    <a:pt x="8361" y="3542"/>
                  </a:lnTo>
                  <a:lnTo>
                    <a:pt x="0" y="9167"/>
                  </a:lnTo>
                  <a:lnTo>
                    <a:pt x="4426" y="16250"/>
                  </a:lnTo>
                  <a:lnTo>
                    <a:pt x="12623" y="197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" name="Freeform 124"/>
            <p:cNvSpPr>
              <a:spLocks/>
            </p:cNvSpPr>
            <p:nvPr/>
          </p:nvSpPr>
          <p:spPr bwMode="auto">
            <a:xfrm>
              <a:off x="2448617" y="2286666"/>
              <a:ext cx="43504" cy="43504"/>
            </a:xfrm>
            <a:custGeom>
              <a:avLst/>
              <a:gdLst/>
              <a:ahLst/>
              <a:cxnLst>
                <a:cxn ang="0">
                  <a:pos x="6279" y="19767"/>
                </a:cxn>
                <a:cxn ang="0">
                  <a:pos x="11860" y="17907"/>
                </a:cxn>
                <a:cxn ang="0">
                  <a:pos x="17907" y="13953"/>
                </a:cxn>
                <a:cxn ang="0">
                  <a:pos x="19767" y="7907"/>
                </a:cxn>
                <a:cxn ang="0">
                  <a:pos x="15814" y="2326"/>
                </a:cxn>
                <a:cxn ang="0">
                  <a:pos x="7907" y="0"/>
                </a:cxn>
                <a:cxn ang="0">
                  <a:pos x="0" y="3953"/>
                </a:cxn>
                <a:cxn ang="0">
                  <a:pos x="3953" y="7907"/>
                </a:cxn>
                <a:cxn ang="0">
                  <a:pos x="6279" y="19767"/>
                </a:cxn>
              </a:cxnLst>
              <a:rect l="0" t="0" r="r" b="b"/>
              <a:pathLst>
                <a:path w="20000" h="20000">
                  <a:moveTo>
                    <a:pt x="6279" y="19767"/>
                  </a:moveTo>
                  <a:lnTo>
                    <a:pt x="11860" y="17907"/>
                  </a:lnTo>
                  <a:lnTo>
                    <a:pt x="17907" y="13953"/>
                  </a:lnTo>
                  <a:lnTo>
                    <a:pt x="19767" y="7907"/>
                  </a:lnTo>
                  <a:lnTo>
                    <a:pt x="15814" y="2326"/>
                  </a:lnTo>
                  <a:lnTo>
                    <a:pt x="7907" y="0"/>
                  </a:lnTo>
                  <a:lnTo>
                    <a:pt x="0" y="3953"/>
                  </a:lnTo>
                  <a:lnTo>
                    <a:pt x="3953" y="7907"/>
                  </a:lnTo>
                  <a:lnTo>
                    <a:pt x="6279" y="197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" name="Freeform 123"/>
            <p:cNvSpPr>
              <a:spLocks/>
            </p:cNvSpPr>
            <p:nvPr/>
          </p:nvSpPr>
          <p:spPr bwMode="auto">
            <a:xfrm>
              <a:off x="2453735" y="2482435"/>
              <a:ext cx="70375" cy="56300"/>
            </a:xfrm>
            <a:custGeom>
              <a:avLst/>
              <a:gdLst/>
              <a:ahLst/>
              <a:cxnLst>
                <a:cxn ang="0">
                  <a:pos x="17372" y="19818"/>
                </a:cxn>
                <a:cxn ang="0">
                  <a:pos x="19854" y="16727"/>
                </a:cxn>
                <a:cxn ang="0">
                  <a:pos x="18686" y="9273"/>
                </a:cxn>
                <a:cxn ang="0">
                  <a:pos x="14891" y="0"/>
                </a:cxn>
                <a:cxn ang="0">
                  <a:pos x="8467" y="4364"/>
                </a:cxn>
                <a:cxn ang="0">
                  <a:pos x="4964" y="9273"/>
                </a:cxn>
                <a:cxn ang="0">
                  <a:pos x="0" y="10545"/>
                </a:cxn>
                <a:cxn ang="0">
                  <a:pos x="5985" y="16727"/>
                </a:cxn>
                <a:cxn ang="0">
                  <a:pos x="10949" y="19818"/>
                </a:cxn>
                <a:cxn ang="0">
                  <a:pos x="17372" y="19818"/>
                </a:cxn>
              </a:cxnLst>
              <a:rect l="0" t="0" r="r" b="b"/>
              <a:pathLst>
                <a:path w="20000" h="20000">
                  <a:moveTo>
                    <a:pt x="17372" y="19818"/>
                  </a:moveTo>
                  <a:lnTo>
                    <a:pt x="19854" y="16727"/>
                  </a:lnTo>
                  <a:lnTo>
                    <a:pt x="18686" y="9273"/>
                  </a:lnTo>
                  <a:lnTo>
                    <a:pt x="14891" y="0"/>
                  </a:lnTo>
                  <a:lnTo>
                    <a:pt x="8467" y="4364"/>
                  </a:lnTo>
                  <a:lnTo>
                    <a:pt x="4964" y="9273"/>
                  </a:lnTo>
                  <a:lnTo>
                    <a:pt x="0" y="10545"/>
                  </a:lnTo>
                  <a:lnTo>
                    <a:pt x="5985" y="16727"/>
                  </a:lnTo>
                  <a:lnTo>
                    <a:pt x="10949" y="19818"/>
                  </a:lnTo>
                  <a:lnTo>
                    <a:pt x="17372" y="198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9" name="Freeform 122"/>
            <p:cNvSpPr>
              <a:spLocks/>
            </p:cNvSpPr>
            <p:nvPr/>
          </p:nvSpPr>
          <p:spPr bwMode="auto">
            <a:xfrm>
              <a:off x="1542703" y="3147796"/>
              <a:ext cx="79331" cy="101084"/>
            </a:xfrm>
            <a:custGeom>
              <a:avLst/>
              <a:gdLst/>
              <a:ahLst/>
              <a:cxnLst>
                <a:cxn ang="0">
                  <a:pos x="19870" y="19898"/>
                </a:cxn>
                <a:cxn ang="0">
                  <a:pos x="16364" y="13706"/>
                </a:cxn>
                <a:cxn ang="0">
                  <a:pos x="14156" y="10254"/>
                </a:cxn>
                <a:cxn ang="0">
                  <a:pos x="13247" y="5178"/>
                </a:cxn>
                <a:cxn ang="0">
                  <a:pos x="2208" y="0"/>
                </a:cxn>
                <a:cxn ang="0">
                  <a:pos x="0" y="1015"/>
                </a:cxn>
                <a:cxn ang="0">
                  <a:pos x="0" y="6091"/>
                </a:cxn>
                <a:cxn ang="0">
                  <a:pos x="5325" y="11980"/>
                </a:cxn>
                <a:cxn ang="0">
                  <a:pos x="9740" y="14721"/>
                </a:cxn>
                <a:cxn ang="0">
                  <a:pos x="13247" y="18173"/>
                </a:cxn>
                <a:cxn ang="0">
                  <a:pos x="19870" y="19898"/>
                </a:cxn>
              </a:cxnLst>
              <a:rect l="0" t="0" r="r" b="b"/>
              <a:pathLst>
                <a:path w="20000" h="20000">
                  <a:moveTo>
                    <a:pt x="19870" y="19898"/>
                  </a:moveTo>
                  <a:lnTo>
                    <a:pt x="16364" y="13706"/>
                  </a:lnTo>
                  <a:lnTo>
                    <a:pt x="14156" y="10254"/>
                  </a:lnTo>
                  <a:lnTo>
                    <a:pt x="13247" y="5178"/>
                  </a:lnTo>
                  <a:lnTo>
                    <a:pt x="2208" y="0"/>
                  </a:lnTo>
                  <a:lnTo>
                    <a:pt x="0" y="1015"/>
                  </a:lnTo>
                  <a:lnTo>
                    <a:pt x="0" y="6091"/>
                  </a:lnTo>
                  <a:lnTo>
                    <a:pt x="5325" y="11980"/>
                  </a:lnTo>
                  <a:lnTo>
                    <a:pt x="9740" y="14721"/>
                  </a:lnTo>
                  <a:lnTo>
                    <a:pt x="13247" y="18173"/>
                  </a:lnTo>
                  <a:lnTo>
                    <a:pt x="19870" y="1989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0" name="Freeform 121"/>
            <p:cNvSpPr>
              <a:spLocks/>
            </p:cNvSpPr>
            <p:nvPr/>
          </p:nvSpPr>
          <p:spPr bwMode="auto">
            <a:xfrm>
              <a:off x="2897736" y="2390308"/>
              <a:ext cx="70374" cy="52462"/>
            </a:xfrm>
            <a:custGeom>
              <a:avLst/>
              <a:gdLst/>
              <a:ahLst/>
              <a:cxnLst>
                <a:cxn ang="0">
                  <a:pos x="19854" y="19806"/>
                </a:cxn>
                <a:cxn ang="0">
                  <a:pos x="17372" y="6602"/>
                </a:cxn>
                <a:cxn ang="0">
                  <a:pos x="7445" y="3301"/>
                </a:cxn>
                <a:cxn ang="0">
                  <a:pos x="3504" y="0"/>
                </a:cxn>
                <a:cxn ang="0">
                  <a:pos x="1022" y="5243"/>
                </a:cxn>
                <a:cxn ang="0">
                  <a:pos x="2482" y="8544"/>
                </a:cxn>
                <a:cxn ang="0">
                  <a:pos x="0" y="13204"/>
                </a:cxn>
                <a:cxn ang="0">
                  <a:pos x="2482" y="16505"/>
                </a:cxn>
                <a:cxn ang="0">
                  <a:pos x="8467" y="16505"/>
                </a:cxn>
                <a:cxn ang="0">
                  <a:pos x="13723" y="16505"/>
                </a:cxn>
                <a:cxn ang="0">
                  <a:pos x="19854" y="19806"/>
                </a:cxn>
              </a:cxnLst>
              <a:rect l="0" t="0" r="r" b="b"/>
              <a:pathLst>
                <a:path w="20000" h="20000">
                  <a:moveTo>
                    <a:pt x="19854" y="19806"/>
                  </a:moveTo>
                  <a:lnTo>
                    <a:pt x="17372" y="6602"/>
                  </a:lnTo>
                  <a:lnTo>
                    <a:pt x="7445" y="3301"/>
                  </a:lnTo>
                  <a:lnTo>
                    <a:pt x="3504" y="0"/>
                  </a:lnTo>
                  <a:lnTo>
                    <a:pt x="1022" y="5243"/>
                  </a:lnTo>
                  <a:lnTo>
                    <a:pt x="2482" y="8544"/>
                  </a:lnTo>
                  <a:lnTo>
                    <a:pt x="0" y="13204"/>
                  </a:lnTo>
                  <a:lnTo>
                    <a:pt x="2482" y="16505"/>
                  </a:lnTo>
                  <a:lnTo>
                    <a:pt x="8467" y="16505"/>
                  </a:lnTo>
                  <a:lnTo>
                    <a:pt x="13723" y="16505"/>
                  </a:lnTo>
                  <a:lnTo>
                    <a:pt x="19854" y="198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1" name="Freeform 120"/>
            <p:cNvSpPr>
              <a:spLocks/>
            </p:cNvSpPr>
            <p:nvPr/>
          </p:nvSpPr>
          <p:spPr bwMode="auto">
            <a:xfrm>
              <a:off x="2609839" y="2330170"/>
              <a:ext cx="135631" cy="83170"/>
            </a:xfrm>
            <a:custGeom>
              <a:avLst/>
              <a:gdLst/>
              <a:ahLst/>
              <a:cxnLst>
                <a:cxn ang="0">
                  <a:pos x="2566" y="19877"/>
                </a:cxn>
                <a:cxn ang="0">
                  <a:pos x="6415" y="14479"/>
                </a:cxn>
                <a:cxn ang="0">
                  <a:pos x="3321" y="13620"/>
                </a:cxn>
                <a:cxn ang="0">
                  <a:pos x="3849" y="10307"/>
                </a:cxn>
                <a:cxn ang="0">
                  <a:pos x="10189" y="15706"/>
                </a:cxn>
                <a:cxn ang="0">
                  <a:pos x="14792" y="9448"/>
                </a:cxn>
                <a:cxn ang="0">
                  <a:pos x="19925" y="5276"/>
                </a:cxn>
                <a:cxn ang="0">
                  <a:pos x="13509" y="0"/>
                </a:cxn>
                <a:cxn ang="0">
                  <a:pos x="7698" y="0"/>
                </a:cxn>
                <a:cxn ang="0">
                  <a:pos x="3849" y="5276"/>
                </a:cxn>
                <a:cxn ang="0">
                  <a:pos x="1283" y="12393"/>
                </a:cxn>
                <a:cxn ang="0">
                  <a:pos x="0" y="17791"/>
                </a:cxn>
                <a:cxn ang="0">
                  <a:pos x="2566" y="19877"/>
                </a:cxn>
              </a:cxnLst>
              <a:rect l="0" t="0" r="r" b="b"/>
              <a:pathLst>
                <a:path w="20000" h="20000">
                  <a:moveTo>
                    <a:pt x="2566" y="19877"/>
                  </a:moveTo>
                  <a:lnTo>
                    <a:pt x="6415" y="14479"/>
                  </a:lnTo>
                  <a:lnTo>
                    <a:pt x="3321" y="13620"/>
                  </a:lnTo>
                  <a:lnTo>
                    <a:pt x="3849" y="10307"/>
                  </a:lnTo>
                  <a:lnTo>
                    <a:pt x="10189" y="15706"/>
                  </a:lnTo>
                  <a:lnTo>
                    <a:pt x="14792" y="9448"/>
                  </a:lnTo>
                  <a:lnTo>
                    <a:pt x="19925" y="5276"/>
                  </a:lnTo>
                  <a:lnTo>
                    <a:pt x="13509" y="0"/>
                  </a:lnTo>
                  <a:lnTo>
                    <a:pt x="7698" y="0"/>
                  </a:lnTo>
                  <a:lnTo>
                    <a:pt x="3849" y="5276"/>
                  </a:lnTo>
                  <a:lnTo>
                    <a:pt x="1283" y="12393"/>
                  </a:lnTo>
                  <a:lnTo>
                    <a:pt x="0" y="17791"/>
                  </a:lnTo>
                  <a:lnTo>
                    <a:pt x="2566" y="198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2" name="Freeform 119"/>
            <p:cNvSpPr>
              <a:spLocks/>
            </p:cNvSpPr>
            <p:nvPr/>
          </p:nvSpPr>
          <p:spPr bwMode="auto">
            <a:xfrm>
              <a:off x="2511315" y="2053789"/>
              <a:ext cx="79331" cy="43504"/>
            </a:xfrm>
            <a:custGeom>
              <a:avLst/>
              <a:gdLst/>
              <a:ahLst/>
              <a:cxnLst>
                <a:cxn ang="0">
                  <a:pos x="7532" y="19767"/>
                </a:cxn>
                <a:cxn ang="0">
                  <a:pos x="13247" y="17442"/>
                </a:cxn>
                <a:cxn ang="0">
                  <a:pos x="14156" y="13488"/>
                </a:cxn>
                <a:cxn ang="0">
                  <a:pos x="13247" y="11860"/>
                </a:cxn>
                <a:cxn ang="0">
                  <a:pos x="13247" y="7907"/>
                </a:cxn>
                <a:cxn ang="0">
                  <a:pos x="17662" y="9535"/>
                </a:cxn>
                <a:cxn ang="0">
                  <a:pos x="19870" y="5581"/>
                </a:cxn>
                <a:cxn ang="0">
                  <a:pos x="11948" y="0"/>
                </a:cxn>
                <a:cxn ang="0">
                  <a:pos x="5325" y="0"/>
                </a:cxn>
                <a:cxn ang="0">
                  <a:pos x="909" y="7907"/>
                </a:cxn>
                <a:cxn ang="0">
                  <a:pos x="0" y="13488"/>
                </a:cxn>
                <a:cxn ang="0">
                  <a:pos x="0" y="19767"/>
                </a:cxn>
                <a:cxn ang="0">
                  <a:pos x="7532" y="19767"/>
                </a:cxn>
              </a:cxnLst>
              <a:rect l="0" t="0" r="r" b="b"/>
              <a:pathLst>
                <a:path w="20000" h="20000">
                  <a:moveTo>
                    <a:pt x="7532" y="19767"/>
                  </a:moveTo>
                  <a:lnTo>
                    <a:pt x="13247" y="17442"/>
                  </a:lnTo>
                  <a:lnTo>
                    <a:pt x="14156" y="13488"/>
                  </a:lnTo>
                  <a:lnTo>
                    <a:pt x="13247" y="11860"/>
                  </a:lnTo>
                  <a:lnTo>
                    <a:pt x="13247" y="7907"/>
                  </a:lnTo>
                  <a:lnTo>
                    <a:pt x="17662" y="9535"/>
                  </a:lnTo>
                  <a:lnTo>
                    <a:pt x="19870" y="5581"/>
                  </a:lnTo>
                  <a:lnTo>
                    <a:pt x="11948" y="0"/>
                  </a:lnTo>
                  <a:lnTo>
                    <a:pt x="5325" y="0"/>
                  </a:lnTo>
                  <a:lnTo>
                    <a:pt x="909" y="7907"/>
                  </a:lnTo>
                  <a:lnTo>
                    <a:pt x="0" y="13488"/>
                  </a:lnTo>
                  <a:lnTo>
                    <a:pt x="0" y="19767"/>
                  </a:lnTo>
                  <a:lnTo>
                    <a:pt x="7532" y="197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3" name="Freeform 118"/>
            <p:cNvSpPr>
              <a:spLocks/>
            </p:cNvSpPr>
            <p:nvPr/>
          </p:nvSpPr>
          <p:spPr bwMode="auto">
            <a:xfrm>
              <a:off x="2593205" y="2162550"/>
              <a:ext cx="104922" cy="104922"/>
            </a:xfrm>
            <a:custGeom>
              <a:avLst/>
              <a:gdLst/>
              <a:ahLst/>
              <a:cxnLst>
                <a:cxn ang="0">
                  <a:pos x="10829" y="19902"/>
                </a:cxn>
                <a:cxn ang="0">
                  <a:pos x="15805" y="16569"/>
                </a:cxn>
                <a:cxn ang="0">
                  <a:pos x="19122" y="11569"/>
                </a:cxn>
                <a:cxn ang="0">
                  <a:pos x="19902" y="6667"/>
                </a:cxn>
                <a:cxn ang="0">
                  <a:pos x="14927" y="5000"/>
                </a:cxn>
                <a:cxn ang="0">
                  <a:pos x="11610" y="5000"/>
                </a:cxn>
                <a:cxn ang="0">
                  <a:pos x="10829" y="10686"/>
                </a:cxn>
                <a:cxn ang="0">
                  <a:pos x="9268" y="5000"/>
                </a:cxn>
                <a:cxn ang="0">
                  <a:pos x="6634" y="10686"/>
                </a:cxn>
                <a:cxn ang="0">
                  <a:pos x="4976" y="5000"/>
                </a:cxn>
                <a:cxn ang="0">
                  <a:pos x="4293" y="1667"/>
                </a:cxn>
                <a:cxn ang="0">
                  <a:pos x="2634" y="0"/>
                </a:cxn>
                <a:cxn ang="0">
                  <a:pos x="976" y="5000"/>
                </a:cxn>
                <a:cxn ang="0">
                  <a:pos x="0" y="9902"/>
                </a:cxn>
                <a:cxn ang="0">
                  <a:pos x="976" y="12255"/>
                </a:cxn>
                <a:cxn ang="0">
                  <a:pos x="9268" y="13235"/>
                </a:cxn>
                <a:cxn ang="0">
                  <a:pos x="4293" y="18922"/>
                </a:cxn>
                <a:cxn ang="0">
                  <a:pos x="10829" y="19902"/>
                </a:cxn>
              </a:cxnLst>
              <a:rect l="0" t="0" r="r" b="b"/>
              <a:pathLst>
                <a:path w="20000" h="20000">
                  <a:moveTo>
                    <a:pt x="10829" y="19902"/>
                  </a:moveTo>
                  <a:lnTo>
                    <a:pt x="15805" y="16569"/>
                  </a:lnTo>
                  <a:lnTo>
                    <a:pt x="19122" y="11569"/>
                  </a:lnTo>
                  <a:lnTo>
                    <a:pt x="19902" y="6667"/>
                  </a:lnTo>
                  <a:lnTo>
                    <a:pt x="14927" y="5000"/>
                  </a:lnTo>
                  <a:lnTo>
                    <a:pt x="11610" y="5000"/>
                  </a:lnTo>
                  <a:lnTo>
                    <a:pt x="10829" y="10686"/>
                  </a:lnTo>
                  <a:lnTo>
                    <a:pt x="9268" y="5000"/>
                  </a:lnTo>
                  <a:lnTo>
                    <a:pt x="6634" y="10686"/>
                  </a:lnTo>
                  <a:lnTo>
                    <a:pt x="4976" y="5000"/>
                  </a:lnTo>
                  <a:lnTo>
                    <a:pt x="4293" y="1667"/>
                  </a:lnTo>
                  <a:lnTo>
                    <a:pt x="2634" y="0"/>
                  </a:lnTo>
                  <a:lnTo>
                    <a:pt x="976" y="5000"/>
                  </a:lnTo>
                  <a:lnTo>
                    <a:pt x="0" y="9902"/>
                  </a:lnTo>
                  <a:lnTo>
                    <a:pt x="976" y="12255"/>
                  </a:lnTo>
                  <a:lnTo>
                    <a:pt x="9268" y="13235"/>
                  </a:lnTo>
                  <a:lnTo>
                    <a:pt x="4293" y="18922"/>
                  </a:lnTo>
                  <a:lnTo>
                    <a:pt x="10829" y="199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4" name="Freeform 117"/>
            <p:cNvSpPr>
              <a:spLocks/>
            </p:cNvSpPr>
            <p:nvPr/>
          </p:nvSpPr>
          <p:spPr bwMode="auto">
            <a:xfrm>
              <a:off x="2575292" y="2682043"/>
              <a:ext cx="144588" cy="112599"/>
            </a:xfrm>
            <a:custGeom>
              <a:avLst/>
              <a:gdLst/>
              <a:ahLst/>
              <a:cxnLst>
                <a:cxn ang="0">
                  <a:pos x="17518" y="19910"/>
                </a:cxn>
                <a:cxn ang="0">
                  <a:pos x="19929" y="18371"/>
                </a:cxn>
                <a:cxn ang="0">
                  <a:pos x="19220" y="15928"/>
                </a:cxn>
                <a:cxn ang="0">
                  <a:pos x="16809" y="14389"/>
                </a:cxn>
                <a:cxn ang="0">
                  <a:pos x="16312" y="9864"/>
                </a:cxn>
                <a:cxn ang="0">
                  <a:pos x="12695" y="3710"/>
                </a:cxn>
                <a:cxn ang="0">
                  <a:pos x="10780" y="4615"/>
                </a:cxn>
                <a:cxn ang="0">
                  <a:pos x="10780" y="0"/>
                </a:cxn>
                <a:cxn ang="0">
                  <a:pos x="8440" y="3077"/>
                </a:cxn>
                <a:cxn ang="0">
                  <a:pos x="6028" y="6787"/>
                </a:cxn>
                <a:cxn ang="0">
                  <a:pos x="3617" y="14389"/>
                </a:cxn>
                <a:cxn ang="0">
                  <a:pos x="709" y="16833"/>
                </a:cxn>
                <a:cxn ang="0">
                  <a:pos x="0" y="18371"/>
                </a:cxn>
                <a:cxn ang="0">
                  <a:pos x="3121" y="18371"/>
                </a:cxn>
                <a:cxn ang="0">
                  <a:pos x="3617" y="19910"/>
                </a:cxn>
                <a:cxn ang="0">
                  <a:pos x="6028" y="19910"/>
                </a:cxn>
                <a:cxn ang="0">
                  <a:pos x="8440" y="17466"/>
                </a:cxn>
                <a:cxn ang="0">
                  <a:pos x="11489" y="14389"/>
                </a:cxn>
                <a:cxn ang="0">
                  <a:pos x="13191" y="13756"/>
                </a:cxn>
                <a:cxn ang="0">
                  <a:pos x="13191" y="17466"/>
                </a:cxn>
                <a:cxn ang="0">
                  <a:pos x="17518" y="19910"/>
                </a:cxn>
              </a:cxnLst>
              <a:rect l="0" t="0" r="r" b="b"/>
              <a:pathLst>
                <a:path w="20000" h="20000">
                  <a:moveTo>
                    <a:pt x="17518" y="19910"/>
                  </a:moveTo>
                  <a:lnTo>
                    <a:pt x="19929" y="18371"/>
                  </a:lnTo>
                  <a:lnTo>
                    <a:pt x="19220" y="15928"/>
                  </a:lnTo>
                  <a:lnTo>
                    <a:pt x="16809" y="14389"/>
                  </a:lnTo>
                  <a:lnTo>
                    <a:pt x="16312" y="9864"/>
                  </a:lnTo>
                  <a:lnTo>
                    <a:pt x="12695" y="3710"/>
                  </a:lnTo>
                  <a:lnTo>
                    <a:pt x="10780" y="4615"/>
                  </a:lnTo>
                  <a:lnTo>
                    <a:pt x="10780" y="0"/>
                  </a:lnTo>
                  <a:lnTo>
                    <a:pt x="8440" y="3077"/>
                  </a:lnTo>
                  <a:lnTo>
                    <a:pt x="6028" y="6787"/>
                  </a:lnTo>
                  <a:lnTo>
                    <a:pt x="3617" y="14389"/>
                  </a:lnTo>
                  <a:lnTo>
                    <a:pt x="709" y="16833"/>
                  </a:lnTo>
                  <a:lnTo>
                    <a:pt x="0" y="18371"/>
                  </a:lnTo>
                  <a:lnTo>
                    <a:pt x="3121" y="18371"/>
                  </a:lnTo>
                  <a:lnTo>
                    <a:pt x="3617" y="19910"/>
                  </a:lnTo>
                  <a:lnTo>
                    <a:pt x="6028" y="19910"/>
                  </a:lnTo>
                  <a:lnTo>
                    <a:pt x="8440" y="17466"/>
                  </a:lnTo>
                  <a:lnTo>
                    <a:pt x="11489" y="14389"/>
                  </a:lnTo>
                  <a:lnTo>
                    <a:pt x="13191" y="13756"/>
                  </a:lnTo>
                  <a:lnTo>
                    <a:pt x="13191" y="17466"/>
                  </a:lnTo>
                  <a:lnTo>
                    <a:pt x="17518" y="199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5" name="Freeform 116"/>
            <p:cNvSpPr>
              <a:spLocks/>
            </p:cNvSpPr>
            <p:nvPr/>
          </p:nvSpPr>
          <p:spPr bwMode="auto">
            <a:xfrm>
              <a:off x="2297631" y="2057628"/>
              <a:ext cx="168899" cy="70375"/>
            </a:xfrm>
            <a:custGeom>
              <a:avLst/>
              <a:gdLst/>
              <a:ahLst/>
              <a:cxnLst>
                <a:cxn ang="0">
                  <a:pos x="4545" y="12409"/>
                </a:cxn>
                <a:cxn ang="0">
                  <a:pos x="2061" y="16204"/>
                </a:cxn>
                <a:cxn ang="0">
                  <a:pos x="0" y="14891"/>
                </a:cxn>
                <a:cxn ang="0">
                  <a:pos x="424" y="9927"/>
                </a:cxn>
                <a:cxn ang="0">
                  <a:pos x="4121" y="8905"/>
                </a:cxn>
                <a:cxn ang="0">
                  <a:pos x="6606" y="6423"/>
                </a:cxn>
                <a:cxn ang="0">
                  <a:pos x="10667" y="2482"/>
                </a:cxn>
                <a:cxn ang="0">
                  <a:pos x="14364" y="0"/>
                </a:cxn>
                <a:cxn ang="0">
                  <a:pos x="17455" y="2482"/>
                </a:cxn>
                <a:cxn ang="0">
                  <a:pos x="17455" y="0"/>
                </a:cxn>
                <a:cxn ang="0">
                  <a:pos x="18909" y="1460"/>
                </a:cxn>
                <a:cxn ang="0">
                  <a:pos x="19939" y="4964"/>
                </a:cxn>
                <a:cxn ang="0">
                  <a:pos x="17455" y="7445"/>
                </a:cxn>
                <a:cxn ang="0">
                  <a:pos x="16848" y="11241"/>
                </a:cxn>
                <a:cxn ang="0">
                  <a:pos x="15818" y="11241"/>
                </a:cxn>
                <a:cxn ang="0">
                  <a:pos x="15818" y="13723"/>
                </a:cxn>
                <a:cxn ang="0">
                  <a:pos x="12727" y="14891"/>
                </a:cxn>
                <a:cxn ang="0">
                  <a:pos x="11697" y="17372"/>
                </a:cxn>
                <a:cxn ang="0">
                  <a:pos x="10242" y="14891"/>
                </a:cxn>
                <a:cxn ang="0">
                  <a:pos x="12727" y="7445"/>
                </a:cxn>
                <a:cxn ang="0">
                  <a:pos x="9212" y="11241"/>
                </a:cxn>
                <a:cxn ang="0">
                  <a:pos x="8667" y="13723"/>
                </a:cxn>
                <a:cxn ang="0">
                  <a:pos x="7152" y="16204"/>
                </a:cxn>
                <a:cxn ang="0">
                  <a:pos x="7636" y="13723"/>
                </a:cxn>
                <a:cxn ang="0">
                  <a:pos x="5152" y="17372"/>
                </a:cxn>
                <a:cxn ang="0">
                  <a:pos x="3091" y="19854"/>
                </a:cxn>
                <a:cxn ang="0">
                  <a:pos x="4545" y="12409"/>
                </a:cxn>
              </a:cxnLst>
              <a:rect l="0" t="0" r="r" b="b"/>
              <a:pathLst>
                <a:path w="20000" h="20000">
                  <a:moveTo>
                    <a:pt x="4545" y="12409"/>
                  </a:moveTo>
                  <a:lnTo>
                    <a:pt x="2061" y="16204"/>
                  </a:lnTo>
                  <a:lnTo>
                    <a:pt x="0" y="14891"/>
                  </a:lnTo>
                  <a:lnTo>
                    <a:pt x="424" y="9927"/>
                  </a:lnTo>
                  <a:lnTo>
                    <a:pt x="4121" y="8905"/>
                  </a:lnTo>
                  <a:lnTo>
                    <a:pt x="6606" y="6423"/>
                  </a:lnTo>
                  <a:lnTo>
                    <a:pt x="10667" y="2482"/>
                  </a:lnTo>
                  <a:lnTo>
                    <a:pt x="14364" y="0"/>
                  </a:lnTo>
                  <a:lnTo>
                    <a:pt x="17455" y="2482"/>
                  </a:lnTo>
                  <a:lnTo>
                    <a:pt x="17455" y="0"/>
                  </a:lnTo>
                  <a:lnTo>
                    <a:pt x="18909" y="1460"/>
                  </a:lnTo>
                  <a:lnTo>
                    <a:pt x="19939" y="4964"/>
                  </a:lnTo>
                  <a:lnTo>
                    <a:pt x="17455" y="7445"/>
                  </a:lnTo>
                  <a:lnTo>
                    <a:pt x="16848" y="11241"/>
                  </a:lnTo>
                  <a:lnTo>
                    <a:pt x="15818" y="11241"/>
                  </a:lnTo>
                  <a:lnTo>
                    <a:pt x="15818" y="13723"/>
                  </a:lnTo>
                  <a:lnTo>
                    <a:pt x="12727" y="14891"/>
                  </a:lnTo>
                  <a:lnTo>
                    <a:pt x="11697" y="17372"/>
                  </a:lnTo>
                  <a:lnTo>
                    <a:pt x="10242" y="14891"/>
                  </a:lnTo>
                  <a:lnTo>
                    <a:pt x="12727" y="7445"/>
                  </a:lnTo>
                  <a:lnTo>
                    <a:pt x="9212" y="11241"/>
                  </a:lnTo>
                  <a:lnTo>
                    <a:pt x="8667" y="13723"/>
                  </a:lnTo>
                  <a:lnTo>
                    <a:pt x="7152" y="16204"/>
                  </a:lnTo>
                  <a:lnTo>
                    <a:pt x="7636" y="13723"/>
                  </a:lnTo>
                  <a:lnTo>
                    <a:pt x="5152" y="17372"/>
                  </a:lnTo>
                  <a:lnTo>
                    <a:pt x="3091" y="19854"/>
                  </a:lnTo>
                  <a:lnTo>
                    <a:pt x="4545" y="124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6" name="Freeform 115"/>
            <p:cNvSpPr>
              <a:spLocks/>
            </p:cNvSpPr>
            <p:nvPr/>
          </p:nvSpPr>
          <p:spPr bwMode="auto">
            <a:xfrm>
              <a:off x="2732675" y="2188141"/>
              <a:ext cx="239274" cy="159943"/>
            </a:xfrm>
            <a:custGeom>
              <a:avLst/>
              <a:gdLst/>
              <a:ahLst/>
              <a:cxnLst>
                <a:cxn ang="0">
                  <a:pos x="16624" y="19936"/>
                </a:cxn>
                <a:cxn ang="0">
                  <a:pos x="17778" y="19425"/>
                </a:cxn>
                <a:cxn ang="0">
                  <a:pos x="18504" y="17764"/>
                </a:cxn>
                <a:cxn ang="0">
                  <a:pos x="19957" y="16677"/>
                </a:cxn>
                <a:cxn ang="0">
                  <a:pos x="19957" y="15591"/>
                </a:cxn>
                <a:cxn ang="0">
                  <a:pos x="18504" y="14058"/>
                </a:cxn>
                <a:cxn ang="0">
                  <a:pos x="15897" y="12971"/>
                </a:cxn>
                <a:cxn ang="0">
                  <a:pos x="13761" y="13419"/>
                </a:cxn>
                <a:cxn ang="0">
                  <a:pos x="10855" y="13419"/>
                </a:cxn>
                <a:cxn ang="0">
                  <a:pos x="8974" y="12332"/>
                </a:cxn>
                <a:cxn ang="0">
                  <a:pos x="7222" y="11885"/>
                </a:cxn>
                <a:cxn ang="0">
                  <a:pos x="6496" y="9712"/>
                </a:cxn>
                <a:cxn ang="0">
                  <a:pos x="6496" y="8626"/>
                </a:cxn>
                <a:cxn ang="0">
                  <a:pos x="6838" y="7540"/>
                </a:cxn>
                <a:cxn ang="0">
                  <a:pos x="7949" y="7540"/>
                </a:cxn>
                <a:cxn ang="0">
                  <a:pos x="7222" y="5431"/>
                </a:cxn>
                <a:cxn ang="0">
                  <a:pos x="5385" y="3259"/>
                </a:cxn>
                <a:cxn ang="0">
                  <a:pos x="4359" y="2173"/>
                </a:cxn>
                <a:cxn ang="0">
                  <a:pos x="2179" y="0"/>
                </a:cxn>
                <a:cxn ang="0">
                  <a:pos x="299" y="0"/>
                </a:cxn>
                <a:cxn ang="0">
                  <a:pos x="0" y="2173"/>
                </a:cxn>
                <a:cxn ang="0">
                  <a:pos x="726" y="4345"/>
                </a:cxn>
                <a:cxn ang="0">
                  <a:pos x="2479" y="5431"/>
                </a:cxn>
                <a:cxn ang="0">
                  <a:pos x="2906" y="6965"/>
                </a:cxn>
                <a:cxn ang="0">
                  <a:pos x="2479" y="9712"/>
                </a:cxn>
                <a:cxn ang="0">
                  <a:pos x="1752" y="11885"/>
                </a:cxn>
                <a:cxn ang="0">
                  <a:pos x="1026" y="14058"/>
                </a:cxn>
                <a:cxn ang="0">
                  <a:pos x="2906" y="16230"/>
                </a:cxn>
                <a:cxn ang="0">
                  <a:pos x="5769" y="17316"/>
                </a:cxn>
                <a:cxn ang="0">
                  <a:pos x="8974" y="18339"/>
                </a:cxn>
                <a:cxn ang="0">
                  <a:pos x="11880" y="18850"/>
                </a:cxn>
                <a:cxn ang="0">
                  <a:pos x="14060" y="19936"/>
                </a:cxn>
                <a:cxn ang="0">
                  <a:pos x="16624" y="19936"/>
                </a:cxn>
              </a:cxnLst>
              <a:rect l="0" t="0" r="r" b="b"/>
              <a:pathLst>
                <a:path w="20000" h="20000">
                  <a:moveTo>
                    <a:pt x="16624" y="19936"/>
                  </a:moveTo>
                  <a:lnTo>
                    <a:pt x="17778" y="19425"/>
                  </a:lnTo>
                  <a:lnTo>
                    <a:pt x="18504" y="17764"/>
                  </a:lnTo>
                  <a:lnTo>
                    <a:pt x="19957" y="16677"/>
                  </a:lnTo>
                  <a:lnTo>
                    <a:pt x="19957" y="15591"/>
                  </a:lnTo>
                  <a:lnTo>
                    <a:pt x="18504" y="14058"/>
                  </a:lnTo>
                  <a:lnTo>
                    <a:pt x="15897" y="12971"/>
                  </a:lnTo>
                  <a:lnTo>
                    <a:pt x="13761" y="13419"/>
                  </a:lnTo>
                  <a:lnTo>
                    <a:pt x="10855" y="13419"/>
                  </a:lnTo>
                  <a:lnTo>
                    <a:pt x="8974" y="12332"/>
                  </a:lnTo>
                  <a:lnTo>
                    <a:pt x="7222" y="11885"/>
                  </a:lnTo>
                  <a:lnTo>
                    <a:pt x="6496" y="9712"/>
                  </a:lnTo>
                  <a:lnTo>
                    <a:pt x="6496" y="8626"/>
                  </a:lnTo>
                  <a:lnTo>
                    <a:pt x="6838" y="7540"/>
                  </a:lnTo>
                  <a:lnTo>
                    <a:pt x="7949" y="7540"/>
                  </a:lnTo>
                  <a:lnTo>
                    <a:pt x="7222" y="5431"/>
                  </a:lnTo>
                  <a:lnTo>
                    <a:pt x="5385" y="3259"/>
                  </a:lnTo>
                  <a:lnTo>
                    <a:pt x="4359" y="2173"/>
                  </a:lnTo>
                  <a:lnTo>
                    <a:pt x="2179" y="0"/>
                  </a:lnTo>
                  <a:lnTo>
                    <a:pt x="299" y="0"/>
                  </a:lnTo>
                  <a:lnTo>
                    <a:pt x="0" y="2173"/>
                  </a:lnTo>
                  <a:lnTo>
                    <a:pt x="726" y="4345"/>
                  </a:lnTo>
                  <a:lnTo>
                    <a:pt x="2479" y="5431"/>
                  </a:lnTo>
                  <a:lnTo>
                    <a:pt x="2906" y="6965"/>
                  </a:lnTo>
                  <a:lnTo>
                    <a:pt x="2479" y="9712"/>
                  </a:lnTo>
                  <a:lnTo>
                    <a:pt x="1752" y="11885"/>
                  </a:lnTo>
                  <a:lnTo>
                    <a:pt x="1026" y="14058"/>
                  </a:lnTo>
                  <a:lnTo>
                    <a:pt x="2906" y="16230"/>
                  </a:lnTo>
                  <a:lnTo>
                    <a:pt x="5769" y="17316"/>
                  </a:lnTo>
                  <a:lnTo>
                    <a:pt x="8974" y="18339"/>
                  </a:lnTo>
                  <a:lnTo>
                    <a:pt x="11880" y="18850"/>
                  </a:lnTo>
                  <a:lnTo>
                    <a:pt x="14060" y="19936"/>
                  </a:lnTo>
                  <a:lnTo>
                    <a:pt x="16624" y="199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7" name="Freeform 114"/>
            <p:cNvSpPr>
              <a:spLocks/>
            </p:cNvSpPr>
            <p:nvPr/>
          </p:nvSpPr>
          <p:spPr bwMode="auto">
            <a:xfrm>
              <a:off x="3001378" y="3278309"/>
              <a:ext cx="139470" cy="161222"/>
            </a:xfrm>
            <a:custGeom>
              <a:avLst/>
              <a:gdLst/>
              <a:ahLst/>
              <a:cxnLst>
                <a:cxn ang="0">
                  <a:pos x="17426" y="19937"/>
                </a:cxn>
                <a:cxn ang="0">
                  <a:pos x="19338" y="17152"/>
                </a:cxn>
                <a:cxn ang="0">
                  <a:pos x="19926" y="15633"/>
                </a:cxn>
                <a:cxn ang="0">
                  <a:pos x="19926" y="13924"/>
                </a:cxn>
                <a:cxn ang="0">
                  <a:pos x="19338" y="12405"/>
                </a:cxn>
                <a:cxn ang="0">
                  <a:pos x="17426" y="12848"/>
                </a:cxn>
                <a:cxn ang="0">
                  <a:pos x="17426" y="11329"/>
                </a:cxn>
                <a:cxn ang="0">
                  <a:pos x="18676" y="9620"/>
                </a:cxn>
                <a:cxn ang="0">
                  <a:pos x="14926" y="8608"/>
                </a:cxn>
                <a:cxn ang="0">
                  <a:pos x="11176" y="8608"/>
                </a:cxn>
                <a:cxn ang="0">
                  <a:pos x="12426" y="7025"/>
                </a:cxn>
                <a:cxn ang="0">
                  <a:pos x="11176" y="6456"/>
                </a:cxn>
                <a:cxn ang="0">
                  <a:pos x="8676" y="7532"/>
                </a:cxn>
                <a:cxn ang="0">
                  <a:pos x="13676" y="2785"/>
                </a:cxn>
                <a:cxn ang="0">
                  <a:pos x="15662" y="0"/>
                </a:cxn>
                <a:cxn ang="0">
                  <a:pos x="13676" y="633"/>
                </a:cxn>
                <a:cxn ang="0">
                  <a:pos x="9926" y="1709"/>
                </a:cxn>
                <a:cxn ang="0">
                  <a:pos x="7426" y="5380"/>
                </a:cxn>
                <a:cxn ang="0">
                  <a:pos x="4412" y="8608"/>
                </a:cxn>
                <a:cxn ang="0">
                  <a:pos x="4412" y="9620"/>
                </a:cxn>
                <a:cxn ang="0">
                  <a:pos x="735" y="11772"/>
                </a:cxn>
                <a:cxn ang="0">
                  <a:pos x="2500" y="12405"/>
                </a:cxn>
                <a:cxn ang="0">
                  <a:pos x="0" y="13924"/>
                </a:cxn>
                <a:cxn ang="0">
                  <a:pos x="0" y="15633"/>
                </a:cxn>
                <a:cxn ang="0">
                  <a:pos x="9412" y="16076"/>
                </a:cxn>
                <a:cxn ang="0">
                  <a:pos x="12426" y="16076"/>
                </a:cxn>
                <a:cxn ang="0">
                  <a:pos x="9412" y="18228"/>
                </a:cxn>
                <a:cxn ang="0">
                  <a:pos x="13676" y="17152"/>
                </a:cxn>
                <a:cxn ang="0">
                  <a:pos x="15662" y="15633"/>
                </a:cxn>
                <a:cxn ang="0">
                  <a:pos x="16176" y="16076"/>
                </a:cxn>
                <a:cxn ang="0">
                  <a:pos x="14926" y="18861"/>
                </a:cxn>
                <a:cxn ang="0">
                  <a:pos x="17426" y="19937"/>
                </a:cxn>
              </a:cxnLst>
              <a:rect l="0" t="0" r="r" b="b"/>
              <a:pathLst>
                <a:path w="20000" h="20000">
                  <a:moveTo>
                    <a:pt x="17426" y="19937"/>
                  </a:moveTo>
                  <a:lnTo>
                    <a:pt x="19338" y="17152"/>
                  </a:lnTo>
                  <a:lnTo>
                    <a:pt x="19926" y="15633"/>
                  </a:lnTo>
                  <a:lnTo>
                    <a:pt x="19926" y="13924"/>
                  </a:lnTo>
                  <a:lnTo>
                    <a:pt x="19338" y="12405"/>
                  </a:lnTo>
                  <a:lnTo>
                    <a:pt x="17426" y="12848"/>
                  </a:lnTo>
                  <a:lnTo>
                    <a:pt x="17426" y="11329"/>
                  </a:lnTo>
                  <a:lnTo>
                    <a:pt x="18676" y="9620"/>
                  </a:lnTo>
                  <a:lnTo>
                    <a:pt x="14926" y="8608"/>
                  </a:lnTo>
                  <a:lnTo>
                    <a:pt x="11176" y="8608"/>
                  </a:lnTo>
                  <a:lnTo>
                    <a:pt x="12426" y="7025"/>
                  </a:lnTo>
                  <a:lnTo>
                    <a:pt x="11176" y="6456"/>
                  </a:lnTo>
                  <a:lnTo>
                    <a:pt x="8676" y="7532"/>
                  </a:lnTo>
                  <a:lnTo>
                    <a:pt x="13676" y="2785"/>
                  </a:lnTo>
                  <a:lnTo>
                    <a:pt x="15662" y="0"/>
                  </a:lnTo>
                  <a:lnTo>
                    <a:pt x="13676" y="633"/>
                  </a:lnTo>
                  <a:lnTo>
                    <a:pt x="9926" y="1709"/>
                  </a:lnTo>
                  <a:lnTo>
                    <a:pt x="7426" y="5380"/>
                  </a:lnTo>
                  <a:lnTo>
                    <a:pt x="4412" y="8608"/>
                  </a:lnTo>
                  <a:lnTo>
                    <a:pt x="4412" y="9620"/>
                  </a:lnTo>
                  <a:lnTo>
                    <a:pt x="735" y="11772"/>
                  </a:lnTo>
                  <a:lnTo>
                    <a:pt x="2500" y="12405"/>
                  </a:lnTo>
                  <a:lnTo>
                    <a:pt x="0" y="13924"/>
                  </a:lnTo>
                  <a:lnTo>
                    <a:pt x="0" y="15633"/>
                  </a:lnTo>
                  <a:lnTo>
                    <a:pt x="9412" y="16076"/>
                  </a:lnTo>
                  <a:lnTo>
                    <a:pt x="12426" y="16076"/>
                  </a:lnTo>
                  <a:lnTo>
                    <a:pt x="9412" y="18228"/>
                  </a:lnTo>
                  <a:lnTo>
                    <a:pt x="13676" y="17152"/>
                  </a:lnTo>
                  <a:lnTo>
                    <a:pt x="15662" y="15633"/>
                  </a:lnTo>
                  <a:lnTo>
                    <a:pt x="16176" y="16076"/>
                  </a:lnTo>
                  <a:lnTo>
                    <a:pt x="14926" y="18861"/>
                  </a:lnTo>
                  <a:lnTo>
                    <a:pt x="17426" y="199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8" name="Freeform 113"/>
            <p:cNvSpPr>
              <a:spLocks/>
            </p:cNvSpPr>
            <p:nvPr/>
          </p:nvSpPr>
          <p:spPr bwMode="auto">
            <a:xfrm>
              <a:off x="2341136" y="2119046"/>
              <a:ext cx="213684" cy="117718"/>
            </a:xfrm>
            <a:custGeom>
              <a:avLst/>
              <a:gdLst/>
              <a:ahLst/>
              <a:cxnLst>
                <a:cxn ang="0">
                  <a:pos x="16211" y="19913"/>
                </a:cxn>
                <a:cxn ang="0">
                  <a:pos x="18321" y="17729"/>
                </a:cxn>
                <a:cxn ang="0">
                  <a:pos x="19952" y="13362"/>
                </a:cxn>
                <a:cxn ang="0">
                  <a:pos x="19472" y="11004"/>
                </a:cxn>
                <a:cxn ang="0">
                  <a:pos x="17842" y="12489"/>
                </a:cxn>
                <a:cxn ang="0">
                  <a:pos x="17506" y="10393"/>
                </a:cxn>
                <a:cxn ang="0">
                  <a:pos x="18321" y="5939"/>
                </a:cxn>
                <a:cxn ang="0">
                  <a:pos x="19137" y="2096"/>
                </a:cxn>
                <a:cxn ang="0">
                  <a:pos x="16691" y="4454"/>
                </a:cxn>
                <a:cxn ang="0">
                  <a:pos x="15396" y="8035"/>
                </a:cxn>
                <a:cxn ang="0">
                  <a:pos x="14580" y="11004"/>
                </a:cxn>
                <a:cxn ang="0">
                  <a:pos x="13333" y="13362"/>
                </a:cxn>
                <a:cxn ang="0">
                  <a:pos x="11703" y="11878"/>
                </a:cxn>
                <a:cxn ang="0">
                  <a:pos x="10552" y="11004"/>
                </a:cxn>
                <a:cxn ang="0">
                  <a:pos x="10887" y="8035"/>
                </a:cxn>
                <a:cxn ang="0">
                  <a:pos x="11367" y="5066"/>
                </a:cxn>
                <a:cxn ang="0">
                  <a:pos x="10552" y="3581"/>
                </a:cxn>
                <a:cxn ang="0">
                  <a:pos x="9257" y="3581"/>
                </a:cxn>
                <a:cxn ang="0">
                  <a:pos x="9257" y="0"/>
                </a:cxn>
                <a:cxn ang="0">
                  <a:pos x="6859" y="873"/>
                </a:cxn>
                <a:cxn ang="0">
                  <a:pos x="4412" y="2969"/>
                </a:cxn>
                <a:cxn ang="0">
                  <a:pos x="2782" y="5939"/>
                </a:cxn>
                <a:cxn ang="0">
                  <a:pos x="0" y="8035"/>
                </a:cxn>
                <a:cxn ang="0">
                  <a:pos x="1151" y="11878"/>
                </a:cxn>
                <a:cxn ang="0">
                  <a:pos x="3261" y="12489"/>
                </a:cxn>
                <a:cxn ang="0">
                  <a:pos x="6475" y="9520"/>
                </a:cxn>
                <a:cxn ang="0">
                  <a:pos x="6859" y="10393"/>
                </a:cxn>
                <a:cxn ang="0">
                  <a:pos x="5228" y="12489"/>
                </a:cxn>
                <a:cxn ang="0">
                  <a:pos x="9736" y="13362"/>
                </a:cxn>
                <a:cxn ang="0">
                  <a:pos x="8106" y="15459"/>
                </a:cxn>
                <a:cxn ang="0">
                  <a:pos x="4844" y="15459"/>
                </a:cxn>
                <a:cxn ang="0">
                  <a:pos x="2446" y="16245"/>
                </a:cxn>
                <a:cxn ang="0">
                  <a:pos x="3597" y="19214"/>
                </a:cxn>
                <a:cxn ang="0">
                  <a:pos x="12518" y="16943"/>
                </a:cxn>
                <a:cxn ang="0">
                  <a:pos x="12182" y="18428"/>
                </a:cxn>
                <a:cxn ang="0">
                  <a:pos x="16211" y="19913"/>
                </a:cxn>
              </a:cxnLst>
              <a:rect l="0" t="0" r="r" b="b"/>
              <a:pathLst>
                <a:path w="20000" h="20000">
                  <a:moveTo>
                    <a:pt x="16211" y="19913"/>
                  </a:moveTo>
                  <a:lnTo>
                    <a:pt x="18321" y="17729"/>
                  </a:lnTo>
                  <a:lnTo>
                    <a:pt x="19952" y="13362"/>
                  </a:lnTo>
                  <a:lnTo>
                    <a:pt x="19472" y="11004"/>
                  </a:lnTo>
                  <a:lnTo>
                    <a:pt x="17842" y="12489"/>
                  </a:lnTo>
                  <a:lnTo>
                    <a:pt x="17506" y="10393"/>
                  </a:lnTo>
                  <a:lnTo>
                    <a:pt x="18321" y="5939"/>
                  </a:lnTo>
                  <a:lnTo>
                    <a:pt x="19137" y="2096"/>
                  </a:lnTo>
                  <a:lnTo>
                    <a:pt x="16691" y="4454"/>
                  </a:lnTo>
                  <a:lnTo>
                    <a:pt x="15396" y="8035"/>
                  </a:lnTo>
                  <a:lnTo>
                    <a:pt x="14580" y="11004"/>
                  </a:lnTo>
                  <a:lnTo>
                    <a:pt x="13333" y="13362"/>
                  </a:lnTo>
                  <a:lnTo>
                    <a:pt x="11703" y="11878"/>
                  </a:lnTo>
                  <a:lnTo>
                    <a:pt x="10552" y="11004"/>
                  </a:lnTo>
                  <a:lnTo>
                    <a:pt x="10887" y="8035"/>
                  </a:lnTo>
                  <a:lnTo>
                    <a:pt x="11367" y="5066"/>
                  </a:lnTo>
                  <a:lnTo>
                    <a:pt x="10552" y="3581"/>
                  </a:lnTo>
                  <a:lnTo>
                    <a:pt x="9257" y="3581"/>
                  </a:lnTo>
                  <a:lnTo>
                    <a:pt x="9257" y="0"/>
                  </a:lnTo>
                  <a:lnTo>
                    <a:pt x="6859" y="873"/>
                  </a:lnTo>
                  <a:lnTo>
                    <a:pt x="4412" y="2969"/>
                  </a:lnTo>
                  <a:lnTo>
                    <a:pt x="2782" y="5939"/>
                  </a:lnTo>
                  <a:lnTo>
                    <a:pt x="0" y="8035"/>
                  </a:lnTo>
                  <a:lnTo>
                    <a:pt x="1151" y="11878"/>
                  </a:lnTo>
                  <a:lnTo>
                    <a:pt x="3261" y="12489"/>
                  </a:lnTo>
                  <a:lnTo>
                    <a:pt x="6475" y="9520"/>
                  </a:lnTo>
                  <a:lnTo>
                    <a:pt x="6859" y="10393"/>
                  </a:lnTo>
                  <a:lnTo>
                    <a:pt x="5228" y="12489"/>
                  </a:lnTo>
                  <a:lnTo>
                    <a:pt x="9736" y="13362"/>
                  </a:lnTo>
                  <a:lnTo>
                    <a:pt x="8106" y="15459"/>
                  </a:lnTo>
                  <a:lnTo>
                    <a:pt x="4844" y="15459"/>
                  </a:lnTo>
                  <a:lnTo>
                    <a:pt x="2446" y="16245"/>
                  </a:lnTo>
                  <a:lnTo>
                    <a:pt x="3597" y="19214"/>
                  </a:lnTo>
                  <a:lnTo>
                    <a:pt x="12518" y="16943"/>
                  </a:lnTo>
                  <a:lnTo>
                    <a:pt x="12182" y="18428"/>
                  </a:lnTo>
                  <a:lnTo>
                    <a:pt x="16211" y="1991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9" name="Freeform 112"/>
            <p:cNvSpPr>
              <a:spLocks/>
            </p:cNvSpPr>
            <p:nvPr/>
          </p:nvSpPr>
          <p:spPr bwMode="auto">
            <a:xfrm>
              <a:off x="2501078" y="2313536"/>
              <a:ext cx="126674" cy="117718"/>
            </a:xfrm>
            <a:custGeom>
              <a:avLst/>
              <a:gdLst/>
              <a:ahLst/>
              <a:cxnLst>
                <a:cxn ang="0">
                  <a:pos x="4274" y="19913"/>
                </a:cxn>
                <a:cxn ang="0">
                  <a:pos x="6210" y="18442"/>
                </a:cxn>
                <a:cxn ang="0">
                  <a:pos x="6210" y="16970"/>
                </a:cxn>
                <a:cxn ang="0">
                  <a:pos x="8387" y="15498"/>
                </a:cxn>
                <a:cxn ang="0">
                  <a:pos x="7581" y="16970"/>
                </a:cxn>
                <a:cxn ang="0">
                  <a:pos x="10323" y="17576"/>
                </a:cxn>
                <a:cxn ang="0">
                  <a:pos x="13065" y="15498"/>
                </a:cxn>
                <a:cxn ang="0">
                  <a:pos x="15806" y="11688"/>
                </a:cxn>
                <a:cxn ang="0">
                  <a:pos x="15242" y="7359"/>
                </a:cxn>
                <a:cxn ang="0">
                  <a:pos x="13871" y="7359"/>
                </a:cxn>
                <a:cxn ang="0">
                  <a:pos x="12500" y="7359"/>
                </a:cxn>
                <a:cxn ang="0">
                  <a:pos x="12500" y="5887"/>
                </a:cxn>
                <a:cxn ang="0">
                  <a:pos x="15806" y="4416"/>
                </a:cxn>
                <a:cxn ang="0">
                  <a:pos x="17177" y="4416"/>
                </a:cxn>
                <a:cxn ang="0">
                  <a:pos x="16532" y="3810"/>
                </a:cxn>
                <a:cxn ang="0">
                  <a:pos x="18548" y="3810"/>
                </a:cxn>
                <a:cxn ang="0">
                  <a:pos x="19919" y="2944"/>
                </a:cxn>
                <a:cxn ang="0">
                  <a:pos x="17903" y="1472"/>
                </a:cxn>
                <a:cxn ang="0">
                  <a:pos x="13871" y="2338"/>
                </a:cxn>
                <a:cxn ang="0">
                  <a:pos x="11694" y="0"/>
                </a:cxn>
                <a:cxn ang="0">
                  <a:pos x="9758" y="0"/>
                </a:cxn>
                <a:cxn ang="0">
                  <a:pos x="7581" y="1472"/>
                </a:cxn>
                <a:cxn ang="0">
                  <a:pos x="9758" y="2944"/>
                </a:cxn>
                <a:cxn ang="0">
                  <a:pos x="9758" y="4416"/>
                </a:cxn>
                <a:cxn ang="0">
                  <a:pos x="7581" y="4416"/>
                </a:cxn>
                <a:cxn ang="0">
                  <a:pos x="6210" y="6667"/>
                </a:cxn>
                <a:cxn ang="0">
                  <a:pos x="4274" y="8831"/>
                </a:cxn>
                <a:cxn ang="0">
                  <a:pos x="2903" y="7359"/>
                </a:cxn>
                <a:cxn ang="0">
                  <a:pos x="2903" y="3810"/>
                </a:cxn>
                <a:cxn ang="0">
                  <a:pos x="0" y="5195"/>
                </a:cxn>
                <a:cxn ang="0">
                  <a:pos x="0" y="8831"/>
                </a:cxn>
                <a:cxn ang="0">
                  <a:pos x="2177" y="11082"/>
                </a:cxn>
                <a:cxn ang="0">
                  <a:pos x="2903" y="13160"/>
                </a:cxn>
                <a:cxn ang="0">
                  <a:pos x="3548" y="16104"/>
                </a:cxn>
                <a:cxn ang="0">
                  <a:pos x="2903" y="19048"/>
                </a:cxn>
                <a:cxn ang="0">
                  <a:pos x="4274" y="19913"/>
                </a:cxn>
              </a:cxnLst>
              <a:rect l="0" t="0" r="r" b="b"/>
              <a:pathLst>
                <a:path w="20000" h="20000">
                  <a:moveTo>
                    <a:pt x="4274" y="19913"/>
                  </a:moveTo>
                  <a:lnTo>
                    <a:pt x="6210" y="18442"/>
                  </a:lnTo>
                  <a:lnTo>
                    <a:pt x="6210" y="16970"/>
                  </a:lnTo>
                  <a:lnTo>
                    <a:pt x="8387" y="15498"/>
                  </a:lnTo>
                  <a:lnTo>
                    <a:pt x="7581" y="16970"/>
                  </a:lnTo>
                  <a:lnTo>
                    <a:pt x="10323" y="17576"/>
                  </a:lnTo>
                  <a:lnTo>
                    <a:pt x="13065" y="15498"/>
                  </a:lnTo>
                  <a:lnTo>
                    <a:pt x="15806" y="11688"/>
                  </a:lnTo>
                  <a:lnTo>
                    <a:pt x="15242" y="7359"/>
                  </a:lnTo>
                  <a:lnTo>
                    <a:pt x="13871" y="7359"/>
                  </a:lnTo>
                  <a:lnTo>
                    <a:pt x="12500" y="7359"/>
                  </a:lnTo>
                  <a:lnTo>
                    <a:pt x="12500" y="5887"/>
                  </a:lnTo>
                  <a:lnTo>
                    <a:pt x="15806" y="4416"/>
                  </a:lnTo>
                  <a:lnTo>
                    <a:pt x="17177" y="4416"/>
                  </a:lnTo>
                  <a:lnTo>
                    <a:pt x="16532" y="3810"/>
                  </a:lnTo>
                  <a:lnTo>
                    <a:pt x="18548" y="3810"/>
                  </a:lnTo>
                  <a:lnTo>
                    <a:pt x="19919" y="2944"/>
                  </a:lnTo>
                  <a:lnTo>
                    <a:pt x="17903" y="1472"/>
                  </a:lnTo>
                  <a:lnTo>
                    <a:pt x="13871" y="2338"/>
                  </a:lnTo>
                  <a:lnTo>
                    <a:pt x="11694" y="0"/>
                  </a:lnTo>
                  <a:lnTo>
                    <a:pt x="9758" y="0"/>
                  </a:lnTo>
                  <a:lnTo>
                    <a:pt x="7581" y="1472"/>
                  </a:lnTo>
                  <a:lnTo>
                    <a:pt x="9758" y="2944"/>
                  </a:lnTo>
                  <a:lnTo>
                    <a:pt x="9758" y="4416"/>
                  </a:lnTo>
                  <a:lnTo>
                    <a:pt x="7581" y="4416"/>
                  </a:lnTo>
                  <a:lnTo>
                    <a:pt x="6210" y="6667"/>
                  </a:lnTo>
                  <a:lnTo>
                    <a:pt x="4274" y="8831"/>
                  </a:lnTo>
                  <a:lnTo>
                    <a:pt x="2903" y="7359"/>
                  </a:lnTo>
                  <a:lnTo>
                    <a:pt x="2903" y="3810"/>
                  </a:lnTo>
                  <a:lnTo>
                    <a:pt x="0" y="5195"/>
                  </a:lnTo>
                  <a:lnTo>
                    <a:pt x="0" y="8831"/>
                  </a:lnTo>
                  <a:lnTo>
                    <a:pt x="2177" y="11082"/>
                  </a:lnTo>
                  <a:lnTo>
                    <a:pt x="2903" y="13160"/>
                  </a:lnTo>
                  <a:lnTo>
                    <a:pt x="3548" y="16104"/>
                  </a:lnTo>
                  <a:lnTo>
                    <a:pt x="2903" y="19048"/>
                  </a:lnTo>
                  <a:lnTo>
                    <a:pt x="4274" y="1991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0" name="Freeform 111"/>
            <p:cNvSpPr>
              <a:spLocks/>
            </p:cNvSpPr>
            <p:nvPr/>
          </p:nvSpPr>
          <p:spPr bwMode="auto">
            <a:xfrm>
              <a:off x="2854231" y="1953985"/>
              <a:ext cx="161222" cy="199608"/>
            </a:xfrm>
            <a:custGeom>
              <a:avLst/>
              <a:gdLst/>
              <a:ahLst/>
              <a:cxnLst>
                <a:cxn ang="0">
                  <a:pos x="6899" y="19949"/>
                </a:cxn>
                <a:cxn ang="0">
                  <a:pos x="9051" y="18568"/>
                </a:cxn>
                <a:cxn ang="0">
                  <a:pos x="10696" y="18210"/>
                </a:cxn>
                <a:cxn ang="0">
                  <a:pos x="11329" y="16471"/>
                </a:cxn>
                <a:cxn ang="0">
                  <a:pos x="13481" y="15243"/>
                </a:cxn>
                <a:cxn ang="0">
                  <a:pos x="12405" y="17340"/>
                </a:cxn>
                <a:cxn ang="0">
                  <a:pos x="15633" y="16471"/>
                </a:cxn>
                <a:cxn ang="0">
                  <a:pos x="18228" y="15601"/>
                </a:cxn>
                <a:cxn ang="0">
                  <a:pos x="19937" y="15601"/>
                </a:cxn>
                <a:cxn ang="0">
                  <a:pos x="18861" y="12992"/>
                </a:cxn>
                <a:cxn ang="0">
                  <a:pos x="16709" y="13504"/>
                </a:cxn>
                <a:cxn ang="0">
                  <a:pos x="18861" y="10384"/>
                </a:cxn>
                <a:cxn ang="0">
                  <a:pos x="17152" y="9156"/>
                </a:cxn>
                <a:cxn ang="0">
                  <a:pos x="17785" y="6957"/>
                </a:cxn>
                <a:cxn ang="0">
                  <a:pos x="16709" y="6087"/>
                </a:cxn>
                <a:cxn ang="0">
                  <a:pos x="16709" y="3478"/>
                </a:cxn>
                <a:cxn ang="0">
                  <a:pos x="17785" y="1739"/>
                </a:cxn>
                <a:cxn ang="0">
                  <a:pos x="15633" y="0"/>
                </a:cxn>
                <a:cxn ang="0">
                  <a:pos x="11772" y="2251"/>
                </a:cxn>
                <a:cxn ang="0">
                  <a:pos x="9620" y="3069"/>
                </a:cxn>
                <a:cxn ang="0">
                  <a:pos x="10696" y="3939"/>
                </a:cxn>
                <a:cxn ang="0">
                  <a:pos x="9620" y="4808"/>
                </a:cxn>
                <a:cxn ang="0">
                  <a:pos x="6456" y="3939"/>
                </a:cxn>
                <a:cxn ang="0">
                  <a:pos x="4304" y="5217"/>
                </a:cxn>
                <a:cxn ang="0">
                  <a:pos x="5380" y="6547"/>
                </a:cxn>
                <a:cxn ang="0">
                  <a:pos x="7975" y="6547"/>
                </a:cxn>
                <a:cxn ang="0">
                  <a:pos x="5380" y="7775"/>
                </a:cxn>
                <a:cxn ang="0">
                  <a:pos x="2595" y="6547"/>
                </a:cxn>
                <a:cxn ang="0">
                  <a:pos x="443" y="9514"/>
                </a:cxn>
                <a:cxn ang="0">
                  <a:pos x="4304" y="9514"/>
                </a:cxn>
                <a:cxn ang="0">
                  <a:pos x="443" y="11253"/>
                </a:cxn>
                <a:cxn ang="0">
                  <a:pos x="3228" y="11765"/>
                </a:cxn>
                <a:cxn ang="0">
                  <a:pos x="7975" y="12123"/>
                </a:cxn>
                <a:cxn ang="0">
                  <a:pos x="8608" y="14373"/>
                </a:cxn>
                <a:cxn ang="0">
                  <a:pos x="2595" y="13504"/>
                </a:cxn>
                <a:cxn ang="0">
                  <a:pos x="0" y="15243"/>
                </a:cxn>
                <a:cxn ang="0">
                  <a:pos x="0" y="17698"/>
                </a:cxn>
                <a:cxn ang="0">
                  <a:pos x="2595" y="19079"/>
                </a:cxn>
                <a:cxn ang="0">
                  <a:pos x="4304" y="19437"/>
                </a:cxn>
                <a:cxn ang="0">
                  <a:pos x="6899" y="19949"/>
                </a:cxn>
              </a:cxnLst>
              <a:rect l="0" t="0" r="r" b="b"/>
              <a:pathLst>
                <a:path w="20000" h="20000">
                  <a:moveTo>
                    <a:pt x="6899" y="19949"/>
                  </a:moveTo>
                  <a:lnTo>
                    <a:pt x="9051" y="18568"/>
                  </a:lnTo>
                  <a:lnTo>
                    <a:pt x="10696" y="18210"/>
                  </a:lnTo>
                  <a:lnTo>
                    <a:pt x="11329" y="16471"/>
                  </a:lnTo>
                  <a:lnTo>
                    <a:pt x="13481" y="15243"/>
                  </a:lnTo>
                  <a:lnTo>
                    <a:pt x="12405" y="17340"/>
                  </a:lnTo>
                  <a:lnTo>
                    <a:pt x="15633" y="16471"/>
                  </a:lnTo>
                  <a:lnTo>
                    <a:pt x="18228" y="15601"/>
                  </a:lnTo>
                  <a:lnTo>
                    <a:pt x="19937" y="15601"/>
                  </a:lnTo>
                  <a:lnTo>
                    <a:pt x="18861" y="12992"/>
                  </a:lnTo>
                  <a:lnTo>
                    <a:pt x="16709" y="13504"/>
                  </a:lnTo>
                  <a:lnTo>
                    <a:pt x="18861" y="10384"/>
                  </a:lnTo>
                  <a:lnTo>
                    <a:pt x="17152" y="9156"/>
                  </a:lnTo>
                  <a:lnTo>
                    <a:pt x="17785" y="6957"/>
                  </a:lnTo>
                  <a:lnTo>
                    <a:pt x="16709" y="6087"/>
                  </a:lnTo>
                  <a:lnTo>
                    <a:pt x="16709" y="3478"/>
                  </a:lnTo>
                  <a:lnTo>
                    <a:pt x="17785" y="1739"/>
                  </a:lnTo>
                  <a:lnTo>
                    <a:pt x="15633" y="0"/>
                  </a:lnTo>
                  <a:lnTo>
                    <a:pt x="11772" y="2251"/>
                  </a:lnTo>
                  <a:lnTo>
                    <a:pt x="9620" y="3069"/>
                  </a:lnTo>
                  <a:lnTo>
                    <a:pt x="10696" y="3939"/>
                  </a:lnTo>
                  <a:lnTo>
                    <a:pt x="9620" y="4808"/>
                  </a:lnTo>
                  <a:lnTo>
                    <a:pt x="6456" y="3939"/>
                  </a:lnTo>
                  <a:lnTo>
                    <a:pt x="4304" y="5217"/>
                  </a:lnTo>
                  <a:lnTo>
                    <a:pt x="5380" y="6547"/>
                  </a:lnTo>
                  <a:lnTo>
                    <a:pt x="7975" y="6547"/>
                  </a:lnTo>
                  <a:lnTo>
                    <a:pt x="5380" y="7775"/>
                  </a:lnTo>
                  <a:lnTo>
                    <a:pt x="2595" y="6547"/>
                  </a:lnTo>
                  <a:lnTo>
                    <a:pt x="443" y="9514"/>
                  </a:lnTo>
                  <a:lnTo>
                    <a:pt x="4304" y="9514"/>
                  </a:lnTo>
                  <a:lnTo>
                    <a:pt x="443" y="11253"/>
                  </a:lnTo>
                  <a:lnTo>
                    <a:pt x="3228" y="11765"/>
                  </a:lnTo>
                  <a:lnTo>
                    <a:pt x="7975" y="12123"/>
                  </a:lnTo>
                  <a:lnTo>
                    <a:pt x="8608" y="14373"/>
                  </a:lnTo>
                  <a:lnTo>
                    <a:pt x="2595" y="13504"/>
                  </a:lnTo>
                  <a:lnTo>
                    <a:pt x="0" y="15243"/>
                  </a:lnTo>
                  <a:lnTo>
                    <a:pt x="0" y="17698"/>
                  </a:lnTo>
                  <a:lnTo>
                    <a:pt x="2595" y="19079"/>
                  </a:lnTo>
                  <a:lnTo>
                    <a:pt x="4304" y="19437"/>
                  </a:lnTo>
                  <a:lnTo>
                    <a:pt x="6899" y="199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1" name="Freeform 110"/>
            <p:cNvSpPr>
              <a:spLocks/>
            </p:cNvSpPr>
            <p:nvPr/>
          </p:nvSpPr>
          <p:spPr bwMode="auto">
            <a:xfrm>
              <a:off x="2072432" y="2170227"/>
              <a:ext cx="239274" cy="150986"/>
            </a:xfrm>
            <a:custGeom>
              <a:avLst/>
              <a:gdLst/>
              <a:ahLst/>
              <a:cxnLst>
                <a:cxn ang="0">
                  <a:pos x="2564" y="19932"/>
                </a:cxn>
                <a:cxn ang="0">
                  <a:pos x="4744" y="18784"/>
                </a:cxn>
                <a:cxn ang="0">
                  <a:pos x="6197" y="19392"/>
                </a:cxn>
                <a:cxn ang="0">
                  <a:pos x="7222" y="17162"/>
                </a:cxn>
                <a:cxn ang="0">
                  <a:pos x="8675" y="14865"/>
                </a:cxn>
                <a:cxn ang="0">
                  <a:pos x="9103" y="15338"/>
                </a:cxn>
                <a:cxn ang="0">
                  <a:pos x="10556" y="15338"/>
                </a:cxn>
                <a:cxn ang="0">
                  <a:pos x="11966" y="13716"/>
                </a:cxn>
                <a:cxn ang="0">
                  <a:pos x="13419" y="13041"/>
                </a:cxn>
                <a:cxn ang="0">
                  <a:pos x="15897" y="12568"/>
                </a:cxn>
                <a:cxn ang="0">
                  <a:pos x="18162" y="11892"/>
                </a:cxn>
                <a:cxn ang="0">
                  <a:pos x="19957" y="11419"/>
                </a:cxn>
                <a:cxn ang="0">
                  <a:pos x="19231" y="9122"/>
                </a:cxn>
                <a:cxn ang="0">
                  <a:pos x="19231" y="5743"/>
                </a:cxn>
                <a:cxn ang="0">
                  <a:pos x="18504" y="5068"/>
                </a:cxn>
                <a:cxn ang="0">
                  <a:pos x="17051" y="4595"/>
                </a:cxn>
                <a:cxn ang="0">
                  <a:pos x="17051" y="5068"/>
                </a:cxn>
                <a:cxn ang="0">
                  <a:pos x="15897" y="6216"/>
                </a:cxn>
                <a:cxn ang="0">
                  <a:pos x="16325" y="4595"/>
                </a:cxn>
                <a:cxn ang="0">
                  <a:pos x="15897" y="4595"/>
                </a:cxn>
                <a:cxn ang="0">
                  <a:pos x="14444" y="5068"/>
                </a:cxn>
                <a:cxn ang="0">
                  <a:pos x="15598" y="3919"/>
                </a:cxn>
                <a:cxn ang="0">
                  <a:pos x="14872" y="2770"/>
                </a:cxn>
                <a:cxn ang="0">
                  <a:pos x="14872" y="1622"/>
                </a:cxn>
                <a:cxn ang="0">
                  <a:pos x="11966" y="1149"/>
                </a:cxn>
                <a:cxn ang="0">
                  <a:pos x="11581" y="473"/>
                </a:cxn>
                <a:cxn ang="0">
                  <a:pos x="9103" y="0"/>
                </a:cxn>
                <a:cxn ang="0">
                  <a:pos x="7949" y="3446"/>
                </a:cxn>
                <a:cxn ang="0">
                  <a:pos x="8376" y="4595"/>
                </a:cxn>
                <a:cxn ang="0">
                  <a:pos x="5470" y="7365"/>
                </a:cxn>
                <a:cxn ang="0">
                  <a:pos x="5043" y="7365"/>
                </a:cxn>
                <a:cxn ang="0">
                  <a:pos x="4744" y="7365"/>
                </a:cxn>
                <a:cxn ang="0">
                  <a:pos x="5043" y="8514"/>
                </a:cxn>
                <a:cxn ang="0">
                  <a:pos x="4744" y="9122"/>
                </a:cxn>
                <a:cxn ang="0">
                  <a:pos x="3291" y="9122"/>
                </a:cxn>
                <a:cxn ang="0">
                  <a:pos x="2179" y="11419"/>
                </a:cxn>
                <a:cxn ang="0">
                  <a:pos x="0" y="13041"/>
                </a:cxn>
                <a:cxn ang="0">
                  <a:pos x="1154" y="14865"/>
                </a:cxn>
                <a:cxn ang="0">
                  <a:pos x="1880" y="16014"/>
                </a:cxn>
                <a:cxn ang="0">
                  <a:pos x="1880" y="17635"/>
                </a:cxn>
                <a:cxn ang="0">
                  <a:pos x="1453" y="19932"/>
                </a:cxn>
                <a:cxn ang="0">
                  <a:pos x="2564" y="19932"/>
                </a:cxn>
              </a:cxnLst>
              <a:rect l="0" t="0" r="r" b="b"/>
              <a:pathLst>
                <a:path w="20000" h="20000">
                  <a:moveTo>
                    <a:pt x="2564" y="19932"/>
                  </a:moveTo>
                  <a:lnTo>
                    <a:pt x="4744" y="18784"/>
                  </a:lnTo>
                  <a:lnTo>
                    <a:pt x="6197" y="19392"/>
                  </a:lnTo>
                  <a:lnTo>
                    <a:pt x="7222" y="17162"/>
                  </a:lnTo>
                  <a:lnTo>
                    <a:pt x="8675" y="14865"/>
                  </a:lnTo>
                  <a:lnTo>
                    <a:pt x="9103" y="15338"/>
                  </a:lnTo>
                  <a:lnTo>
                    <a:pt x="10556" y="15338"/>
                  </a:lnTo>
                  <a:lnTo>
                    <a:pt x="11966" y="13716"/>
                  </a:lnTo>
                  <a:lnTo>
                    <a:pt x="13419" y="13041"/>
                  </a:lnTo>
                  <a:lnTo>
                    <a:pt x="15897" y="12568"/>
                  </a:lnTo>
                  <a:lnTo>
                    <a:pt x="18162" y="11892"/>
                  </a:lnTo>
                  <a:lnTo>
                    <a:pt x="19957" y="11419"/>
                  </a:lnTo>
                  <a:lnTo>
                    <a:pt x="19231" y="9122"/>
                  </a:lnTo>
                  <a:lnTo>
                    <a:pt x="19231" y="5743"/>
                  </a:lnTo>
                  <a:lnTo>
                    <a:pt x="18504" y="5068"/>
                  </a:lnTo>
                  <a:lnTo>
                    <a:pt x="17051" y="4595"/>
                  </a:lnTo>
                  <a:lnTo>
                    <a:pt x="17051" y="5068"/>
                  </a:lnTo>
                  <a:lnTo>
                    <a:pt x="15897" y="6216"/>
                  </a:lnTo>
                  <a:lnTo>
                    <a:pt x="16325" y="4595"/>
                  </a:lnTo>
                  <a:lnTo>
                    <a:pt x="15897" y="4595"/>
                  </a:lnTo>
                  <a:lnTo>
                    <a:pt x="14444" y="5068"/>
                  </a:lnTo>
                  <a:lnTo>
                    <a:pt x="15598" y="3919"/>
                  </a:lnTo>
                  <a:lnTo>
                    <a:pt x="14872" y="2770"/>
                  </a:lnTo>
                  <a:lnTo>
                    <a:pt x="14872" y="1622"/>
                  </a:lnTo>
                  <a:lnTo>
                    <a:pt x="11966" y="1149"/>
                  </a:lnTo>
                  <a:lnTo>
                    <a:pt x="11581" y="473"/>
                  </a:lnTo>
                  <a:lnTo>
                    <a:pt x="9103" y="0"/>
                  </a:lnTo>
                  <a:lnTo>
                    <a:pt x="7949" y="3446"/>
                  </a:lnTo>
                  <a:lnTo>
                    <a:pt x="8376" y="4595"/>
                  </a:lnTo>
                  <a:lnTo>
                    <a:pt x="5470" y="7365"/>
                  </a:lnTo>
                  <a:lnTo>
                    <a:pt x="5043" y="7365"/>
                  </a:lnTo>
                  <a:lnTo>
                    <a:pt x="4744" y="7365"/>
                  </a:lnTo>
                  <a:lnTo>
                    <a:pt x="5043" y="8514"/>
                  </a:lnTo>
                  <a:lnTo>
                    <a:pt x="4744" y="9122"/>
                  </a:lnTo>
                  <a:lnTo>
                    <a:pt x="3291" y="9122"/>
                  </a:lnTo>
                  <a:lnTo>
                    <a:pt x="2179" y="11419"/>
                  </a:lnTo>
                  <a:lnTo>
                    <a:pt x="0" y="13041"/>
                  </a:lnTo>
                  <a:lnTo>
                    <a:pt x="1154" y="14865"/>
                  </a:lnTo>
                  <a:lnTo>
                    <a:pt x="1880" y="16014"/>
                  </a:lnTo>
                  <a:lnTo>
                    <a:pt x="1880" y="17635"/>
                  </a:lnTo>
                  <a:lnTo>
                    <a:pt x="1453" y="19932"/>
                  </a:lnTo>
                  <a:lnTo>
                    <a:pt x="2564" y="199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2" name="Freeform 109"/>
            <p:cNvSpPr>
              <a:spLocks/>
            </p:cNvSpPr>
            <p:nvPr/>
          </p:nvSpPr>
          <p:spPr bwMode="auto">
            <a:xfrm>
              <a:off x="2149205" y="2266193"/>
              <a:ext cx="308369" cy="234155"/>
            </a:xfrm>
            <a:custGeom>
              <a:avLst/>
              <a:gdLst/>
              <a:ahLst/>
              <a:cxnLst>
                <a:cxn ang="0">
                  <a:pos x="17148" y="19520"/>
                </a:cxn>
                <a:cxn ang="0">
                  <a:pos x="15788" y="19214"/>
                </a:cxn>
                <a:cxn ang="0">
                  <a:pos x="17148" y="17293"/>
                </a:cxn>
                <a:cxn ang="0">
                  <a:pos x="19138" y="18035"/>
                </a:cxn>
                <a:cxn ang="0">
                  <a:pos x="19138" y="15502"/>
                </a:cxn>
                <a:cxn ang="0">
                  <a:pos x="18275" y="14367"/>
                </a:cxn>
                <a:cxn ang="0">
                  <a:pos x="17479" y="11834"/>
                </a:cxn>
                <a:cxn ang="0">
                  <a:pos x="18607" y="9170"/>
                </a:cxn>
                <a:cxn ang="0">
                  <a:pos x="19701" y="5895"/>
                </a:cxn>
                <a:cxn ang="0">
                  <a:pos x="18839" y="3275"/>
                </a:cxn>
                <a:cxn ang="0">
                  <a:pos x="16915" y="4410"/>
                </a:cxn>
                <a:cxn ang="0">
                  <a:pos x="15788" y="8122"/>
                </a:cxn>
                <a:cxn ang="0">
                  <a:pos x="14328" y="8428"/>
                </a:cxn>
                <a:cxn ang="0">
                  <a:pos x="15456" y="4760"/>
                </a:cxn>
                <a:cxn ang="0">
                  <a:pos x="14328" y="2969"/>
                </a:cxn>
                <a:cxn ang="0">
                  <a:pos x="13798" y="5502"/>
                </a:cxn>
                <a:cxn ang="0">
                  <a:pos x="11310" y="5153"/>
                </a:cxn>
                <a:cxn ang="0">
                  <a:pos x="12670" y="3712"/>
                </a:cxn>
                <a:cxn ang="0">
                  <a:pos x="10746" y="2969"/>
                </a:cxn>
                <a:cxn ang="0">
                  <a:pos x="10415" y="1790"/>
                </a:cxn>
                <a:cxn ang="0">
                  <a:pos x="8425" y="306"/>
                </a:cxn>
                <a:cxn ang="0">
                  <a:pos x="5605" y="1485"/>
                </a:cxn>
                <a:cxn ang="0">
                  <a:pos x="3914" y="1790"/>
                </a:cxn>
                <a:cxn ang="0">
                  <a:pos x="3350" y="2969"/>
                </a:cxn>
                <a:cxn ang="0">
                  <a:pos x="1692" y="4410"/>
                </a:cxn>
                <a:cxn ang="0">
                  <a:pos x="2255" y="5502"/>
                </a:cxn>
                <a:cxn ang="0">
                  <a:pos x="3118" y="6638"/>
                </a:cxn>
                <a:cxn ang="0">
                  <a:pos x="896" y="7380"/>
                </a:cxn>
                <a:cxn ang="0">
                  <a:pos x="3350" y="9607"/>
                </a:cxn>
                <a:cxn ang="0">
                  <a:pos x="7297" y="11397"/>
                </a:cxn>
                <a:cxn ang="0">
                  <a:pos x="5937" y="11834"/>
                </a:cxn>
                <a:cxn ang="0">
                  <a:pos x="2554" y="10655"/>
                </a:cxn>
                <a:cxn ang="0">
                  <a:pos x="0" y="11834"/>
                </a:cxn>
                <a:cxn ang="0">
                  <a:pos x="1692" y="14017"/>
                </a:cxn>
                <a:cxn ang="0">
                  <a:pos x="2554" y="16245"/>
                </a:cxn>
                <a:cxn ang="0">
                  <a:pos x="4245" y="17729"/>
                </a:cxn>
                <a:cxn ang="0">
                  <a:pos x="9055" y="18035"/>
                </a:cxn>
                <a:cxn ang="0">
                  <a:pos x="12106" y="16550"/>
                </a:cxn>
                <a:cxn ang="0">
                  <a:pos x="12968" y="19214"/>
                </a:cxn>
                <a:cxn ang="0">
                  <a:pos x="16020" y="19956"/>
                </a:cxn>
              </a:cxnLst>
              <a:rect l="0" t="0" r="r" b="b"/>
              <a:pathLst>
                <a:path w="20000" h="20000">
                  <a:moveTo>
                    <a:pt x="16020" y="19956"/>
                  </a:moveTo>
                  <a:lnTo>
                    <a:pt x="17148" y="19520"/>
                  </a:lnTo>
                  <a:lnTo>
                    <a:pt x="17148" y="18472"/>
                  </a:lnTo>
                  <a:lnTo>
                    <a:pt x="15788" y="19214"/>
                  </a:lnTo>
                  <a:lnTo>
                    <a:pt x="16352" y="17293"/>
                  </a:lnTo>
                  <a:lnTo>
                    <a:pt x="17148" y="17293"/>
                  </a:lnTo>
                  <a:lnTo>
                    <a:pt x="18275" y="17293"/>
                  </a:lnTo>
                  <a:lnTo>
                    <a:pt x="19138" y="18035"/>
                  </a:lnTo>
                  <a:lnTo>
                    <a:pt x="19967" y="16550"/>
                  </a:lnTo>
                  <a:lnTo>
                    <a:pt x="19138" y="15502"/>
                  </a:lnTo>
                  <a:lnTo>
                    <a:pt x="18607" y="14017"/>
                  </a:lnTo>
                  <a:lnTo>
                    <a:pt x="18275" y="14367"/>
                  </a:lnTo>
                  <a:lnTo>
                    <a:pt x="17711" y="12882"/>
                  </a:lnTo>
                  <a:lnTo>
                    <a:pt x="17479" y="11834"/>
                  </a:lnTo>
                  <a:lnTo>
                    <a:pt x="18043" y="10655"/>
                  </a:lnTo>
                  <a:lnTo>
                    <a:pt x="18607" y="9170"/>
                  </a:lnTo>
                  <a:lnTo>
                    <a:pt x="19138" y="7380"/>
                  </a:lnTo>
                  <a:lnTo>
                    <a:pt x="19701" y="5895"/>
                  </a:lnTo>
                  <a:lnTo>
                    <a:pt x="19403" y="4760"/>
                  </a:lnTo>
                  <a:lnTo>
                    <a:pt x="18839" y="3275"/>
                  </a:lnTo>
                  <a:lnTo>
                    <a:pt x="18043" y="2969"/>
                  </a:lnTo>
                  <a:lnTo>
                    <a:pt x="16915" y="4410"/>
                  </a:lnTo>
                  <a:lnTo>
                    <a:pt x="16352" y="6245"/>
                  </a:lnTo>
                  <a:lnTo>
                    <a:pt x="15788" y="8122"/>
                  </a:lnTo>
                  <a:lnTo>
                    <a:pt x="14892" y="8865"/>
                  </a:lnTo>
                  <a:lnTo>
                    <a:pt x="14328" y="8428"/>
                  </a:lnTo>
                  <a:lnTo>
                    <a:pt x="14892" y="6638"/>
                  </a:lnTo>
                  <a:lnTo>
                    <a:pt x="15456" y="4760"/>
                  </a:lnTo>
                  <a:lnTo>
                    <a:pt x="14892" y="3275"/>
                  </a:lnTo>
                  <a:lnTo>
                    <a:pt x="14328" y="2969"/>
                  </a:lnTo>
                  <a:lnTo>
                    <a:pt x="14328" y="4410"/>
                  </a:lnTo>
                  <a:lnTo>
                    <a:pt x="13798" y="5502"/>
                  </a:lnTo>
                  <a:lnTo>
                    <a:pt x="12670" y="5153"/>
                  </a:lnTo>
                  <a:lnTo>
                    <a:pt x="11310" y="5153"/>
                  </a:lnTo>
                  <a:lnTo>
                    <a:pt x="12405" y="4410"/>
                  </a:lnTo>
                  <a:lnTo>
                    <a:pt x="12670" y="3712"/>
                  </a:lnTo>
                  <a:lnTo>
                    <a:pt x="11542" y="2533"/>
                  </a:lnTo>
                  <a:lnTo>
                    <a:pt x="10746" y="2969"/>
                  </a:lnTo>
                  <a:lnTo>
                    <a:pt x="9055" y="2969"/>
                  </a:lnTo>
                  <a:lnTo>
                    <a:pt x="10415" y="1790"/>
                  </a:lnTo>
                  <a:lnTo>
                    <a:pt x="10746" y="0"/>
                  </a:lnTo>
                  <a:lnTo>
                    <a:pt x="8425" y="306"/>
                  </a:lnTo>
                  <a:lnTo>
                    <a:pt x="7065" y="742"/>
                  </a:lnTo>
                  <a:lnTo>
                    <a:pt x="5605" y="1485"/>
                  </a:lnTo>
                  <a:lnTo>
                    <a:pt x="4478" y="1485"/>
                  </a:lnTo>
                  <a:lnTo>
                    <a:pt x="3914" y="1790"/>
                  </a:lnTo>
                  <a:lnTo>
                    <a:pt x="4245" y="2533"/>
                  </a:lnTo>
                  <a:lnTo>
                    <a:pt x="3350" y="2969"/>
                  </a:lnTo>
                  <a:lnTo>
                    <a:pt x="2255" y="3275"/>
                  </a:lnTo>
                  <a:lnTo>
                    <a:pt x="1692" y="4410"/>
                  </a:lnTo>
                  <a:lnTo>
                    <a:pt x="2819" y="5153"/>
                  </a:lnTo>
                  <a:lnTo>
                    <a:pt x="2255" y="5502"/>
                  </a:lnTo>
                  <a:lnTo>
                    <a:pt x="5937" y="6638"/>
                  </a:lnTo>
                  <a:lnTo>
                    <a:pt x="3118" y="6638"/>
                  </a:lnTo>
                  <a:lnTo>
                    <a:pt x="1426" y="6638"/>
                  </a:lnTo>
                  <a:lnTo>
                    <a:pt x="896" y="7380"/>
                  </a:lnTo>
                  <a:lnTo>
                    <a:pt x="1128" y="8865"/>
                  </a:lnTo>
                  <a:lnTo>
                    <a:pt x="3350" y="9607"/>
                  </a:lnTo>
                  <a:lnTo>
                    <a:pt x="5373" y="9607"/>
                  </a:lnTo>
                  <a:lnTo>
                    <a:pt x="7297" y="11397"/>
                  </a:lnTo>
                  <a:lnTo>
                    <a:pt x="7861" y="12140"/>
                  </a:lnTo>
                  <a:lnTo>
                    <a:pt x="5937" y="11834"/>
                  </a:lnTo>
                  <a:lnTo>
                    <a:pt x="4478" y="11092"/>
                  </a:lnTo>
                  <a:lnTo>
                    <a:pt x="2554" y="10655"/>
                  </a:lnTo>
                  <a:lnTo>
                    <a:pt x="332" y="10655"/>
                  </a:lnTo>
                  <a:lnTo>
                    <a:pt x="0" y="11834"/>
                  </a:lnTo>
                  <a:lnTo>
                    <a:pt x="332" y="13275"/>
                  </a:lnTo>
                  <a:lnTo>
                    <a:pt x="1692" y="14017"/>
                  </a:lnTo>
                  <a:lnTo>
                    <a:pt x="2819" y="15066"/>
                  </a:lnTo>
                  <a:lnTo>
                    <a:pt x="2554" y="16245"/>
                  </a:lnTo>
                  <a:lnTo>
                    <a:pt x="2554" y="17293"/>
                  </a:lnTo>
                  <a:lnTo>
                    <a:pt x="4245" y="17729"/>
                  </a:lnTo>
                  <a:lnTo>
                    <a:pt x="6733" y="18472"/>
                  </a:lnTo>
                  <a:lnTo>
                    <a:pt x="9055" y="18035"/>
                  </a:lnTo>
                  <a:lnTo>
                    <a:pt x="10746" y="17729"/>
                  </a:lnTo>
                  <a:lnTo>
                    <a:pt x="12106" y="16550"/>
                  </a:lnTo>
                  <a:lnTo>
                    <a:pt x="12106" y="18035"/>
                  </a:lnTo>
                  <a:lnTo>
                    <a:pt x="12968" y="19214"/>
                  </a:lnTo>
                  <a:lnTo>
                    <a:pt x="14660" y="19956"/>
                  </a:lnTo>
                  <a:lnTo>
                    <a:pt x="16020" y="199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3" name="Freeform 108"/>
            <p:cNvSpPr>
              <a:spLocks/>
            </p:cNvSpPr>
            <p:nvPr/>
          </p:nvSpPr>
          <p:spPr bwMode="auto">
            <a:xfrm>
              <a:off x="2840156" y="1910481"/>
              <a:ext cx="630814" cy="373626"/>
            </a:xfrm>
            <a:custGeom>
              <a:avLst/>
              <a:gdLst/>
              <a:ahLst/>
              <a:cxnLst>
                <a:cxn ang="0">
                  <a:pos x="5649" y="19506"/>
                </a:cxn>
                <a:cxn ang="0">
                  <a:pos x="5649" y="18107"/>
                </a:cxn>
                <a:cxn ang="0">
                  <a:pos x="5097" y="15775"/>
                </a:cxn>
                <a:cxn ang="0">
                  <a:pos x="6477" y="16900"/>
                </a:cxn>
                <a:cxn ang="0">
                  <a:pos x="7305" y="15775"/>
                </a:cxn>
                <a:cxn ang="0">
                  <a:pos x="8945" y="15062"/>
                </a:cxn>
                <a:cxn ang="0">
                  <a:pos x="9107" y="13004"/>
                </a:cxn>
                <a:cxn ang="0">
                  <a:pos x="9107" y="11797"/>
                </a:cxn>
                <a:cxn ang="0">
                  <a:pos x="10909" y="12263"/>
                </a:cxn>
                <a:cxn ang="0">
                  <a:pos x="12955" y="11413"/>
                </a:cxn>
                <a:cxn ang="0">
                  <a:pos x="14481" y="9547"/>
                </a:cxn>
                <a:cxn ang="0">
                  <a:pos x="16136" y="8368"/>
                </a:cxn>
                <a:cxn ang="0">
                  <a:pos x="16250" y="7435"/>
                </a:cxn>
                <a:cxn ang="0">
                  <a:pos x="17224" y="6776"/>
                </a:cxn>
                <a:cxn ang="0">
                  <a:pos x="19432" y="5844"/>
                </a:cxn>
                <a:cxn ang="0">
                  <a:pos x="19432" y="3045"/>
                </a:cxn>
                <a:cxn ang="0">
                  <a:pos x="17110" y="3237"/>
                </a:cxn>
                <a:cxn ang="0">
                  <a:pos x="17224" y="1866"/>
                </a:cxn>
                <a:cxn ang="0">
                  <a:pos x="16688" y="933"/>
                </a:cxn>
                <a:cxn ang="0">
                  <a:pos x="16250" y="741"/>
                </a:cxn>
                <a:cxn ang="0">
                  <a:pos x="15422" y="2332"/>
                </a:cxn>
                <a:cxn ang="0">
                  <a:pos x="14058" y="0"/>
                </a:cxn>
                <a:cxn ang="0">
                  <a:pos x="13377" y="274"/>
                </a:cxn>
                <a:cxn ang="0">
                  <a:pos x="11185" y="1399"/>
                </a:cxn>
                <a:cxn ang="0">
                  <a:pos x="10487" y="2332"/>
                </a:cxn>
                <a:cxn ang="0">
                  <a:pos x="9935" y="466"/>
                </a:cxn>
                <a:cxn ang="0">
                  <a:pos x="9659" y="2332"/>
                </a:cxn>
                <a:cxn ang="0">
                  <a:pos x="8279" y="1399"/>
                </a:cxn>
                <a:cxn ang="0">
                  <a:pos x="5812" y="2112"/>
                </a:cxn>
                <a:cxn ang="0">
                  <a:pos x="7451" y="3237"/>
                </a:cxn>
                <a:cxn ang="0">
                  <a:pos x="8555" y="4444"/>
                </a:cxn>
                <a:cxn ang="0">
                  <a:pos x="6477" y="6036"/>
                </a:cxn>
                <a:cxn ang="0">
                  <a:pos x="9497" y="5103"/>
                </a:cxn>
                <a:cxn ang="0">
                  <a:pos x="6753" y="6502"/>
                </a:cxn>
                <a:cxn ang="0">
                  <a:pos x="9107" y="7435"/>
                </a:cxn>
                <a:cxn ang="0">
                  <a:pos x="12013" y="5377"/>
                </a:cxn>
                <a:cxn ang="0">
                  <a:pos x="11299" y="7215"/>
                </a:cxn>
                <a:cxn ang="0">
                  <a:pos x="8393" y="8148"/>
                </a:cxn>
                <a:cxn ang="0">
                  <a:pos x="7857" y="9273"/>
                </a:cxn>
                <a:cxn ang="0">
                  <a:pos x="7581" y="10947"/>
                </a:cxn>
                <a:cxn ang="0">
                  <a:pos x="7175" y="7901"/>
                </a:cxn>
                <a:cxn ang="0">
                  <a:pos x="5925" y="7682"/>
                </a:cxn>
                <a:cxn ang="0">
                  <a:pos x="5812" y="10672"/>
                </a:cxn>
                <a:cxn ang="0">
                  <a:pos x="6753" y="11797"/>
                </a:cxn>
                <a:cxn ang="0">
                  <a:pos x="5925" y="13196"/>
                </a:cxn>
                <a:cxn ang="0">
                  <a:pos x="4821" y="11605"/>
                </a:cxn>
                <a:cxn ang="0">
                  <a:pos x="4545" y="15062"/>
                </a:cxn>
                <a:cxn ang="0">
                  <a:pos x="3880" y="16241"/>
                </a:cxn>
                <a:cxn ang="0">
                  <a:pos x="3068" y="15309"/>
                </a:cxn>
                <a:cxn ang="0">
                  <a:pos x="2192" y="14129"/>
                </a:cxn>
                <a:cxn ang="0">
                  <a:pos x="2078" y="16241"/>
                </a:cxn>
                <a:cxn ang="0">
                  <a:pos x="552" y="16241"/>
                </a:cxn>
                <a:cxn ang="0">
                  <a:pos x="0" y="17366"/>
                </a:cxn>
                <a:cxn ang="0">
                  <a:pos x="1916" y="18765"/>
                </a:cxn>
                <a:cxn ang="0">
                  <a:pos x="3880" y="18107"/>
                </a:cxn>
                <a:cxn ang="0">
                  <a:pos x="4432" y="19232"/>
                </a:cxn>
                <a:cxn ang="0">
                  <a:pos x="5097" y="19973"/>
                </a:cxn>
              </a:cxnLst>
              <a:rect l="0" t="0" r="r" b="b"/>
              <a:pathLst>
                <a:path w="20000" h="20000">
                  <a:moveTo>
                    <a:pt x="5097" y="19973"/>
                  </a:moveTo>
                  <a:lnTo>
                    <a:pt x="5649" y="19506"/>
                  </a:lnTo>
                  <a:lnTo>
                    <a:pt x="6364" y="18107"/>
                  </a:lnTo>
                  <a:lnTo>
                    <a:pt x="5649" y="18107"/>
                  </a:lnTo>
                  <a:lnTo>
                    <a:pt x="4708" y="16900"/>
                  </a:lnTo>
                  <a:lnTo>
                    <a:pt x="5097" y="15775"/>
                  </a:lnTo>
                  <a:lnTo>
                    <a:pt x="5536" y="16900"/>
                  </a:lnTo>
                  <a:lnTo>
                    <a:pt x="6477" y="16900"/>
                  </a:lnTo>
                  <a:lnTo>
                    <a:pt x="7029" y="16433"/>
                  </a:lnTo>
                  <a:lnTo>
                    <a:pt x="7305" y="15775"/>
                  </a:lnTo>
                  <a:lnTo>
                    <a:pt x="8555" y="15775"/>
                  </a:lnTo>
                  <a:lnTo>
                    <a:pt x="8945" y="15062"/>
                  </a:lnTo>
                  <a:lnTo>
                    <a:pt x="9659" y="13937"/>
                  </a:lnTo>
                  <a:lnTo>
                    <a:pt x="9107" y="13004"/>
                  </a:lnTo>
                  <a:lnTo>
                    <a:pt x="8117" y="13004"/>
                  </a:lnTo>
                  <a:lnTo>
                    <a:pt x="9107" y="11797"/>
                  </a:lnTo>
                  <a:lnTo>
                    <a:pt x="9935" y="12071"/>
                  </a:lnTo>
                  <a:lnTo>
                    <a:pt x="10909" y="12263"/>
                  </a:lnTo>
                  <a:lnTo>
                    <a:pt x="12013" y="11797"/>
                  </a:lnTo>
                  <a:lnTo>
                    <a:pt x="12955" y="11413"/>
                  </a:lnTo>
                  <a:lnTo>
                    <a:pt x="13782" y="10206"/>
                  </a:lnTo>
                  <a:lnTo>
                    <a:pt x="14481" y="9547"/>
                  </a:lnTo>
                  <a:lnTo>
                    <a:pt x="15308" y="8807"/>
                  </a:lnTo>
                  <a:lnTo>
                    <a:pt x="16136" y="8368"/>
                  </a:lnTo>
                  <a:lnTo>
                    <a:pt x="17662" y="7215"/>
                  </a:lnTo>
                  <a:lnTo>
                    <a:pt x="16250" y="7435"/>
                  </a:lnTo>
                  <a:lnTo>
                    <a:pt x="15698" y="6776"/>
                  </a:lnTo>
                  <a:lnTo>
                    <a:pt x="17224" y="6776"/>
                  </a:lnTo>
                  <a:lnTo>
                    <a:pt x="18490" y="6502"/>
                  </a:lnTo>
                  <a:lnTo>
                    <a:pt x="19432" y="5844"/>
                  </a:lnTo>
                  <a:lnTo>
                    <a:pt x="19984" y="5103"/>
                  </a:lnTo>
                  <a:lnTo>
                    <a:pt x="19432" y="3045"/>
                  </a:lnTo>
                  <a:lnTo>
                    <a:pt x="18490" y="3045"/>
                  </a:lnTo>
                  <a:lnTo>
                    <a:pt x="17110" y="3237"/>
                  </a:lnTo>
                  <a:lnTo>
                    <a:pt x="18490" y="2332"/>
                  </a:lnTo>
                  <a:lnTo>
                    <a:pt x="17224" y="1866"/>
                  </a:lnTo>
                  <a:lnTo>
                    <a:pt x="17224" y="933"/>
                  </a:lnTo>
                  <a:lnTo>
                    <a:pt x="16688" y="933"/>
                  </a:lnTo>
                  <a:lnTo>
                    <a:pt x="16412" y="1646"/>
                  </a:lnTo>
                  <a:lnTo>
                    <a:pt x="16250" y="741"/>
                  </a:lnTo>
                  <a:lnTo>
                    <a:pt x="15860" y="933"/>
                  </a:lnTo>
                  <a:lnTo>
                    <a:pt x="15422" y="2332"/>
                  </a:lnTo>
                  <a:lnTo>
                    <a:pt x="15308" y="741"/>
                  </a:lnTo>
                  <a:lnTo>
                    <a:pt x="14058" y="0"/>
                  </a:lnTo>
                  <a:lnTo>
                    <a:pt x="13929" y="2332"/>
                  </a:lnTo>
                  <a:lnTo>
                    <a:pt x="13377" y="274"/>
                  </a:lnTo>
                  <a:lnTo>
                    <a:pt x="12127" y="466"/>
                  </a:lnTo>
                  <a:lnTo>
                    <a:pt x="11185" y="1399"/>
                  </a:lnTo>
                  <a:lnTo>
                    <a:pt x="11299" y="3045"/>
                  </a:lnTo>
                  <a:lnTo>
                    <a:pt x="10487" y="2332"/>
                  </a:lnTo>
                  <a:lnTo>
                    <a:pt x="10633" y="1207"/>
                  </a:lnTo>
                  <a:lnTo>
                    <a:pt x="9935" y="466"/>
                  </a:lnTo>
                  <a:lnTo>
                    <a:pt x="9107" y="1207"/>
                  </a:lnTo>
                  <a:lnTo>
                    <a:pt x="9659" y="2332"/>
                  </a:lnTo>
                  <a:lnTo>
                    <a:pt x="8555" y="1866"/>
                  </a:lnTo>
                  <a:lnTo>
                    <a:pt x="8279" y="1399"/>
                  </a:lnTo>
                  <a:lnTo>
                    <a:pt x="7305" y="1866"/>
                  </a:lnTo>
                  <a:lnTo>
                    <a:pt x="5812" y="2112"/>
                  </a:lnTo>
                  <a:lnTo>
                    <a:pt x="5812" y="2798"/>
                  </a:lnTo>
                  <a:lnTo>
                    <a:pt x="7451" y="3237"/>
                  </a:lnTo>
                  <a:lnTo>
                    <a:pt x="5373" y="4170"/>
                  </a:lnTo>
                  <a:lnTo>
                    <a:pt x="8555" y="4444"/>
                  </a:lnTo>
                  <a:lnTo>
                    <a:pt x="5649" y="4911"/>
                  </a:lnTo>
                  <a:lnTo>
                    <a:pt x="6477" y="6036"/>
                  </a:lnTo>
                  <a:lnTo>
                    <a:pt x="7857" y="5103"/>
                  </a:lnTo>
                  <a:lnTo>
                    <a:pt x="9497" y="5103"/>
                  </a:lnTo>
                  <a:lnTo>
                    <a:pt x="7581" y="5569"/>
                  </a:lnTo>
                  <a:lnTo>
                    <a:pt x="6753" y="6502"/>
                  </a:lnTo>
                  <a:lnTo>
                    <a:pt x="7581" y="7215"/>
                  </a:lnTo>
                  <a:lnTo>
                    <a:pt x="9107" y="7435"/>
                  </a:lnTo>
                  <a:lnTo>
                    <a:pt x="10487" y="6310"/>
                  </a:lnTo>
                  <a:lnTo>
                    <a:pt x="12013" y="5377"/>
                  </a:lnTo>
                  <a:lnTo>
                    <a:pt x="10633" y="6968"/>
                  </a:lnTo>
                  <a:lnTo>
                    <a:pt x="11299" y="7215"/>
                  </a:lnTo>
                  <a:lnTo>
                    <a:pt x="9773" y="7901"/>
                  </a:lnTo>
                  <a:lnTo>
                    <a:pt x="8393" y="8148"/>
                  </a:lnTo>
                  <a:lnTo>
                    <a:pt x="7727" y="8148"/>
                  </a:lnTo>
                  <a:lnTo>
                    <a:pt x="7857" y="9273"/>
                  </a:lnTo>
                  <a:lnTo>
                    <a:pt x="8393" y="10206"/>
                  </a:lnTo>
                  <a:lnTo>
                    <a:pt x="7581" y="10947"/>
                  </a:lnTo>
                  <a:lnTo>
                    <a:pt x="7451" y="9547"/>
                  </a:lnTo>
                  <a:lnTo>
                    <a:pt x="7175" y="7901"/>
                  </a:lnTo>
                  <a:lnTo>
                    <a:pt x="6640" y="7435"/>
                  </a:lnTo>
                  <a:lnTo>
                    <a:pt x="5925" y="7682"/>
                  </a:lnTo>
                  <a:lnTo>
                    <a:pt x="5649" y="9081"/>
                  </a:lnTo>
                  <a:lnTo>
                    <a:pt x="5812" y="10672"/>
                  </a:lnTo>
                  <a:lnTo>
                    <a:pt x="6088" y="11605"/>
                  </a:lnTo>
                  <a:lnTo>
                    <a:pt x="6753" y="11797"/>
                  </a:lnTo>
                  <a:lnTo>
                    <a:pt x="6201" y="12538"/>
                  </a:lnTo>
                  <a:lnTo>
                    <a:pt x="5925" y="13196"/>
                  </a:lnTo>
                  <a:lnTo>
                    <a:pt x="5373" y="12071"/>
                  </a:lnTo>
                  <a:lnTo>
                    <a:pt x="4821" y="11605"/>
                  </a:lnTo>
                  <a:lnTo>
                    <a:pt x="3880" y="15309"/>
                  </a:lnTo>
                  <a:lnTo>
                    <a:pt x="4545" y="15062"/>
                  </a:lnTo>
                  <a:lnTo>
                    <a:pt x="4984" y="15062"/>
                  </a:lnTo>
                  <a:lnTo>
                    <a:pt x="3880" y="16241"/>
                  </a:lnTo>
                  <a:lnTo>
                    <a:pt x="3182" y="16241"/>
                  </a:lnTo>
                  <a:lnTo>
                    <a:pt x="3068" y="15309"/>
                  </a:lnTo>
                  <a:lnTo>
                    <a:pt x="2906" y="14129"/>
                  </a:lnTo>
                  <a:lnTo>
                    <a:pt x="2192" y="14129"/>
                  </a:lnTo>
                  <a:lnTo>
                    <a:pt x="2078" y="15062"/>
                  </a:lnTo>
                  <a:lnTo>
                    <a:pt x="2078" y="16241"/>
                  </a:lnTo>
                  <a:lnTo>
                    <a:pt x="1104" y="15528"/>
                  </a:lnTo>
                  <a:lnTo>
                    <a:pt x="552" y="16241"/>
                  </a:lnTo>
                  <a:lnTo>
                    <a:pt x="162" y="16900"/>
                  </a:lnTo>
                  <a:lnTo>
                    <a:pt x="0" y="17366"/>
                  </a:lnTo>
                  <a:lnTo>
                    <a:pt x="828" y="18107"/>
                  </a:lnTo>
                  <a:lnTo>
                    <a:pt x="1916" y="18765"/>
                  </a:lnTo>
                  <a:lnTo>
                    <a:pt x="3458" y="19040"/>
                  </a:lnTo>
                  <a:lnTo>
                    <a:pt x="3880" y="18107"/>
                  </a:lnTo>
                  <a:lnTo>
                    <a:pt x="4286" y="18765"/>
                  </a:lnTo>
                  <a:lnTo>
                    <a:pt x="4432" y="19232"/>
                  </a:lnTo>
                  <a:lnTo>
                    <a:pt x="4156" y="19698"/>
                  </a:lnTo>
                  <a:lnTo>
                    <a:pt x="5097" y="199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4" name="Freeform 107"/>
            <p:cNvSpPr>
              <a:spLocks/>
            </p:cNvSpPr>
            <p:nvPr/>
          </p:nvSpPr>
          <p:spPr bwMode="auto">
            <a:xfrm>
              <a:off x="2684052" y="2364717"/>
              <a:ext cx="438883" cy="533568"/>
            </a:xfrm>
            <a:custGeom>
              <a:avLst/>
              <a:gdLst/>
              <a:ahLst/>
              <a:cxnLst>
                <a:cxn ang="0">
                  <a:pos x="12462" y="18351"/>
                </a:cxn>
                <a:cxn ang="0">
                  <a:pos x="14049" y="18677"/>
                </a:cxn>
                <a:cxn ang="0">
                  <a:pos x="15613" y="17699"/>
                </a:cxn>
                <a:cxn ang="0">
                  <a:pos x="14049" y="14784"/>
                </a:cxn>
                <a:cxn ang="0">
                  <a:pos x="14446" y="12982"/>
                </a:cxn>
                <a:cxn ang="0">
                  <a:pos x="16243" y="14919"/>
                </a:cxn>
                <a:cxn ang="0">
                  <a:pos x="18623" y="14267"/>
                </a:cxn>
                <a:cxn ang="0">
                  <a:pos x="19393" y="12656"/>
                </a:cxn>
                <a:cxn ang="0">
                  <a:pos x="16803" y="11026"/>
                </a:cxn>
                <a:cxn ang="0">
                  <a:pos x="16639" y="9262"/>
                </a:cxn>
                <a:cxn ang="0">
                  <a:pos x="17200" y="8437"/>
                </a:cxn>
                <a:cxn ang="0">
                  <a:pos x="16639" y="7325"/>
                </a:cxn>
                <a:cxn ang="0">
                  <a:pos x="15239" y="5849"/>
                </a:cxn>
                <a:cxn ang="0">
                  <a:pos x="13652" y="5695"/>
                </a:cxn>
                <a:cxn ang="0">
                  <a:pos x="13092" y="4410"/>
                </a:cxn>
                <a:cxn ang="0">
                  <a:pos x="13092" y="3432"/>
                </a:cxn>
                <a:cxn ang="0">
                  <a:pos x="10268" y="3241"/>
                </a:cxn>
                <a:cxn ang="0">
                  <a:pos x="9078" y="3241"/>
                </a:cxn>
                <a:cxn ang="0">
                  <a:pos x="9475" y="1802"/>
                </a:cxn>
                <a:cxn ang="0">
                  <a:pos x="7328" y="978"/>
                </a:cxn>
                <a:cxn ang="0">
                  <a:pos x="5134" y="2589"/>
                </a:cxn>
                <a:cxn ang="0">
                  <a:pos x="4574" y="3758"/>
                </a:cxn>
                <a:cxn ang="0">
                  <a:pos x="3781" y="3893"/>
                </a:cxn>
                <a:cxn ang="0">
                  <a:pos x="3944" y="1630"/>
                </a:cxn>
                <a:cxn ang="0">
                  <a:pos x="6931" y="192"/>
                </a:cxn>
                <a:cxn ang="0">
                  <a:pos x="2194" y="1151"/>
                </a:cxn>
                <a:cxn ang="0">
                  <a:pos x="560" y="2263"/>
                </a:cxn>
                <a:cxn ang="0">
                  <a:pos x="1354" y="4219"/>
                </a:cxn>
                <a:cxn ang="0">
                  <a:pos x="1587" y="5369"/>
                </a:cxn>
                <a:cxn ang="0">
                  <a:pos x="5134" y="6673"/>
                </a:cxn>
                <a:cxn ang="0">
                  <a:pos x="6931" y="6999"/>
                </a:cxn>
                <a:cxn ang="0">
                  <a:pos x="7328" y="6021"/>
                </a:cxn>
                <a:cxn ang="0">
                  <a:pos x="8681" y="7651"/>
                </a:cxn>
                <a:cxn ang="0">
                  <a:pos x="8518" y="8936"/>
                </a:cxn>
                <a:cxn ang="0">
                  <a:pos x="10665" y="9914"/>
                </a:cxn>
                <a:cxn ang="0">
                  <a:pos x="9872" y="12004"/>
                </a:cxn>
                <a:cxn ang="0">
                  <a:pos x="8681" y="13308"/>
                </a:cxn>
                <a:cxn ang="0">
                  <a:pos x="6931" y="13941"/>
                </a:cxn>
                <a:cxn ang="0">
                  <a:pos x="4341" y="14132"/>
                </a:cxn>
                <a:cxn ang="0">
                  <a:pos x="5928" y="15244"/>
                </a:cxn>
                <a:cxn ang="0">
                  <a:pos x="7328" y="15110"/>
                </a:cxn>
                <a:cxn ang="0">
                  <a:pos x="9078" y="16721"/>
                </a:cxn>
                <a:cxn ang="0">
                  <a:pos x="9312" y="18025"/>
                </a:cxn>
                <a:cxn ang="0">
                  <a:pos x="12462" y="19981"/>
                </a:cxn>
              </a:cxnLst>
              <a:rect l="0" t="0" r="r" b="b"/>
              <a:pathLst>
                <a:path w="20000" h="20000">
                  <a:moveTo>
                    <a:pt x="13256" y="19981"/>
                  </a:moveTo>
                  <a:lnTo>
                    <a:pt x="13256" y="19329"/>
                  </a:lnTo>
                  <a:lnTo>
                    <a:pt x="12462" y="18351"/>
                  </a:lnTo>
                  <a:lnTo>
                    <a:pt x="11669" y="16874"/>
                  </a:lnTo>
                  <a:lnTo>
                    <a:pt x="13092" y="17833"/>
                  </a:lnTo>
                  <a:lnTo>
                    <a:pt x="14049" y="18677"/>
                  </a:lnTo>
                  <a:lnTo>
                    <a:pt x="14656" y="19003"/>
                  </a:lnTo>
                  <a:lnTo>
                    <a:pt x="15053" y="18677"/>
                  </a:lnTo>
                  <a:lnTo>
                    <a:pt x="15613" y="17699"/>
                  </a:lnTo>
                  <a:lnTo>
                    <a:pt x="15449" y="16414"/>
                  </a:lnTo>
                  <a:lnTo>
                    <a:pt x="14656" y="15570"/>
                  </a:lnTo>
                  <a:lnTo>
                    <a:pt x="14049" y="14784"/>
                  </a:lnTo>
                  <a:lnTo>
                    <a:pt x="13652" y="13806"/>
                  </a:lnTo>
                  <a:lnTo>
                    <a:pt x="14656" y="13634"/>
                  </a:lnTo>
                  <a:lnTo>
                    <a:pt x="14446" y="12982"/>
                  </a:lnTo>
                  <a:lnTo>
                    <a:pt x="15239" y="12982"/>
                  </a:lnTo>
                  <a:lnTo>
                    <a:pt x="15613" y="13806"/>
                  </a:lnTo>
                  <a:lnTo>
                    <a:pt x="16243" y="14919"/>
                  </a:lnTo>
                  <a:lnTo>
                    <a:pt x="17036" y="15570"/>
                  </a:lnTo>
                  <a:lnTo>
                    <a:pt x="17596" y="14593"/>
                  </a:lnTo>
                  <a:lnTo>
                    <a:pt x="18623" y="14267"/>
                  </a:lnTo>
                  <a:lnTo>
                    <a:pt x="19790" y="13480"/>
                  </a:lnTo>
                  <a:lnTo>
                    <a:pt x="19977" y="12982"/>
                  </a:lnTo>
                  <a:lnTo>
                    <a:pt x="19393" y="12656"/>
                  </a:lnTo>
                  <a:lnTo>
                    <a:pt x="18390" y="12656"/>
                  </a:lnTo>
                  <a:lnTo>
                    <a:pt x="17993" y="11352"/>
                  </a:lnTo>
                  <a:lnTo>
                    <a:pt x="16803" y="11026"/>
                  </a:lnTo>
                  <a:lnTo>
                    <a:pt x="16243" y="10240"/>
                  </a:lnTo>
                  <a:lnTo>
                    <a:pt x="15613" y="9588"/>
                  </a:lnTo>
                  <a:lnTo>
                    <a:pt x="16639" y="9262"/>
                  </a:lnTo>
                  <a:lnTo>
                    <a:pt x="17433" y="9262"/>
                  </a:lnTo>
                  <a:lnTo>
                    <a:pt x="15846" y="8629"/>
                  </a:lnTo>
                  <a:lnTo>
                    <a:pt x="17200" y="8437"/>
                  </a:lnTo>
                  <a:lnTo>
                    <a:pt x="16803" y="7785"/>
                  </a:lnTo>
                  <a:lnTo>
                    <a:pt x="16009" y="7785"/>
                  </a:lnTo>
                  <a:lnTo>
                    <a:pt x="16639" y="7325"/>
                  </a:lnTo>
                  <a:lnTo>
                    <a:pt x="16009" y="6807"/>
                  </a:lnTo>
                  <a:lnTo>
                    <a:pt x="15239" y="6347"/>
                  </a:lnTo>
                  <a:lnTo>
                    <a:pt x="15239" y="5849"/>
                  </a:lnTo>
                  <a:lnTo>
                    <a:pt x="15053" y="5369"/>
                  </a:lnTo>
                  <a:lnTo>
                    <a:pt x="14446" y="5043"/>
                  </a:lnTo>
                  <a:lnTo>
                    <a:pt x="13652" y="5695"/>
                  </a:lnTo>
                  <a:lnTo>
                    <a:pt x="13489" y="4871"/>
                  </a:lnTo>
                  <a:lnTo>
                    <a:pt x="12299" y="4736"/>
                  </a:lnTo>
                  <a:lnTo>
                    <a:pt x="13092" y="4410"/>
                  </a:lnTo>
                  <a:lnTo>
                    <a:pt x="12299" y="4084"/>
                  </a:lnTo>
                  <a:lnTo>
                    <a:pt x="13256" y="3893"/>
                  </a:lnTo>
                  <a:lnTo>
                    <a:pt x="13092" y="3432"/>
                  </a:lnTo>
                  <a:lnTo>
                    <a:pt x="11902" y="3106"/>
                  </a:lnTo>
                  <a:lnTo>
                    <a:pt x="11062" y="2915"/>
                  </a:lnTo>
                  <a:lnTo>
                    <a:pt x="10268" y="3241"/>
                  </a:lnTo>
                  <a:lnTo>
                    <a:pt x="10502" y="3758"/>
                  </a:lnTo>
                  <a:lnTo>
                    <a:pt x="9475" y="3432"/>
                  </a:lnTo>
                  <a:lnTo>
                    <a:pt x="9078" y="3241"/>
                  </a:lnTo>
                  <a:lnTo>
                    <a:pt x="8121" y="3758"/>
                  </a:lnTo>
                  <a:lnTo>
                    <a:pt x="9078" y="2589"/>
                  </a:lnTo>
                  <a:lnTo>
                    <a:pt x="9475" y="1802"/>
                  </a:lnTo>
                  <a:lnTo>
                    <a:pt x="9312" y="1477"/>
                  </a:lnTo>
                  <a:lnTo>
                    <a:pt x="9475" y="844"/>
                  </a:lnTo>
                  <a:lnTo>
                    <a:pt x="7328" y="978"/>
                  </a:lnTo>
                  <a:lnTo>
                    <a:pt x="6138" y="1477"/>
                  </a:lnTo>
                  <a:lnTo>
                    <a:pt x="5368" y="1956"/>
                  </a:lnTo>
                  <a:lnTo>
                    <a:pt x="5134" y="2589"/>
                  </a:lnTo>
                  <a:lnTo>
                    <a:pt x="4574" y="2780"/>
                  </a:lnTo>
                  <a:lnTo>
                    <a:pt x="4177" y="3567"/>
                  </a:lnTo>
                  <a:lnTo>
                    <a:pt x="4574" y="3758"/>
                  </a:lnTo>
                  <a:lnTo>
                    <a:pt x="3547" y="4736"/>
                  </a:lnTo>
                  <a:lnTo>
                    <a:pt x="2380" y="4545"/>
                  </a:lnTo>
                  <a:lnTo>
                    <a:pt x="3781" y="3893"/>
                  </a:lnTo>
                  <a:lnTo>
                    <a:pt x="3384" y="3106"/>
                  </a:lnTo>
                  <a:lnTo>
                    <a:pt x="3944" y="2263"/>
                  </a:lnTo>
                  <a:lnTo>
                    <a:pt x="3944" y="1630"/>
                  </a:lnTo>
                  <a:lnTo>
                    <a:pt x="5134" y="978"/>
                  </a:lnTo>
                  <a:lnTo>
                    <a:pt x="6138" y="518"/>
                  </a:lnTo>
                  <a:lnTo>
                    <a:pt x="6931" y="192"/>
                  </a:lnTo>
                  <a:lnTo>
                    <a:pt x="4574" y="0"/>
                  </a:lnTo>
                  <a:lnTo>
                    <a:pt x="3151" y="652"/>
                  </a:lnTo>
                  <a:lnTo>
                    <a:pt x="2194" y="1151"/>
                  </a:lnTo>
                  <a:lnTo>
                    <a:pt x="957" y="1956"/>
                  </a:lnTo>
                  <a:lnTo>
                    <a:pt x="1190" y="2128"/>
                  </a:lnTo>
                  <a:lnTo>
                    <a:pt x="560" y="2263"/>
                  </a:lnTo>
                  <a:lnTo>
                    <a:pt x="0" y="3432"/>
                  </a:lnTo>
                  <a:lnTo>
                    <a:pt x="1354" y="3758"/>
                  </a:lnTo>
                  <a:lnTo>
                    <a:pt x="1354" y="4219"/>
                  </a:lnTo>
                  <a:lnTo>
                    <a:pt x="0" y="4084"/>
                  </a:lnTo>
                  <a:lnTo>
                    <a:pt x="397" y="5197"/>
                  </a:lnTo>
                  <a:lnTo>
                    <a:pt x="1587" y="5369"/>
                  </a:lnTo>
                  <a:lnTo>
                    <a:pt x="2590" y="6021"/>
                  </a:lnTo>
                  <a:lnTo>
                    <a:pt x="3944" y="6347"/>
                  </a:lnTo>
                  <a:lnTo>
                    <a:pt x="5134" y="6673"/>
                  </a:lnTo>
                  <a:lnTo>
                    <a:pt x="5764" y="6999"/>
                  </a:lnTo>
                  <a:lnTo>
                    <a:pt x="5531" y="6347"/>
                  </a:lnTo>
                  <a:lnTo>
                    <a:pt x="6931" y="6999"/>
                  </a:lnTo>
                  <a:lnTo>
                    <a:pt x="7491" y="6999"/>
                  </a:lnTo>
                  <a:lnTo>
                    <a:pt x="7725" y="6347"/>
                  </a:lnTo>
                  <a:lnTo>
                    <a:pt x="7328" y="6021"/>
                  </a:lnTo>
                  <a:lnTo>
                    <a:pt x="8121" y="6021"/>
                  </a:lnTo>
                  <a:lnTo>
                    <a:pt x="8681" y="6673"/>
                  </a:lnTo>
                  <a:lnTo>
                    <a:pt x="8681" y="7651"/>
                  </a:lnTo>
                  <a:lnTo>
                    <a:pt x="9475" y="8437"/>
                  </a:lnTo>
                  <a:lnTo>
                    <a:pt x="8681" y="8437"/>
                  </a:lnTo>
                  <a:lnTo>
                    <a:pt x="8518" y="8936"/>
                  </a:lnTo>
                  <a:lnTo>
                    <a:pt x="9872" y="8763"/>
                  </a:lnTo>
                  <a:lnTo>
                    <a:pt x="10105" y="9262"/>
                  </a:lnTo>
                  <a:lnTo>
                    <a:pt x="10665" y="9914"/>
                  </a:lnTo>
                  <a:lnTo>
                    <a:pt x="10665" y="10700"/>
                  </a:lnTo>
                  <a:lnTo>
                    <a:pt x="10665" y="11352"/>
                  </a:lnTo>
                  <a:lnTo>
                    <a:pt x="9872" y="12004"/>
                  </a:lnTo>
                  <a:lnTo>
                    <a:pt x="8915" y="12522"/>
                  </a:lnTo>
                  <a:lnTo>
                    <a:pt x="8285" y="12656"/>
                  </a:lnTo>
                  <a:lnTo>
                    <a:pt x="8681" y="13308"/>
                  </a:lnTo>
                  <a:lnTo>
                    <a:pt x="8518" y="13806"/>
                  </a:lnTo>
                  <a:lnTo>
                    <a:pt x="7888" y="13634"/>
                  </a:lnTo>
                  <a:lnTo>
                    <a:pt x="6931" y="13941"/>
                  </a:lnTo>
                  <a:lnTo>
                    <a:pt x="5531" y="13634"/>
                  </a:lnTo>
                  <a:lnTo>
                    <a:pt x="5134" y="13480"/>
                  </a:lnTo>
                  <a:lnTo>
                    <a:pt x="4341" y="14132"/>
                  </a:lnTo>
                  <a:lnTo>
                    <a:pt x="4177" y="14919"/>
                  </a:lnTo>
                  <a:lnTo>
                    <a:pt x="5134" y="15436"/>
                  </a:lnTo>
                  <a:lnTo>
                    <a:pt x="5928" y="15244"/>
                  </a:lnTo>
                  <a:lnTo>
                    <a:pt x="6324" y="15244"/>
                  </a:lnTo>
                  <a:lnTo>
                    <a:pt x="7118" y="15436"/>
                  </a:lnTo>
                  <a:lnTo>
                    <a:pt x="7328" y="15110"/>
                  </a:lnTo>
                  <a:lnTo>
                    <a:pt x="7725" y="15436"/>
                  </a:lnTo>
                  <a:lnTo>
                    <a:pt x="8285" y="16222"/>
                  </a:lnTo>
                  <a:lnTo>
                    <a:pt x="9078" y="16721"/>
                  </a:lnTo>
                  <a:lnTo>
                    <a:pt x="8915" y="17047"/>
                  </a:lnTo>
                  <a:lnTo>
                    <a:pt x="8681" y="17200"/>
                  </a:lnTo>
                  <a:lnTo>
                    <a:pt x="9312" y="18025"/>
                  </a:lnTo>
                  <a:lnTo>
                    <a:pt x="10268" y="18485"/>
                  </a:lnTo>
                  <a:lnTo>
                    <a:pt x="11669" y="19655"/>
                  </a:lnTo>
                  <a:lnTo>
                    <a:pt x="12462" y="19981"/>
                  </a:lnTo>
                  <a:lnTo>
                    <a:pt x="13256" y="199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5" name="Freeform 106"/>
            <p:cNvSpPr>
              <a:spLocks/>
            </p:cNvSpPr>
            <p:nvPr/>
          </p:nvSpPr>
          <p:spPr bwMode="auto">
            <a:xfrm>
              <a:off x="908051" y="2119046"/>
              <a:ext cx="2203368" cy="2147068"/>
            </a:xfrm>
            <a:custGeom>
              <a:avLst/>
              <a:gdLst/>
              <a:ahLst/>
              <a:cxnLst>
                <a:cxn ang="0">
                  <a:pos x="3122" y="486"/>
                </a:cxn>
                <a:cxn ang="0">
                  <a:pos x="5561" y="0"/>
                </a:cxn>
                <a:cxn ang="0">
                  <a:pos x="6030" y="682"/>
                </a:cxn>
                <a:cxn ang="0">
                  <a:pos x="7573" y="1611"/>
                </a:cxn>
                <a:cxn ang="0">
                  <a:pos x="8604" y="2097"/>
                </a:cxn>
                <a:cxn ang="0">
                  <a:pos x="9738" y="2340"/>
                </a:cxn>
                <a:cxn ang="0">
                  <a:pos x="11322" y="2984"/>
                </a:cxn>
                <a:cxn ang="0">
                  <a:pos x="12144" y="4147"/>
                </a:cxn>
                <a:cxn ang="0">
                  <a:pos x="13017" y="3746"/>
                </a:cxn>
                <a:cxn ang="0">
                  <a:pos x="14230" y="3908"/>
                </a:cxn>
                <a:cxn ang="0">
                  <a:pos x="14513" y="4113"/>
                </a:cxn>
                <a:cxn ang="0">
                  <a:pos x="15029" y="3708"/>
                </a:cxn>
                <a:cxn ang="0">
                  <a:pos x="15298" y="2860"/>
                </a:cxn>
                <a:cxn ang="0">
                  <a:pos x="15498" y="3708"/>
                </a:cxn>
                <a:cxn ang="0">
                  <a:pos x="16488" y="4147"/>
                </a:cxn>
                <a:cxn ang="0">
                  <a:pos x="16725" y="4957"/>
                </a:cxn>
                <a:cxn ang="0">
                  <a:pos x="15029" y="5081"/>
                </a:cxn>
                <a:cxn ang="0">
                  <a:pos x="14309" y="5887"/>
                </a:cxn>
                <a:cxn ang="0">
                  <a:pos x="13333" y="8389"/>
                </a:cxn>
                <a:cxn ang="0">
                  <a:pos x="15108" y="10357"/>
                </a:cxn>
                <a:cxn ang="0">
                  <a:pos x="16488" y="7698"/>
                </a:cxn>
                <a:cxn ang="0">
                  <a:pos x="17779" y="8146"/>
                </a:cxn>
                <a:cxn ang="0">
                  <a:pos x="19048" y="9233"/>
                </a:cxn>
                <a:cxn ang="0">
                  <a:pos x="19870" y="10153"/>
                </a:cxn>
                <a:cxn ang="0">
                  <a:pos x="17668" y="11363"/>
                </a:cxn>
                <a:cxn ang="0">
                  <a:pos x="17858" y="12731"/>
                </a:cxn>
                <a:cxn ang="0">
                  <a:pos x="16994" y="12698"/>
                </a:cxn>
                <a:cxn ang="0">
                  <a:pos x="15814" y="13704"/>
                </a:cxn>
                <a:cxn ang="0">
                  <a:pos x="15266" y="13990"/>
                </a:cxn>
                <a:cxn ang="0">
                  <a:pos x="14983" y="14909"/>
                </a:cxn>
                <a:cxn ang="0">
                  <a:pos x="13998" y="17169"/>
                </a:cxn>
                <a:cxn ang="0">
                  <a:pos x="12859" y="16282"/>
                </a:cxn>
                <a:cxn ang="0">
                  <a:pos x="10885" y="16573"/>
                </a:cxn>
                <a:cxn ang="0">
                  <a:pos x="10253" y="18541"/>
                </a:cxn>
                <a:cxn ang="0">
                  <a:pos x="12028" y="18413"/>
                </a:cxn>
                <a:cxn ang="0">
                  <a:pos x="11875" y="19266"/>
                </a:cxn>
                <a:cxn ang="0">
                  <a:pos x="10616" y="19671"/>
                </a:cxn>
                <a:cxn ang="0">
                  <a:pos x="8516" y="18174"/>
                </a:cxn>
                <a:cxn ang="0">
                  <a:pos x="7336" y="15877"/>
                </a:cxn>
                <a:cxn ang="0">
                  <a:pos x="7693" y="17736"/>
                </a:cxn>
                <a:cxn ang="0">
                  <a:pos x="6829" y="16282"/>
                </a:cxn>
                <a:cxn ang="0">
                  <a:pos x="5761" y="14104"/>
                </a:cxn>
                <a:cxn ang="0">
                  <a:pos x="6109" y="11406"/>
                </a:cxn>
                <a:cxn ang="0">
                  <a:pos x="5998" y="9552"/>
                </a:cxn>
                <a:cxn ang="0">
                  <a:pos x="5840" y="7941"/>
                </a:cxn>
                <a:cxn ang="0">
                  <a:pos x="5719" y="7054"/>
                </a:cxn>
                <a:cxn ang="0">
                  <a:pos x="5528" y="6244"/>
                </a:cxn>
                <a:cxn ang="0">
                  <a:pos x="5055" y="5729"/>
                </a:cxn>
                <a:cxn ang="0">
                  <a:pos x="4177" y="5324"/>
                </a:cxn>
                <a:cxn ang="0">
                  <a:pos x="3707" y="4919"/>
                </a:cxn>
                <a:cxn ang="0">
                  <a:pos x="2806" y="5276"/>
                </a:cxn>
                <a:cxn ang="0">
                  <a:pos x="3043" y="4838"/>
                </a:cxn>
                <a:cxn ang="0">
                  <a:pos x="1426" y="6163"/>
                </a:cxn>
                <a:cxn ang="0">
                  <a:pos x="0" y="6730"/>
                </a:cxn>
                <a:cxn ang="0">
                  <a:pos x="911" y="6292"/>
                </a:cxn>
                <a:cxn ang="0">
                  <a:pos x="1148" y="5324"/>
                </a:cxn>
                <a:cxn ang="0">
                  <a:pos x="595" y="4714"/>
                </a:cxn>
                <a:cxn ang="0">
                  <a:pos x="627" y="3951"/>
                </a:cxn>
                <a:cxn ang="0">
                  <a:pos x="1617" y="3260"/>
                </a:cxn>
                <a:cxn ang="0">
                  <a:pos x="1900" y="2502"/>
                </a:cxn>
                <a:cxn ang="0">
                  <a:pos x="1538" y="1692"/>
                </a:cxn>
                <a:cxn ang="0">
                  <a:pos x="2885" y="1811"/>
                </a:cxn>
              </a:cxnLst>
              <a:rect l="0" t="0" r="r" b="b"/>
              <a:pathLst>
                <a:path w="20000" h="20000">
                  <a:moveTo>
                    <a:pt x="3154" y="1811"/>
                  </a:moveTo>
                  <a:lnTo>
                    <a:pt x="3280" y="1692"/>
                  </a:lnTo>
                  <a:lnTo>
                    <a:pt x="3001" y="1611"/>
                  </a:lnTo>
                  <a:lnTo>
                    <a:pt x="2964" y="1568"/>
                  </a:lnTo>
                  <a:lnTo>
                    <a:pt x="3075" y="1454"/>
                  </a:lnTo>
                  <a:lnTo>
                    <a:pt x="2764" y="1292"/>
                  </a:lnTo>
                  <a:lnTo>
                    <a:pt x="2843" y="1001"/>
                  </a:lnTo>
                  <a:lnTo>
                    <a:pt x="2732" y="601"/>
                  </a:lnTo>
                  <a:lnTo>
                    <a:pt x="2843" y="601"/>
                  </a:lnTo>
                  <a:lnTo>
                    <a:pt x="3043" y="405"/>
                  </a:lnTo>
                  <a:lnTo>
                    <a:pt x="3122" y="486"/>
                  </a:lnTo>
                  <a:lnTo>
                    <a:pt x="3391" y="520"/>
                  </a:lnTo>
                  <a:lnTo>
                    <a:pt x="3675" y="439"/>
                  </a:lnTo>
                  <a:lnTo>
                    <a:pt x="3865" y="276"/>
                  </a:lnTo>
                  <a:lnTo>
                    <a:pt x="4256" y="114"/>
                  </a:lnTo>
                  <a:lnTo>
                    <a:pt x="4660" y="81"/>
                  </a:lnTo>
                  <a:lnTo>
                    <a:pt x="4571" y="243"/>
                  </a:lnTo>
                  <a:lnTo>
                    <a:pt x="4739" y="162"/>
                  </a:lnTo>
                  <a:lnTo>
                    <a:pt x="4739" y="81"/>
                  </a:lnTo>
                  <a:lnTo>
                    <a:pt x="4929" y="0"/>
                  </a:lnTo>
                  <a:lnTo>
                    <a:pt x="5166" y="114"/>
                  </a:lnTo>
                  <a:lnTo>
                    <a:pt x="5561" y="0"/>
                  </a:lnTo>
                  <a:lnTo>
                    <a:pt x="5603" y="114"/>
                  </a:lnTo>
                  <a:lnTo>
                    <a:pt x="5370" y="243"/>
                  </a:lnTo>
                  <a:lnTo>
                    <a:pt x="5682" y="195"/>
                  </a:lnTo>
                  <a:lnTo>
                    <a:pt x="5640" y="357"/>
                  </a:lnTo>
                  <a:lnTo>
                    <a:pt x="5761" y="324"/>
                  </a:lnTo>
                  <a:lnTo>
                    <a:pt x="5872" y="357"/>
                  </a:lnTo>
                  <a:lnTo>
                    <a:pt x="5998" y="486"/>
                  </a:lnTo>
                  <a:lnTo>
                    <a:pt x="5872" y="520"/>
                  </a:lnTo>
                  <a:lnTo>
                    <a:pt x="5951" y="601"/>
                  </a:lnTo>
                  <a:lnTo>
                    <a:pt x="5872" y="601"/>
                  </a:lnTo>
                  <a:lnTo>
                    <a:pt x="6030" y="682"/>
                  </a:lnTo>
                  <a:lnTo>
                    <a:pt x="5919" y="839"/>
                  </a:lnTo>
                  <a:lnTo>
                    <a:pt x="6235" y="682"/>
                  </a:lnTo>
                  <a:lnTo>
                    <a:pt x="6346" y="724"/>
                  </a:lnTo>
                  <a:lnTo>
                    <a:pt x="6425" y="763"/>
                  </a:lnTo>
                  <a:lnTo>
                    <a:pt x="6504" y="920"/>
                  </a:lnTo>
                  <a:lnTo>
                    <a:pt x="6504" y="1001"/>
                  </a:lnTo>
                  <a:lnTo>
                    <a:pt x="6704" y="1001"/>
                  </a:lnTo>
                  <a:lnTo>
                    <a:pt x="6829" y="1163"/>
                  </a:lnTo>
                  <a:lnTo>
                    <a:pt x="7099" y="1211"/>
                  </a:lnTo>
                  <a:lnTo>
                    <a:pt x="7377" y="1535"/>
                  </a:lnTo>
                  <a:lnTo>
                    <a:pt x="7573" y="1611"/>
                  </a:lnTo>
                  <a:lnTo>
                    <a:pt x="7726" y="2016"/>
                  </a:lnTo>
                  <a:lnTo>
                    <a:pt x="8042" y="2212"/>
                  </a:lnTo>
                  <a:lnTo>
                    <a:pt x="8042" y="2131"/>
                  </a:lnTo>
                  <a:lnTo>
                    <a:pt x="8121" y="2178"/>
                  </a:lnTo>
                  <a:lnTo>
                    <a:pt x="8167" y="2340"/>
                  </a:lnTo>
                  <a:lnTo>
                    <a:pt x="8246" y="2131"/>
                  </a:lnTo>
                  <a:lnTo>
                    <a:pt x="8479" y="2016"/>
                  </a:lnTo>
                  <a:lnTo>
                    <a:pt x="9389" y="1888"/>
                  </a:lnTo>
                  <a:lnTo>
                    <a:pt x="9347" y="1969"/>
                  </a:lnTo>
                  <a:lnTo>
                    <a:pt x="9031" y="2050"/>
                  </a:lnTo>
                  <a:lnTo>
                    <a:pt x="8604" y="2097"/>
                  </a:lnTo>
                  <a:lnTo>
                    <a:pt x="8400" y="2259"/>
                  </a:lnTo>
                  <a:lnTo>
                    <a:pt x="8516" y="2293"/>
                  </a:lnTo>
                  <a:lnTo>
                    <a:pt x="8952" y="2131"/>
                  </a:lnTo>
                  <a:lnTo>
                    <a:pt x="8873" y="2212"/>
                  </a:lnTo>
                  <a:lnTo>
                    <a:pt x="9389" y="2050"/>
                  </a:lnTo>
                  <a:lnTo>
                    <a:pt x="9347" y="2097"/>
                  </a:lnTo>
                  <a:lnTo>
                    <a:pt x="9389" y="2178"/>
                  </a:lnTo>
                  <a:lnTo>
                    <a:pt x="9738" y="1969"/>
                  </a:lnTo>
                  <a:lnTo>
                    <a:pt x="9738" y="1888"/>
                  </a:lnTo>
                  <a:lnTo>
                    <a:pt x="9816" y="1854"/>
                  </a:lnTo>
                  <a:lnTo>
                    <a:pt x="9738" y="2340"/>
                  </a:lnTo>
                  <a:lnTo>
                    <a:pt x="9816" y="2455"/>
                  </a:lnTo>
                  <a:lnTo>
                    <a:pt x="10053" y="2178"/>
                  </a:lnTo>
                  <a:lnTo>
                    <a:pt x="10211" y="2131"/>
                  </a:lnTo>
                  <a:lnTo>
                    <a:pt x="10174" y="2340"/>
                  </a:lnTo>
                  <a:lnTo>
                    <a:pt x="10021" y="2502"/>
                  </a:lnTo>
                  <a:lnTo>
                    <a:pt x="10253" y="2502"/>
                  </a:lnTo>
                  <a:lnTo>
                    <a:pt x="10369" y="2374"/>
                  </a:lnTo>
                  <a:lnTo>
                    <a:pt x="10569" y="2421"/>
                  </a:lnTo>
                  <a:lnTo>
                    <a:pt x="10695" y="2617"/>
                  </a:lnTo>
                  <a:lnTo>
                    <a:pt x="11043" y="2936"/>
                  </a:lnTo>
                  <a:lnTo>
                    <a:pt x="11322" y="2984"/>
                  </a:lnTo>
                  <a:lnTo>
                    <a:pt x="11433" y="3227"/>
                  </a:lnTo>
                  <a:lnTo>
                    <a:pt x="11401" y="3341"/>
                  </a:lnTo>
                  <a:lnTo>
                    <a:pt x="11243" y="3308"/>
                  </a:lnTo>
                  <a:lnTo>
                    <a:pt x="11085" y="3389"/>
                  </a:lnTo>
                  <a:lnTo>
                    <a:pt x="11559" y="3584"/>
                  </a:lnTo>
                  <a:lnTo>
                    <a:pt x="11986" y="3584"/>
                  </a:lnTo>
                  <a:lnTo>
                    <a:pt x="12186" y="3827"/>
                  </a:lnTo>
                  <a:lnTo>
                    <a:pt x="12186" y="4032"/>
                  </a:lnTo>
                  <a:lnTo>
                    <a:pt x="12065" y="3985"/>
                  </a:lnTo>
                  <a:lnTo>
                    <a:pt x="12144" y="4309"/>
                  </a:lnTo>
                  <a:lnTo>
                    <a:pt x="12144" y="4147"/>
                  </a:lnTo>
                  <a:lnTo>
                    <a:pt x="12223" y="4066"/>
                  </a:lnTo>
                  <a:lnTo>
                    <a:pt x="12265" y="4113"/>
                  </a:lnTo>
                  <a:lnTo>
                    <a:pt x="12344" y="3789"/>
                  </a:lnTo>
                  <a:lnTo>
                    <a:pt x="12423" y="3665"/>
                  </a:lnTo>
                  <a:lnTo>
                    <a:pt x="12739" y="3665"/>
                  </a:lnTo>
                  <a:lnTo>
                    <a:pt x="12897" y="3551"/>
                  </a:lnTo>
                  <a:lnTo>
                    <a:pt x="12376" y="3584"/>
                  </a:lnTo>
                  <a:lnTo>
                    <a:pt x="12344" y="3551"/>
                  </a:lnTo>
                  <a:lnTo>
                    <a:pt x="12502" y="3470"/>
                  </a:lnTo>
                  <a:lnTo>
                    <a:pt x="12938" y="3422"/>
                  </a:lnTo>
                  <a:lnTo>
                    <a:pt x="13017" y="3746"/>
                  </a:lnTo>
                  <a:lnTo>
                    <a:pt x="13096" y="3827"/>
                  </a:lnTo>
                  <a:lnTo>
                    <a:pt x="13208" y="3827"/>
                  </a:lnTo>
                  <a:lnTo>
                    <a:pt x="13287" y="4066"/>
                  </a:lnTo>
                  <a:lnTo>
                    <a:pt x="13366" y="4032"/>
                  </a:lnTo>
                  <a:lnTo>
                    <a:pt x="13882" y="4147"/>
                  </a:lnTo>
                  <a:lnTo>
                    <a:pt x="13961" y="4032"/>
                  </a:lnTo>
                  <a:lnTo>
                    <a:pt x="14039" y="4147"/>
                  </a:lnTo>
                  <a:lnTo>
                    <a:pt x="14151" y="4194"/>
                  </a:lnTo>
                  <a:lnTo>
                    <a:pt x="14039" y="4032"/>
                  </a:lnTo>
                  <a:lnTo>
                    <a:pt x="14072" y="3908"/>
                  </a:lnTo>
                  <a:lnTo>
                    <a:pt x="14230" y="3908"/>
                  </a:lnTo>
                  <a:lnTo>
                    <a:pt x="14355" y="4032"/>
                  </a:lnTo>
                  <a:lnTo>
                    <a:pt x="14276" y="4113"/>
                  </a:lnTo>
                  <a:lnTo>
                    <a:pt x="14467" y="4066"/>
                  </a:lnTo>
                  <a:lnTo>
                    <a:pt x="14230" y="4357"/>
                  </a:lnTo>
                  <a:lnTo>
                    <a:pt x="14309" y="4438"/>
                  </a:lnTo>
                  <a:lnTo>
                    <a:pt x="14197" y="4438"/>
                  </a:lnTo>
                  <a:lnTo>
                    <a:pt x="14197" y="4633"/>
                  </a:lnTo>
                  <a:lnTo>
                    <a:pt x="14230" y="4519"/>
                  </a:lnTo>
                  <a:lnTo>
                    <a:pt x="14355" y="4519"/>
                  </a:lnTo>
                  <a:lnTo>
                    <a:pt x="14434" y="4228"/>
                  </a:lnTo>
                  <a:lnTo>
                    <a:pt x="14513" y="4113"/>
                  </a:lnTo>
                  <a:lnTo>
                    <a:pt x="14634" y="4147"/>
                  </a:lnTo>
                  <a:lnTo>
                    <a:pt x="14950" y="4032"/>
                  </a:lnTo>
                  <a:lnTo>
                    <a:pt x="14983" y="3870"/>
                  </a:lnTo>
                  <a:lnTo>
                    <a:pt x="14792" y="3951"/>
                  </a:lnTo>
                  <a:lnTo>
                    <a:pt x="14871" y="3827"/>
                  </a:lnTo>
                  <a:lnTo>
                    <a:pt x="14983" y="3746"/>
                  </a:lnTo>
                  <a:lnTo>
                    <a:pt x="15062" y="3708"/>
                  </a:lnTo>
                  <a:lnTo>
                    <a:pt x="15029" y="3789"/>
                  </a:lnTo>
                  <a:lnTo>
                    <a:pt x="15108" y="3746"/>
                  </a:lnTo>
                  <a:lnTo>
                    <a:pt x="15141" y="3665"/>
                  </a:lnTo>
                  <a:lnTo>
                    <a:pt x="15029" y="3708"/>
                  </a:lnTo>
                  <a:lnTo>
                    <a:pt x="14983" y="3584"/>
                  </a:lnTo>
                  <a:lnTo>
                    <a:pt x="14904" y="3584"/>
                  </a:lnTo>
                  <a:lnTo>
                    <a:pt x="14746" y="3470"/>
                  </a:lnTo>
                  <a:lnTo>
                    <a:pt x="14746" y="3389"/>
                  </a:lnTo>
                  <a:lnTo>
                    <a:pt x="14904" y="3227"/>
                  </a:lnTo>
                  <a:lnTo>
                    <a:pt x="14983" y="3227"/>
                  </a:lnTo>
                  <a:lnTo>
                    <a:pt x="14950" y="3065"/>
                  </a:lnTo>
                  <a:lnTo>
                    <a:pt x="15062" y="2984"/>
                  </a:lnTo>
                  <a:lnTo>
                    <a:pt x="15187" y="2903"/>
                  </a:lnTo>
                  <a:lnTo>
                    <a:pt x="15220" y="2984"/>
                  </a:lnTo>
                  <a:lnTo>
                    <a:pt x="15298" y="2860"/>
                  </a:lnTo>
                  <a:lnTo>
                    <a:pt x="15220" y="2822"/>
                  </a:lnTo>
                  <a:lnTo>
                    <a:pt x="15424" y="2779"/>
                  </a:lnTo>
                  <a:lnTo>
                    <a:pt x="15614" y="2860"/>
                  </a:lnTo>
                  <a:lnTo>
                    <a:pt x="15614" y="3065"/>
                  </a:lnTo>
                  <a:lnTo>
                    <a:pt x="15535" y="3308"/>
                  </a:lnTo>
                  <a:lnTo>
                    <a:pt x="15577" y="3503"/>
                  </a:lnTo>
                  <a:lnTo>
                    <a:pt x="15456" y="3470"/>
                  </a:lnTo>
                  <a:lnTo>
                    <a:pt x="15498" y="3551"/>
                  </a:lnTo>
                  <a:lnTo>
                    <a:pt x="15345" y="3632"/>
                  </a:lnTo>
                  <a:lnTo>
                    <a:pt x="15424" y="3746"/>
                  </a:lnTo>
                  <a:lnTo>
                    <a:pt x="15498" y="3708"/>
                  </a:lnTo>
                  <a:lnTo>
                    <a:pt x="15614" y="3789"/>
                  </a:lnTo>
                  <a:lnTo>
                    <a:pt x="15498" y="3827"/>
                  </a:lnTo>
                  <a:lnTo>
                    <a:pt x="15424" y="4228"/>
                  </a:lnTo>
                  <a:lnTo>
                    <a:pt x="15814" y="3908"/>
                  </a:lnTo>
                  <a:lnTo>
                    <a:pt x="15926" y="4147"/>
                  </a:lnTo>
                  <a:lnTo>
                    <a:pt x="15847" y="4309"/>
                  </a:lnTo>
                  <a:lnTo>
                    <a:pt x="15735" y="4390"/>
                  </a:lnTo>
                  <a:lnTo>
                    <a:pt x="15735" y="4714"/>
                  </a:lnTo>
                  <a:lnTo>
                    <a:pt x="16130" y="4471"/>
                  </a:lnTo>
                  <a:lnTo>
                    <a:pt x="16321" y="4194"/>
                  </a:lnTo>
                  <a:lnTo>
                    <a:pt x="16488" y="4147"/>
                  </a:lnTo>
                  <a:lnTo>
                    <a:pt x="16446" y="4066"/>
                  </a:lnTo>
                  <a:lnTo>
                    <a:pt x="16520" y="3870"/>
                  </a:lnTo>
                  <a:lnTo>
                    <a:pt x="16994" y="4032"/>
                  </a:lnTo>
                  <a:lnTo>
                    <a:pt x="16915" y="4066"/>
                  </a:lnTo>
                  <a:lnTo>
                    <a:pt x="17073" y="4228"/>
                  </a:lnTo>
                  <a:lnTo>
                    <a:pt x="16962" y="4276"/>
                  </a:lnTo>
                  <a:lnTo>
                    <a:pt x="17041" y="4309"/>
                  </a:lnTo>
                  <a:lnTo>
                    <a:pt x="16994" y="4438"/>
                  </a:lnTo>
                  <a:lnTo>
                    <a:pt x="16757" y="4438"/>
                  </a:lnTo>
                  <a:lnTo>
                    <a:pt x="16804" y="4795"/>
                  </a:lnTo>
                  <a:lnTo>
                    <a:pt x="16725" y="4957"/>
                  </a:lnTo>
                  <a:lnTo>
                    <a:pt x="16242" y="5114"/>
                  </a:lnTo>
                  <a:lnTo>
                    <a:pt x="16242" y="4919"/>
                  </a:lnTo>
                  <a:lnTo>
                    <a:pt x="16163" y="4838"/>
                  </a:lnTo>
                  <a:lnTo>
                    <a:pt x="16084" y="4876"/>
                  </a:lnTo>
                  <a:lnTo>
                    <a:pt x="16163" y="5162"/>
                  </a:lnTo>
                  <a:lnTo>
                    <a:pt x="15693" y="4957"/>
                  </a:lnTo>
                  <a:lnTo>
                    <a:pt x="15814" y="5114"/>
                  </a:lnTo>
                  <a:lnTo>
                    <a:pt x="15456" y="5405"/>
                  </a:lnTo>
                  <a:lnTo>
                    <a:pt x="15345" y="5357"/>
                  </a:lnTo>
                  <a:lnTo>
                    <a:pt x="15108" y="5081"/>
                  </a:lnTo>
                  <a:lnTo>
                    <a:pt x="15029" y="5081"/>
                  </a:lnTo>
                  <a:lnTo>
                    <a:pt x="15141" y="5324"/>
                  </a:lnTo>
                  <a:lnTo>
                    <a:pt x="15456" y="5439"/>
                  </a:lnTo>
                  <a:lnTo>
                    <a:pt x="15187" y="5806"/>
                  </a:lnTo>
                  <a:lnTo>
                    <a:pt x="15029" y="5887"/>
                  </a:lnTo>
                  <a:lnTo>
                    <a:pt x="14871" y="5844"/>
                  </a:lnTo>
                  <a:lnTo>
                    <a:pt x="14825" y="5763"/>
                  </a:lnTo>
                  <a:lnTo>
                    <a:pt x="14671" y="6006"/>
                  </a:lnTo>
                  <a:lnTo>
                    <a:pt x="14513" y="6006"/>
                  </a:lnTo>
                  <a:lnTo>
                    <a:pt x="14118" y="5729"/>
                  </a:lnTo>
                  <a:lnTo>
                    <a:pt x="14118" y="5806"/>
                  </a:lnTo>
                  <a:lnTo>
                    <a:pt x="14309" y="5887"/>
                  </a:lnTo>
                  <a:lnTo>
                    <a:pt x="14555" y="6130"/>
                  </a:lnTo>
                  <a:lnTo>
                    <a:pt x="14467" y="6244"/>
                  </a:lnTo>
                  <a:lnTo>
                    <a:pt x="14151" y="6244"/>
                  </a:lnTo>
                  <a:lnTo>
                    <a:pt x="14197" y="6325"/>
                  </a:lnTo>
                  <a:lnTo>
                    <a:pt x="13682" y="6730"/>
                  </a:lnTo>
                  <a:lnTo>
                    <a:pt x="13366" y="7054"/>
                  </a:lnTo>
                  <a:lnTo>
                    <a:pt x="13175" y="7617"/>
                  </a:lnTo>
                  <a:lnTo>
                    <a:pt x="13254" y="7698"/>
                  </a:lnTo>
                  <a:lnTo>
                    <a:pt x="13445" y="7745"/>
                  </a:lnTo>
                  <a:lnTo>
                    <a:pt x="13412" y="8260"/>
                  </a:lnTo>
                  <a:lnTo>
                    <a:pt x="13333" y="8389"/>
                  </a:lnTo>
                  <a:lnTo>
                    <a:pt x="13724" y="8341"/>
                  </a:lnTo>
                  <a:lnTo>
                    <a:pt x="14072" y="8551"/>
                  </a:lnTo>
                  <a:lnTo>
                    <a:pt x="14151" y="8746"/>
                  </a:lnTo>
                  <a:lnTo>
                    <a:pt x="14151" y="8861"/>
                  </a:lnTo>
                  <a:lnTo>
                    <a:pt x="14434" y="8990"/>
                  </a:lnTo>
                  <a:lnTo>
                    <a:pt x="14592" y="9152"/>
                  </a:lnTo>
                  <a:lnTo>
                    <a:pt x="15108" y="9266"/>
                  </a:lnTo>
                  <a:lnTo>
                    <a:pt x="14904" y="9957"/>
                  </a:lnTo>
                  <a:lnTo>
                    <a:pt x="14950" y="10153"/>
                  </a:lnTo>
                  <a:lnTo>
                    <a:pt x="14871" y="10234"/>
                  </a:lnTo>
                  <a:lnTo>
                    <a:pt x="15108" y="10357"/>
                  </a:lnTo>
                  <a:lnTo>
                    <a:pt x="15141" y="10520"/>
                  </a:lnTo>
                  <a:lnTo>
                    <a:pt x="15220" y="10601"/>
                  </a:lnTo>
                  <a:lnTo>
                    <a:pt x="15345" y="10477"/>
                  </a:lnTo>
                  <a:lnTo>
                    <a:pt x="15377" y="10558"/>
                  </a:lnTo>
                  <a:lnTo>
                    <a:pt x="15535" y="10200"/>
                  </a:lnTo>
                  <a:lnTo>
                    <a:pt x="15498" y="9471"/>
                  </a:lnTo>
                  <a:lnTo>
                    <a:pt x="16209" y="9104"/>
                  </a:lnTo>
                  <a:lnTo>
                    <a:pt x="16321" y="8794"/>
                  </a:lnTo>
                  <a:lnTo>
                    <a:pt x="16288" y="8422"/>
                  </a:lnTo>
                  <a:lnTo>
                    <a:pt x="16084" y="8146"/>
                  </a:lnTo>
                  <a:lnTo>
                    <a:pt x="16488" y="7698"/>
                  </a:lnTo>
                  <a:lnTo>
                    <a:pt x="16446" y="7340"/>
                  </a:lnTo>
                  <a:lnTo>
                    <a:pt x="16646" y="7097"/>
                  </a:lnTo>
                  <a:lnTo>
                    <a:pt x="16599" y="6854"/>
                  </a:lnTo>
                  <a:lnTo>
                    <a:pt x="16804" y="6730"/>
                  </a:lnTo>
                  <a:lnTo>
                    <a:pt x="17231" y="6973"/>
                  </a:lnTo>
                  <a:lnTo>
                    <a:pt x="17468" y="6892"/>
                  </a:lnTo>
                  <a:lnTo>
                    <a:pt x="17700" y="7259"/>
                  </a:lnTo>
                  <a:lnTo>
                    <a:pt x="17668" y="7374"/>
                  </a:lnTo>
                  <a:lnTo>
                    <a:pt x="18063" y="7502"/>
                  </a:lnTo>
                  <a:lnTo>
                    <a:pt x="17905" y="8022"/>
                  </a:lnTo>
                  <a:lnTo>
                    <a:pt x="17779" y="8146"/>
                  </a:lnTo>
                  <a:lnTo>
                    <a:pt x="17905" y="8146"/>
                  </a:lnTo>
                  <a:lnTo>
                    <a:pt x="17905" y="8227"/>
                  </a:lnTo>
                  <a:lnTo>
                    <a:pt x="17700" y="8260"/>
                  </a:lnTo>
                  <a:lnTo>
                    <a:pt x="17747" y="8341"/>
                  </a:lnTo>
                  <a:lnTo>
                    <a:pt x="18016" y="8260"/>
                  </a:lnTo>
                  <a:lnTo>
                    <a:pt x="18095" y="8551"/>
                  </a:lnTo>
                  <a:lnTo>
                    <a:pt x="18453" y="8341"/>
                  </a:lnTo>
                  <a:lnTo>
                    <a:pt x="18848" y="7779"/>
                  </a:lnTo>
                  <a:lnTo>
                    <a:pt x="18894" y="7827"/>
                  </a:lnTo>
                  <a:lnTo>
                    <a:pt x="19164" y="9023"/>
                  </a:lnTo>
                  <a:lnTo>
                    <a:pt x="19048" y="9233"/>
                  </a:lnTo>
                  <a:lnTo>
                    <a:pt x="19243" y="9471"/>
                  </a:lnTo>
                  <a:lnTo>
                    <a:pt x="19243" y="9633"/>
                  </a:lnTo>
                  <a:lnTo>
                    <a:pt x="19475" y="9633"/>
                  </a:lnTo>
                  <a:lnTo>
                    <a:pt x="19758" y="9876"/>
                  </a:lnTo>
                  <a:lnTo>
                    <a:pt x="19322" y="10038"/>
                  </a:lnTo>
                  <a:lnTo>
                    <a:pt x="19127" y="10153"/>
                  </a:lnTo>
                  <a:lnTo>
                    <a:pt x="19127" y="10281"/>
                  </a:lnTo>
                  <a:lnTo>
                    <a:pt x="19633" y="10038"/>
                  </a:lnTo>
                  <a:lnTo>
                    <a:pt x="19758" y="10119"/>
                  </a:lnTo>
                  <a:lnTo>
                    <a:pt x="19712" y="10234"/>
                  </a:lnTo>
                  <a:lnTo>
                    <a:pt x="19870" y="10153"/>
                  </a:lnTo>
                  <a:lnTo>
                    <a:pt x="19995" y="10281"/>
                  </a:lnTo>
                  <a:lnTo>
                    <a:pt x="19949" y="10520"/>
                  </a:lnTo>
                  <a:lnTo>
                    <a:pt x="19837" y="10715"/>
                  </a:lnTo>
                  <a:lnTo>
                    <a:pt x="19396" y="10877"/>
                  </a:lnTo>
                  <a:lnTo>
                    <a:pt x="19006" y="11168"/>
                  </a:lnTo>
                  <a:lnTo>
                    <a:pt x="17984" y="11087"/>
                  </a:lnTo>
                  <a:lnTo>
                    <a:pt x="17700" y="11120"/>
                  </a:lnTo>
                  <a:lnTo>
                    <a:pt x="17041" y="11606"/>
                  </a:lnTo>
                  <a:lnTo>
                    <a:pt x="16678" y="11973"/>
                  </a:lnTo>
                  <a:lnTo>
                    <a:pt x="17152" y="11606"/>
                  </a:lnTo>
                  <a:lnTo>
                    <a:pt x="17668" y="11363"/>
                  </a:lnTo>
                  <a:lnTo>
                    <a:pt x="17905" y="11406"/>
                  </a:lnTo>
                  <a:lnTo>
                    <a:pt x="18095" y="11525"/>
                  </a:lnTo>
                  <a:lnTo>
                    <a:pt x="18016" y="11649"/>
                  </a:lnTo>
                  <a:lnTo>
                    <a:pt x="17826" y="11764"/>
                  </a:lnTo>
                  <a:lnTo>
                    <a:pt x="17621" y="11730"/>
                  </a:lnTo>
                  <a:lnTo>
                    <a:pt x="17779" y="11845"/>
                  </a:lnTo>
                  <a:lnTo>
                    <a:pt x="17905" y="11845"/>
                  </a:lnTo>
                  <a:lnTo>
                    <a:pt x="17779" y="12007"/>
                  </a:lnTo>
                  <a:lnTo>
                    <a:pt x="17984" y="12297"/>
                  </a:lnTo>
                  <a:lnTo>
                    <a:pt x="18532" y="12574"/>
                  </a:lnTo>
                  <a:lnTo>
                    <a:pt x="17858" y="12731"/>
                  </a:lnTo>
                  <a:lnTo>
                    <a:pt x="17826" y="12812"/>
                  </a:lnTo>
                  <a:lnTo>
                    <a:pt x="17547" y="13022"/>
                  </a:lnTo>
                  <a:lnTo>
                    <a:pt x="17468" y="12941"/>
                  </a:lnTo>
                  <a:lnTo>
                    <a:pt x="17510" y="12779"/>
                  </a:lnTo>
                  <a:lnTo>
                    <a:pt x="17668" y="12617"/>
                  </a:lnTo>
                  <a:lnTo>
                    <a:pt x="18016" y="12493"/>
                  </a:lnTo>
                  <a:lnTo>
                    <a:pt x="17826" y="12493"/>
                  </a:lnTo>
                  <a:lnTo>
                    <a:pt x="17905" y="12378"/>
                  </a:lnTo>
                  <a:lnTo>
                    <a:pt x="17310" y="12536"/>
                  </a:lnTo>
                  <a:lnTo>
                    <a:pt x="17273" y="12698"/>
                  </a:lnTo>
                  <a:lnTo>
                    <a:pt x="16994" y="12698"/>
                  </a:lnTo>
                  <a:lnTo>
                    <a:pt x="16836" y="12860"/>
                  </a:lnTo>
                  <a:lnTo>
                    <a:pt x="16599" y="13022"/>
                  </a:lnTo>
                  <a:lnTo>
                    <a:pt x="16446" y="13265"/>
                  </a:lnTo>
                  <a:lnTo>
                    <a:pt x="16488" y="13379"/>
                  </a:lnTo>
                  <a:lnTo>
                    <a:pt x="16599" y="13379"/>
                  </a:lnTo>
                  <a:lnTo>
                    <a:pt x="16599" y="13460"/>
                  </a:lnTo>
                  <a:lnTo>
                    <a:pt x="16321" y="13503"/>
                  </a:lnTo>
                  <a:lnTo>
                    <a:pt x="16130" y="13541"/>
                  </a:lnTo>
                  <a:lnTo>
                    <a:pt x="15814" y="13622"/>
                  </a:lnTo>
                  <a:lnTo>
                    <a:pt x="16084" y="13622"/>
                  </a:lnTo>
                  <a:lnTo>
                    <a:pt x="15814" y="13704"/>
                  </a:lnTo>
                  <a:lnTo>
                    <a:pt x="15693" y="13746"/>
                  </a:lnTo>
                  <a:lnTo>
                    <a:pt x="15735" y="13780"/>
                  </a:lnTo>
                  <a:lnTo>
                    <a:pt x="15656" y="13942"/>
                  </a:lnTo>
                  <a:lnTo>
                    <a:pt x="15498" y="14152"/>
                  </a:lnTo>
                  <a:lnTo>
                    <a:pt x="15377" y="14023"/>
                  </a:lnTo>
                  <a:lnTo>
                    <a:pt x="15377" y="14104"/>
                  </a:lnTo>
                  <a:lnTo>
                    <a:pt x="15424" y="14233"/>
                  </a:lnTo>
                  <a:lnTo>
                    <a:pt x="15266" y="14476"/>
                  </a:lnTo>
                  <a:lnTo>
                    <a:pt x="15220" y="14266"/>
                  </a:lnTo>
                  <a:lnTo>
                    <a:pt x="15187" y="14152"/>
                  </a:lnTo>
                  <a:lnTo>
                    <a:pt x="15266" y="13990"/>
                  </a:lnTo>
                  <a:lnTo>
                    <a:pt x="15141" y="14023"/>
                  </a:lnTo>
                  <a:lnTo>
                    <a:pt x="15108" y="14314"/>
                  </a:lnTo>
                  <a:lnTo>
                    <a:pt x="14950" y="14266"/>
                  </a:lnTo>
                  <a:lnTo>
                    <a:pt x="15141" y="14428"/>
                  </a:lnTo>
                  <a:lnTo>
                    <a:pt x="15108" y="14509"/>
                  </a:lnTo>
                  <a:lnTo>
                    <a:pt x="15062" y="14671"/>
                  </a:lnTo>
                  <a:lnTo>
                    <a:pt x="15187" y="14714"/>
                  </a:lnTo>
                  <a:lnTo>
                    <a:pt x="15187" y="14909"/>
                  </a:lnTo>
                  <a:lnTo>
                    <a:pt x="15141" y="14795"/>
                  </a:lnTo>
                  <a:lnTo>
                    <a:pt x="15108" y="14876"/>
                  </a:lnTo>
                  <a:lnTo>
                    <a:pt x="14983" y="14909"/>
                  </a:lnTo>
                  <a:lnTo>
                    <a:pt x="15187" y="14957"/>
                  </a:lnTo>
                  <a:lnTo>
                    <a:pt x="15108" y="15119"/>
                  </a:lnTo>
                  <a:lnTo>
                    <a:pt x="14950" y="15071"/>
                  </a:lnTo>
                  <a:lnTo>
                    <a:pt x="15029" y="15200"/>
                  </a:lnTo>
                  <a:lnTo>
                    <a:pt x="14634" y="15443"/>
                  </a:lnTo>
                  <a:lnTo>
                    <a:pt x="14355" y="15601"/>
                  </a:lnTo>
                  <a:lnTo>
                    <a:pt x="14072" y="15801"/>
                  </a:lnTo>
                  <a:lnTo>
                    <a:pt x="13840" y="16120"/>
                  </a:lnTo>
                  <a:lnTo>
                    <a:pt x="13882" y="16525"/>
                  </a:lnTo>
                  <a:lnTo>
                    <a:pt x="13919" y="16892"/>
                  </a:lnTo>
                  <a:lnTo>
                    <a:pt x="13998" y="17169"/>
                  </a:lnTo>
                  <a:lnTo>
                    <a:pt x="13882" y="17574"/>
                  </a:lnTo>
                  <a:lnTo>
                    <a:pt x="13724" y="17574"/>
                  </a:lnTo>
                  <a:lnTo>
                    <a:pt x="13603" y="17412"/>
                  </a:lnTo>
                  <a:lnTo>
                    <a:pt x="13524" y="17135"/>
                  </a:lnTo>
                  <a:lnTo>
                    <a:pt x="13524" y="16926"/>
                  </a:lnTo>
                  <a:lnTo>
                    <a:pt x="13445" y="16892"/>
                  </a:lnTo>
                  <a:lnTo>
                    <a:pt x="13491" y="16730"/>
                  </a:lnTo>
                  <a:lnTo>
                    <a:pt x="13412" y="16525"/>
                  </a:lnTo>
                  <a:lnTo>
                    <a:pt x="13254" y="16363"/>
                  </a:lnTo>
                  <a:lnTo>
                    <a:pt x="13017" y="16492"/>
                  </a:lnTo>
                  <a:lnTo>
                    <a:pt x="12859" y="16282"/>
                  </a:lnTo>
                  <a:lnTo>
                    <a:pt x="12548" y="16282"/>
                  </a:lnTo>
                  <a:lnTo>
                    <a:pt x="12455" y="16249"/>
                  </a:lnTo>
                  <a:lnTo>
                    <a:pt x="12186" y="16282"/>
                  </a:lnTo>
                  <a:lnTo>
                    <a:pt x="11949" y="16282"/>
                  </a:lnTo>
                  <a:lnTo>
                    <a:pt x="12144" y="16411"/>
                  </a:lnTo>
                  <a:lnTo>
                    <a:pt x="12186" y="16525"/>
                  </a:lnTo>
                  <a:lnTo>
                    <a:pt x="11986" y="16573"/>
                  </a:lnTo>
                  <a:lnTo>
                    <a:pt x="11717" y="16444"/>
                  </a:lnTo>
                  <a:lnTo>
                    <a:pt x="11401" y="16411"/>
                  </a:lnTo>
                  <a:lnTo>
                    <a:pt x="11122" y="16411"/>
                  </a:lnTo>
                  <a:lnTo>
                    <a:pt x="10885" y="16573"/>
                  </a:lnTo>
                  <a:lnTo>
                    <a:pt x="10616" y="16687"/>
                  </a:lnTo>
                  <a:lnTo>
                    <a:pt x="10369" y="16926"/>
                  </a:lnTo>
                  <a:lnTo>
                    <a:pt x="10411" y="17250"/>
                  </a:lnTo>
                  <a:lnTo>
                    <a:pt x="10369" y="17412"/>
                  </a:lnTo>
                  <a:lnTo>
                    <a:pt x="10290" y="17459"/>
                  </a:lnTo>
                  <a:lnTo>
                    <a:pt x="10253" y="17655"/>
                  </a:lnTo>
                  <a:lnTo>
                    <a:pt x="10211" y="17898"/>
                  </a:lnTo>
                  <a:lnTo>
                    <a:pt x="10174" y="18174"/>
                  </a:lnTo>
                  <a:lnTo>
                    <a:pt x="10253" y="18379"/>
                  </a:lnTo>
                  <a:lnTo>
                    <a:pt x="10174" y="18332"/>
                  </a:lnTo>
                  <a:lnTo>
                    <a:pt x="10253" y="18541"/>
                  </a:lnTo>
                  <a:lnTo>
                    <a:pt x="10369" y="18785"/>
                  </a:lnTo>
                  <a:lnTo>
                    <a:pt x="10448" y="19028"/>
                  </a:lnTo>
                  <a:lnTo>
                    <a:pt x="10648" y="19104"/>
                  </a:lnTo>
                  <a:lnTo>
                    <a:pt x="10774" y="19185"/>
                  </a:lnTo>
                  <a:lnTo>
                    <a:pt x="11085" y="19142"/>
                  </a:lnTo>
                  <a:lnTo>
                    <a:pt x="11275" y="19061"/>
                  </a:lnTo>
                  <a:lnTo>
                    <a:pt x="11559" y="18947"/>
                  </a:lnTo>
                  <a:lnTo>
                    <a:pt x="11638" y="18818"/>
                  </a:lnTo>
                  <a:lnTo>
                    <a:pt x="11717" y="18575"/>
                  </a:lnTo>
                  <a:lnTo>
                    <a:pt x="11796" y="18494"/>
                  </a:lnTo>
                  <a:lnTo>
                    <a:pt x="12028" y="18413"/>
                  </a:lnTo>
                  <a:lnTo>
                    <a:pt x="12186" y="18379"/>
                  </a:lnTo>
                  <a:lnTo>
                    <a:pt x="12423" y="18413"/>
                  </a:lnTo>
                  <a:lnTo>
                    <a:pt x="12423" y="18575"/>
                  </a:lnTo>
                  <a:lnTo>
                    <a:pt x="12297" y="18737"/>
                  </a:lnTo>
                  <a:lnTo>
                    <a:pt x="12186" y="18866"/>
                  </a:lnTo>
                  <a:lnTo>
                    <a:pt x="12265" y="18899"/>
                  </a:lnTo>
                  <a:lnTo>
                    <a:pt x="12186" y="19142"/>
                  </a:lnTo>
                  <a:lnTo>
                    <a:pt x="12107" y="19061"/>
                  </a:lnTo>
                  <a:lnTo>
                    <a:pt x="12065" y="19142"/>
                  </a:lnTo>
                  <a:lnTo>
                    <a:pt x="11986" y="19142"/>
                  </a:lnTo>
                  <a:lnTo>
                    <a:pt x="11875" y="19266"/>
                  </a:lnTo>
                  <a:lnTo>
                    <a:pt x="11512" y="19266"/>
                  </a:lnTo>
                  <a:lnTo>
                    <a:pt x="11433" y="19428"/>
                  </a:lnTo>
                  <a:lnTo>
                    <a:pt x="11591" y="19590"/>
                  </a:lnTo>
                  <a:lnTo>
                    <a:pt x="11559" y="19671"/>
                  </a:lnTo>
                  <a:lnTo>
                    <a:pt x="11322" y="19671"/>
                  </a:lnTo>
                  <a:lnTo>
                    <a:pt x="11196" y="19833"/>
                  </a:lnTo>
                  <a:lnTo>
                    <a:pt x="11243" y="19914"/>
                  </a:lnTo>
                  <a:lnTo>
                    <a:pt x="11164" y="19995"/>
                  </a:lnTo>
                  <a:lnTo>
                    <a:pt x="11043" y="19833"/>
                  </a:lnTo>
                  <a:lnTo>
                    <a:pt x="10774" y="19671"/>
                  </a:lnTo>
                  <a:lnTo>
                    <a:pt x="10616" y="19671"/>
                  </a:lnTo>
                  <a:lnTo>
                    <a:pt x="10290" y="19786"/>
                  </a:lnTo>
                  <a:lnTo>
                    <a:pt x="9863" y="19542"/>
                  </a:lnTo>
                  <a:lnTo>
                    <a:pt x="9501" y="19428"/>
                  </a:lnTo>
                  <a:lnTo>
                    <a:pt x="9189" y="19223"/>
                  </a:lnTo>
                  <a:lnTo>
                    <a:pt x="8920" y="19142"/>
                  </a:lnTo>
                  <a:lnTo>
                    <a:pt x="8636" y="18947"/>
                  </a:lnTo>
                  <a:lnTo>
                    <a:pt x="8479" y="18656"/>
                  </a:lnTo>
                  <a:lnTo>
                    <a:pt x="8557" y="18622"/>
                  </a:lnTo>
                  <a:lnTo>
                    <a:pt x="8557" y="18494"/>
                  </a:lnTo>
                  <a:lnTo>
                    <a:pt x="8604" y="18413"/>
                  </a:lnTo>
                  <a:lnTo>
                    <a:pt x="8516" y="18174"/>
                  </a:lnTo>
                  <a:lnTo>
                    <a:pt x="8400" y="17898"/>
                  </a:lnTo>
                  <a:lnTo>
                    <a:pt x="8200" y="17622"/>
                  </a:lnTo>
                  <a:lnTo>
                    <a:pt x="7851" y="17250"/>
                  </a:lnTo>
                  <a:lnTo>
                    <a:pt x="7930" y="17135"/>
                  </a:lnTo>
                  <a:lnTo>
                    <a:pt x="7884" y="17007"/>
                  </a:lnTo>
                  <a:lnTo>
                    <a:pt x="7693" y="16849"/>
                  </a:lnTo>
                  <a:lnTo>
                    <a:pt x="7693" y="16730"/>
                  </a:lnTo>
                  <a:lnTo>
                    <a:pt x="7614" y="16730"/>
                  </a:lnTo>
                  <a:lnTo>
                    <a:pt x="7494" y="16525"/>
                  </a:lnTo>
                  <a:lnTo>
                    <a:pt x="7336" y="16201"/>
                  </a:lnTo>
                  <a:lnTo>
                    <a:pt x="7336" y="15877"/>
                  </a:lnTo>
                  <a:lnTo>
                    <a:pt x="6987" y="15639"/>
                  </a:lnTo>
                  <a:lnTo>
                    <a:pt x="6941" y="16087"/>
                  </a:lnTo>
                  <a:lnTo>
                    <a:pt x="7099" y="16282"/>
                  </a:lnTo>
                  <a:lnTo>
                    <a:pt x="7224" y="16573"/>
                  </a:lnTo>
                  <a:lnTo>
                    <a:pt x="7224" y="16687"/>
                  </a:lnTo>
                  <a:lnTo>
                    <a:pt x="7303" y="16768"/>
                  </a:lnTo>
                  <a:lnTo>
                    <a:pt x="7415" y="17054"/>
                  </a:lnTo>
                  <a:lnTo>
                    <a:pt x="7415" y="16926"/>
                  </a:lnTo>
                  <a:lnTo>
                    <a:pt x="7573" y="17459"/>
                  </a:lnTo>
                  <a:lnTo>
                    <a:pt x="7647" y="17622"/>
                  </a:lnTo>
                  <a:lnTo>
                    <a:pt x="7693" y="17736"/>
                  </a:lnTo>
                  <a:lnTo>
                    <a:pt x="7726" y="17931"/>
                  </a:lnTo>
                  <a:lnTo>
                    <a:pt x="7647" y="18012"/>
                  </a:lnTo>
                  <a:lnTo>
                    <a:pt x="7573" y="17850"/>
                  </a:lnTo>
                  <a:lnTo>
                    <a:pt x="7224" y="17459"/>
                  </a:lnTo>
                  <a:lnTo>
                    <a:pt x="7257" y="17135"/>
                  </a:lnTo>
                  <a:lnTo>
                    <a:pt x="7099" y="16926"/>
                  </a:lnTo>
                  <a:lnTo>
                    <a:pt x="7020" y="16973"/>
                  </a:lnTo>
                  <a:lnTo>
                    <a:pt x="6783" y="16687"/>
                  </a:lnTo>
                  <a:lnTo>
                    <a:pt x="6941" y="16730"/>
                  </a:lnTo>
                  <a:lnTo>
                    <a:pt x="6987" y="16525"/>
                  </a:lnTo>
                  <a:lnTo>
                    <a:pt x="6829" y="16282"/>
                  </a:lnTo>
                  <a:lnTo>
                    <a:pt x="6704" y="16120"/>
                  </a:lnTo>
                  <a:lnTo>
                    <a:pt x="6625" y="15720"/>
                  </a:lnTo>
                  <a:lnTo>
                    <a:pt x="6551" y="15443"/>
                  </a:lnTo>
                  <a:lnTo>
                    <a:pt x="6504" y="15200"/>
                  </a:lnTo>
                  <a:lnTo>
                    <a:pt x="6346" y="15038"/>
                  </a:lnTo>
                  <a:lnTo>
                    <a:pt x="6188" y="14909"/>
                  </a:lnTo>
                  <a:lnTo>
                    <a:pt x="5951" y="14876"/>
                  </a:lnTo>
                  <a:lnTo>
                    <a:pt x="5951" y="14633"/>
                  </a:lnTo>
                  <a:lnTo>
                    <a:pt x="5798" y="14314"/>
                  </a:lnTo>
                  <a:lnTo>
                    <a:pt x="5840" y="14185"/>
                  </a:lnTo>
                  <a:lnTo>
                    <a:pt x="5761" y="14104"/>
                  </a:lnTo>
                  <a:lnTo>
                    <a:pt x="5761" y="13942"/>
                  </a:lnTo>
                  <a:lnTo>
                    <a:pt x="5840" y="13990"/>
                  </a:lnTo>
                  <a:lnTo>
                    <a:pt x="5798" y="13780"/>
                  </a:lnTo>
                  <a:lnTo>
                    <a:pt x="5682" y="13827"/>
                  </a:lnTo>
                  <a:lnTo>
                    <a:pt x="5603" y="13541"/>
                  </a:lnTo>
                  <a:lnTo>
                    <a:pt x="5603" y="13265"/>
                  </a:lnTo>
                  <a:lnTo>
                    <a:pt x="5561" y="13136"/>
                  </a:lnTo>
                  <a:lnTo>
                    <a:pt x="5682" y="12779"/>
                  </a:lnTo>
                  <a:lnTo>
                    <a:pt x="5719" y="12331"/>
                  </a:lnTo>
                  <a:lnTo>
                    <a:pt x="5951" y="11845"/>
                  </a:lnTo>
                  <a:lnTo>
                    <a:pt x="6109" y="11406"/>
                  </a:lnTo>
                  <a:lnTo>
                    <a:pt x="6188" y="11087"/>
                  </a:lnTo>
                  <a:lnTo>
                    <a:pt x="6235" y="10558"/>
                  </a:lnTo>
                  <a:lnTo>
                    <a:pt x="6504" y="10682"/>
                  </a:lnTo>
                  <a:lnTo>
                    <a:pt x="6504" y="10844"/>
                  </a:lnTo>
                  <a:lnTo>
                    <a:pt x="6472" y="11006"/>
                  </a:lnTo>
                  <a:lnTo>
                    <a:pt x="6625" y="10877"/>
                  </a:lnTo>
                  <a:lnTo>
                    <a:pt x="6671" y="10520"/>
                  </a:lnTo>
                  <a:lnTo>
                    <a:pt x="6625" y="10357"/>
                  </a:lnTo>
                  <a:lnTo>
                    <a:pt x="6472" y="10153"/>
                  </a:lnTo>
                  <a:lnTo>
                    <a:pt x="6393" y="9828"/>
                  </a:lnTo>
                  <a:lnTo>
                    <a:pt x="5998" y="9552"/>
                  </a:lnTo>
                  <a:lnTo>
                    <a:pt x="5951" y="9428"/>
                  </a:lnTo>
                  <a:lnTo>
                    <a:pt x="6030" y="8632"/>
                  </a:lnTo>
                  <a:lnTo>
                    <a:pt x="6156" y="8470"/>
                  </a:lnTo>
                  <a:lnTo>
                    <a:pt x="5919" y="8632"/>
                  </a:lnTo>
                  <a:lnTo>
                    <a:pt x="5840" y="8227"/>
                  </a:lnTo>
                  <a:lnTo>
                    <a:pt x="6030" y="7984"/>
                  </a:lnTo>
                  <a:lnTo>
                    <a:pt x="6156" y="7664"/>
                  </a:lnTo>
                  <a:lnTo>
                    <a:pt x="6109" y="7745"/>
                  </a:lnTo>
                  <a:lnTo>
                    <a:pt x="5951" y="7984"/>
                  </a:lnTo>
                  <a:lnTo>
                    <a:pt x="5840" y="8065"/>
                  </a:lnTo>
                  <a:lnTo>
                    <a:pt x="5840" y="7941"/>
                  </a:lnTo>
                  <a:lnTo>
                    <a:pt x="5951" y="7779"/>
                  </a:lnTo>
                  <a:lnTo>
                    <a:pt x="5919" y="7617"/>
                  </a:lnTo>
                  <a:lnTo>
                    <a:pt x="5840" y="7617"/>
                  </a:lnTo>
                  <a:lnTo>
                    <a:pt x="5719" y="7698"/>
                  </a:lnTo>
                  <a:lnTo>
                    <a:pt x="5682" y="7698"/>
                  </a:lnTo>
                  <a:lnTo>
                    <a:pt x="5798" y="7583"/>
                  </a:lnTo>
                  <a:lnTo>
                    <a:pt x="5840" y="7421"/>
                  </a:lnTo>
                  <a:lnTo>
                    <a:pt x="5872" y="7293"/>
                  </a:lnTo>
                  <a:lnTo>
                    <a:pt x="5798" y="7293"/>
                  </a:lnTo>
                  <a:lnTo>
                    <a:pt x="5798" y="7212"/>
                  </a:lnTo>
                  <a:lnTo>
                    <a:pt x="5719" y="7054"/>
                  </a:lnTo>
                  <a:lnTo>
                    <a:pt x="5798" y="6935"/>
                  </a:lnTo>
                  <a:lnTo>
                    <a:pt x="5840" y="6973"/>
                  </a:lnTo>
                  <a:lnTo>
                    <a:pt x="5798" y="6811"/>
                  </a:lnTo>
                  <a:lnTo>
                    <a:pt x="5719" y="6697"/>
                  </a:lnTo>
                  <a:lnTo>
                    <a:pt x="5798" y="6568"/>
                  </a:lnTo>
                  <a:lnTo>
                    <a:pt x="5761" y="6616"/>
                  </a:lnTo>
                  <a:lnTo>
                    <a:pt x="5682" y="6535"/>
                  </a:lnTo>
                  <a:lnTo>
                    <a:pt x="5719" y="6163"/>
                  </a:lnTo>
                  <a:lnTo>
                    <a:pt x="5561" y="6568"/>
                  </a:lnTo>
                  <a:lnTo>
                    <a:pt x="5482" y="6487"/>
                  </a:lnTo>
                  <a:lnTo>
                    <a:pt x="5528" y="6244"/>
                  </a:lnTo>
                  <a:lnTo>
                    <a:pt x="5449" y="6325"/>
                  </a:lnTo>
                  <a:lnTo>
                    <a:pt x="5370" y="6211"/>
                  </a:lnTo>
                  <a:lnTo>
                    <a:pt x="5403" y="6487"/>
                  </a:lnTo>
                  <a:lnTo>
                    <a:pt x="5292" y="6535"/>
                  </a:lnTo>
                  <a:lnTo>
                    <a:pt x="5213" y="6406"/>
                  </a:lnTo>
                  <a:lnTo>
                    <a:pt x="5134" y="6130"/>
                  </a:lnTo>
                  <a:lnTo>
                    <a:pt x="5166" y="6087"/>
                  </a:lnTo>
                  <a:lnTo>
                    <a:pt x="5087" y="6087"/>
                  </a:lnTo>
                  <a:lnTo>
                    <a:pt x="4976" y="5887"/>
                  </a:lnTo>
                  <a:lnTo>
                    <a:pt x="5008" y="5806"/>
                  </a:lnTo>
                  <a:lnTo>
                    <a:pt x="5055" y="5729"/>
                  </a:lnTo>
                  <a:lnTo>
                    <a:pt x="5087" y="5844"/>
                  </a:lnTo>
                  <a:lnTo>
                    <a:pt x="5166" y="5763"/>
                  </a:lnTo>
                  <a:lnTo>
                    <a:pt x="5134" y="5682"/>
                  </a:lnTo>
                  <a:lnTo>
                    <a:pt x="4976" y="5763"/>
                  </a:lnTo>
                  <a:lnTo>
                    <a:pt x="4850" y="5763"/>
                  </a:lnTo>
                  <a:lnTo>
                    <a:pt x="4776" y="5682"/>
                  </a:lnTo>
                  <a:lnTo>
                    <a:pt x="4818" y="5601"/>
                  </a:lnTo>
                  <a:lnTo>
                    <a:pt x="4697" y="5648"/>
                  </a:lnTo>
                  <a:lnTo>
                    <a:pt x="4571" y="5520"/>
                  </a:lnTo>
                  <a:lnTo>
                    <a:pt x="4302" y="5486"/>
                  </a:lnTo>
                  <a:lnTo>
                    <a:pt x="4177" y="5324"/>
                  </a:lnTo>
                  <a:lnTo>
                    <a:pt x="4256" y="5276"/>
                  </a:lnTo>
                  <a:lnTo>
                    <a:pt x="4256" y="5195"/>
                  </a:lnTo>
                  <a:lnTo>
                    <a:pt x="4144" y="5276"/>
                  </a:lnTo>
                  <a:lnTo>
                    <a:pt x="4065" y="5195"/>
                  </a:lnTo>
                  <a:lnTo>
                    <a:pt x="3944" y="5081"/>
                  </a:lnTo>
                  <a:lnTo>
                    <a:pt x="3986" y="5000"/>
                  </a:lnTo>
                  <a:lnTo>
                    <a:pt x="4098" y="4919"/>
                  </a:lnTo>
                  <a:lnTo>
                    <a:pt x="3907" y="4957"/>
                  </a:lnTo>
                  <a:lnTo>
                    <a:pt x="3786" y="4957"/>
                  </a:lnTo>
                  <a:lnTo>
                    <a:pt x="3754" y="4919"/>
                  </a:lnTo>
                  <a:lnTo>
                    <a:pt x="3707" y="4919"/>
                  </a:lnTo>
                  <a:lnTo>
                    <a:pt x="3628" y="5038"/>
                  </a:lnTo>
                  <a:lnTo>
                    <a:pt x="3675" y="5114"/>
                  </a:lnTo>
                  <a:lnTo>
                    <a:pt x="3438" y="5324"/>
                  </a:lnTo>
                  <a:lnTo>
                    <a:pt x="3280" y="5276"/>
                  </a:lnTo>
                  <a:lnTo>
                    <a:pt x="3001" y="5439"/>
                  </a:lnTo>
                  <a:lnTo>
                    <a:pt x="2843" y="5520"/>
                  </a:lnTo>
                  <a:lnTo>
                    <a:pt x="2685" y="5520"/>
                  </a:lnTo>
                  <a:lnTo>
                    <a:pt x="2732" y="5439"/>
                  </a:lnTo>
                  <a:lnTo>
                    <a:pt x="2964" y="5324"/>
                  </a:lnTo>
                  <a:lnTo>
                    <a:pt x="2806" y="5324"/>
                  </a:lnTo>
                  <a:lnTo>
                    <a:pt x="2806" y="5276"/>
                  </a:lnTo>
                  <a:lnTo>
                    <a:pt x="2922" y="5162"/>
                  </a:lnTo>
                  <a:lnTo>
                    <a:pt x="3122" y="4919"/>
                  </a:lnTo>
                  <a:lnTo>
                    <a:pt x="3312" y="4838"/>
                  </a:lnTo>
                  <a:lnTo>
                    <a:pt x="3359" y="4876"/>
                  </a:lnTo>
                  <a:lnTo>
                    <a:pt x="3470" y="4838"/>
                  </a:lnTo>
                  <a:lnTo>
                    <a:pt x="3438" y="4795"/>
                  </a:lnTo>
                  <a:lnTo>
                    <a:pt x="3549" y="4714"/>
                  </a:lnTo>
                  <a:lnTo>
                    <a:pt x="3391" y="4714"/>
                  </a:lnTo>
                  <a:lnTo>
                    <a:pt x="3438" y="4600"/>
                  </a:lnTo>
                  <a:lnTo>
                    <a:pt x="3280" y="4714"/>
                  </a:lnTo>
                  <a:lnTo>
                    <a:pt x="3043" y="4838"/>
                  </a:lnTo>
                  <a:lnTo>
                    <a:pt x="2806" y="5038"/>
                  </a:lnTo>
                  <a:lnTo>
                    <a:pt x="2732" y="5038"/>
                  </a:lnTo>
                  <a:lnTo>
                    <a:pt x="2764" y="5114"/>
                  </a:lnTo>
                  <a:lnTo>
                    <a:pt x="2685" y="5162"/>
                  </a:lnTo>
                  <a:lnTo>
                    <a:pt x="2481" y="5276"/>
                  </a:lnTo>
                  <a:lnTo>
                    <a:pt x="2211" y="5486"/>
                  </a:lnTo>
                  <a:lnTo>
                    <a:pt x="2290" y="5520"/>
                  </a:lnTo>
                  <a:lnTo>
                    <a:pt x="2323" y="5601"/>
                  </a:lnTo>
                  <a:lnTo>
                    <a:pt x="2012" y="5844"/>
                  </a:lnTo>
                  <a:lnTo>
                    <a:pt x="1696" y="6006"/>
                  </a:lnTo>
                  <a:lnTo>
                    <a:pt x="1426" y="6163"/>
                  </a:lnTo>
                  <a:lnTo>
                    <a:pt x="1069" y="6406"/>
                  </a:lnTo>
                  <a:lnTo>
                    <a:pt x="878" y="6535"/>
                  </a:lnTo>
                  <a:lnTo>
                    <a:pt x="706" y="6649"/>
                  </a:lnTo>
                  <a:lnTo>
                    <a:pt x="474" y="6778"/>
                  </a:lnTo>
                  <a:lnTo>
                    <a:pt x="474" y="6697"/>
                  </a:lnTo>
                  <a:lnTo>
                    <a:pt x="358" y="6730"/>
                  </a:lnTo>
                  <a:lnTo>
                    <a:pt x="79" y="6811"/>
                  </a:lnTo>
                  <a:lnTo>
                    <a:pt x="125" y="6730"/>
                  </a:lnTo>
                  <a:lnTo>
                    <a:pt x="46" y="6778"/>
                  </a:lnTo>
                  <a:lnTo>
                    <a:pt x="0" y="6811"/>
                  </a:lnTo>
                  <a:lnTo>
                    <a:pt x="0" y="6730"/>
                  </a:lnTo>
                  <a:lnTo>
                    <a:pt x="0" y="6649"/>
                  </a:lnTo>
                  <a:lnTo>
                    <a:pt x="79" y="6568"/>
                  </a:lnTo>
                  <a:lnTo>
                    <a:pt x="316" y="6568"/>
                  </a:lnTo>
                  <a:lnTo>
                    <a:pt x="279" y="6616"/>
                  </a:lnTo>
                  <a:lnTo>
                    <a:pt x="316" y="6649"/>
                  </a:lnTo>
                  <a:lnTo>
                    <a:pt x="358" y="6616"/>
                  </a:lnTo>
                  <a:lnTo>
                    <a:pt x="395" y="6649"/>
                  </a:lnTo>
                  <a:lnTo>
                    <a:pt x="395" y="6535"/>
                  </a:lnTo>
                  <a:lnTo>
                    <a:pt x="516" y="6406"/>
                  </a:lnTo>
                  <a:lnTo>
                    <a:pt x="799" y="6244"/>
                  </a:lnTo>
                  <a:lnTo>
                    <a:pt x="911" y="6292"/>
                  </a:lnTo>
                  <a:lnTo>
                    <a:pt x="990" y="6130"/>
                  </a:lnTo>
                  <a:lnTo>
                    <a:pt x="1226" y="6006"/>
                  </a:lnTo>
                  <a:lnTo>
                    <a:pt x="1268" y="6006"/>
                  </a:lnTo>
                  <a:lnTo>
                    <a:pt x="1268" y="5968"/>
                  </a:lnTo>
                  <a:lnTo>
                    <a:pt x="1380" y="5729"/>
                  </a:lnTo>
                  <a:lnTo>
                    <a:pt x="1459" y="5648"/>
                  </a:lnTo>
                  <a:lnTo>
                    <a:pt x="1696" y="5405"/>
                  </a:lnTo>
                  <a:lnTo>
                    <a:pt x="1347" y="5486"/>
                  </a:lnTo>
                  <a:lnTo>
                    <a:pt x="1426" y="5276"/>
                  </a:lnTo>
                  <a:lnTo>
                    <a:pt x="1189" y="5567"/>
                  </a:lnTo>
                  <a:lnTo>
                    <a:pt x="1148" y="5324"/>
                  </a:lnTo>
                  <a:lnTo>
                    <a:pt x="1110" y="5357"/>
                  </a:lnTo>
                  <a:lnTo>
                    <a:pt x="1069" y="5243"/>
                  </a:lnTo>
                  <a:lnTo>
                    <a:pt x="799" y="5357"/>
                  </a:lnTo>
                  <a:lnTo>
                    <a:pt x="674" y="5324"/>
                  </a:lnTo>
                  <a:lnTo>
                    <a:pt x="753" y="5276"/>
                  </a:lnTo>
                  <a:lnTo>
                    <a:pt x="799" y="5114"/>
                  </a:lnTo>
                  <a:lnTo>
                    <a:pt x="911" y="5000"/>
                  </a:lnTo>
                  <a:lnTo>
                    <a:pt x="1031" y="4552"/>
                  </a:lnTo>
                  <a:lnTo>
                    <a:pt x="911" y="4757"/>
                  </a:lnTo>
                  <a:lnTo>
                    <a:pt x="753" y="4757"/>
                  </a:lnTo>
                  <a:lnTo>
                    <a:pt x="595" y="4714"/>
                  </a:lnTo>
                  <a:lnTo>
                    <a:pt x="595" y="4519"/>
                  </a:lnTo>
                  <a:lnTo>
                    <a:pt x="516" y="4357"/>
                  </a:lnTo>
                  <a:lnTo>
                    <a:pt x="674" y="4228"/>
                  </a:lnTo>
                  <a:lnTo>
                    <a:pt x="832" y="4357"/>
                  </a:lnTo>
                  <a:lnTo>
                    <a:pt x="832" y="4438"/>
                  </a:lnTo>
                  <a:lnTo>
                    <a:pt x="957" y="4309"/>
                  </a:lnTo>
                  <a:lnTo>
                    <a:pt x="990" y="4113"/>
                  </a:lnTo>
                  <a:lnTo>
                    <a:pt x="878" y="4194"/>
                  </a:lnTo>
                  <a:lnTo>
                    <a:pt x="799" y="4228"/>
                  </a:lnTo>
                  <a:lnTo>
                    <a:pt x="674" y="4147"/>
                  </a:lnTo>
                  <a:lnTo>
                    <a:pt x="627" y="3951"/>
                  </a:lnTo>
                  <a:lnTo>
                    <a:pt x="674" y="3827"/>
                  </a:lnTo>
                  <a:lnTo>
                    <a:pt x="706" y="3746"/>
                  </a:lnTo>
                  <a:lnTo>
                    <a:pt x="799" y="3746"/>
                  </a:lnTo>
                  <a:lnTo>
                    <a:pt x="878" y="3584"/>
                  </a:lnTo>
                  <a:lnTo>
                    <a:pt x="1069" y="3422"/>
                  </a:lnTo>
                  <a:lnTo>
                    <a:pt x="1268" y="3341"/>
                  </a:lnTo>
                  <a:lnTo>
                    <a:pt x="1189" y="3341"/>
                  </a:lnTo>
                  <a:lnTo>
                    <a:pt x="1347" y="3179"/>
                  </a:lnTo>
                  <a:lnTo>
                    <a:pt x="1505" y="3146"/>
                  </a:lnTo>
                  <a:lnTo>
                    <a:pt x="1459" y="3260"/>
                  </a:lnTo>
                  <a:lnTo>
                    <a:pt x="1617" y="3260"/>
                  </a:lnTo>
                  <a:lnTo>
                    <a:pt x="1854" y="3098"/>
                  </a:lnTo>
                  <a:lnTo>
                    <a:pt x="1933" y="3146"/>
                  </a:lnTo>
                  <a:lnTo>
                    <a:pt x="2211" y="3017"/>
                  </a:lnTo>
                  <a:lnTo>
                    <a:pt x="2290" y="2822"/>
                  </a:lnTo>
                  <a:lnTo>
                    <a:pt x="2290" y="2698"/>
                  </a:lnTo>
                  <a:lnTo>
                    <a:pt x="2448" y="2617"/>
                  </a:lnTo>
                  <a:lnTo>
                    <a:pt x="2481" y="2502"/>
                  </a:lnTo>
                  <a:lnTo>
                    <a:pt x="2369" y="2536"/>
                  </a:lnTo>
                  <a:lnTo>
                    <a:pt x="2053" y="2660"/>
                  </a:lnTo>
                  <a:lnTo>
                    <a:pt x="1979" y="2583"/>
                  </a:lnTo>
                  <a:lnTo>
                    <a:pt x="1900" y="2502"/>
                  </a:lnTo>
                  <a:lnTo>
                    <a:pt x="1696" y="2502"/>
                  </a:lnTo>
                  <a:lnTo>
                    <a:pt x="1505" y="2340"/>
                  </a:lnTo>
                  <a:lnTo>
                    <a:pt x="1584" y="2178"/>
                  </a:lnTo>
                  <a:lnTo>
                    <a:pt x="1584" y="1969"/>
                  </a:lnTo>
                  <a:lnTo>
                    <a:pt x="1663" y="2050"/>
                  </a:lnTo>
                  <a:lnTo>
                    <a:pt x="1742" y="2131"/>
                  </a:lnTo>
                  <a:lnTo>
                    <a:pt x="1854" y="2097"/>
                  </a:lnTo>
                  <a:lnTo>
                    <a:pt x="1742" y="2050"/>
                  </a:lnTo>
                  <a:lnTo>
                    <a:pt x="1584" y="1888"/>
                  </a:lnTo>
                  <a:lnTo>
                    <a:pt x="1505" y="1811"/>
                  </a:lnTo>
                  <a:lnTo>
                    <a:pt x="1538" y="1692"/>
                  </a:lnTo>
                  <a:lnTo>
                    <a:pt x="1584" y="1692"/>
                  </a:lnTo>
                  <a:lnTo>
                    <a:pt x="2012" y="1568"/>
                  </a:lnTo>
                  <a:lnTo>
                    <a:pt x="2012" y="1611"/>
                  </a:lnTo>
                  <a:lnTo>
                    <a:pt x="2132" y="1611"/>
                  </a:lnTo>
                  <a:lnTo>
                    <a:pt x="2132" y="1568"/>
                  </a:lnTo>
                  <a:lnTo>
                    <a:pt x="2402" y="1454"/>
                  </a:lnTo>
                  <a:lnTo>
                    <a:pt x="2560" y="1487"/>
                  </a:lnTo>
                  <a:lnTo>
                    <a:pt x="2448" y="1611"/>
                  </a:lnTo>
                  <a:lnTo>
                    <a:pt x="2402" y="1730"/>
                  </a:lnTo>
                  <a:lnTo>
                    <a:pt x="2732" y="1888"/>
                  </a:lnTo>
                  <a:lnTo>
                    <a:pt x="2885" y="1811"/>
                  </a:lnTo>
                  <a:lnTo>
                    <a:pt x="2843" y="1935"/>
                  </a:lnTo>
                  <a:lnTo>
                    <a:pt x="2922" y="1811"/>
                  </a:lnTo>
                  <a:lnTo>
                    <a:pt x="2885" y="1730"/>
                  </a:lnTo>
                  <a:lnTo>
                    <a:pt x="2806" y="1730"/>
                  </a:lnTo>
                  <a:lnTo>
                    <a:pt x="2885" y="1454"/>
                  </a:lnTo>
                  <a:lnTo>
                    <a:pt x="2922" y="1454"/>
                  </a:lnTo>
                  <a:lnTo>
                    <a:pt x="2922" y="1649"/>
                  </a:lnTo>
                  <a:lnTo>
                    <a:pt x="3001" y="1773"/>
                  </a:lnTo>
                  <a:lnTo>
                    <a:pt x="3154" y="18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6" name="Freeform 105"/>
            <p:cNvSpPr>
              <a:spLocks/>
            </p:cNvSpPr>
            <p:nvPr/>
          </p:nvSpPr>
          <p:spPr bwMode="auto">
            <a:xfrm>
              <a:off x="2284836" y="3312857"/>
              <a:ext cx="253349" cy="230317"/>
            </a:xfrm>
            <a:custGeom>
              <a:avLst/>
              <a:gdLst/>
              <a:ahLst/>
              <a:cxnLst>
                <a:cxn ang="0">
                  <a:pos x="16121" y="15743"/>
                </a:cxn>
                <a:cxn ang="0">
                  <a:pos x="17495" y="12772"/>
                </a:cxn>
                <a:cxn ang="0">
                  <a:pos x="17091" y="11264"/>
                </a:cxn>
                <a:cxn ang="0">
                  <a:pos x="17495" y="11264"/>
                </a:cxn>
                <a:cxn ang="0">
                  <a:pos x="17899" y="12772"/>
                </a:cxn>
                <a:cxn ang="0">
                  <a:pos x="19556" y="13171"/>
                </a:cxn>
                <a:cxn ang="0">
                  <a:pos x="19960" y="12018"/>
                </a:cxn>
                <a:cxn ang="0">
                  <a:pos x="19273" y="9756"/>
                </a:cxn>
                <a:cxn ang="0">
                  <a:pos x="17091" y="9002"/>
                </a:cxn>
                <a:cxn ang="0">
                  <a:pos x="13697" y="7494"/>
                </a:cxn>
                <a:cxn ang="0">
                  <a:pos x="12727" y="6430"/>
                </a:cxn>
                <a:cxn ang="0">
                  <a:pos x="13010" y="3016"/>
                </a:cxn>
                <a:cxn ang="0">
                  <a:pos x="12040" y="3415"/>
                </a:cxn>
                <a:cxn ang="0">
                  <a:pos x="10667" y="754"/>
                </a:cxn>
                <a:cxn ang="0">
                  <a:pos x="7919" y="0"/>
                </a:cxn>
                <a:cxn ang="0">
                  <a:pos x="5859" y="2262"/>
                </a:cxn>
                <a:cxn ang="0">
                  <a:pos x="3434" y="3016"/>
                </a:cxn>
                <a:cxn ang="0">
                  <a:pos x="1778" y="4169"/>
                </a:cxn>
                <a:cxn ang="0">
                  <a:pos x="0" y="5676"/>
                </a:cxn>
                <a:cxn ang="0">
                  <a:pos x="687" y="5676"/>
                </a:cxn>
                <a:cxn ang="0">
                  <a:pos x="2061" y="5233"/>
                </a:cxn>
                <a:cxn ang="0">
                  <a:pos x="1778" y="5987"/>
                </a:cxn>
                <a:cxn ang="0">
                  <a:pos x="5172" y="5676"/>
                </a:cxn>
                <a:cxn ang="0">
                  <a:pos x="7232" y="4169"/>
                </a:cxn>
                <a:cxn ang="0">
                  <a:pos x="7919" y="4169"/>
                </a:cxn>
                <a:cxn ang="0">
                  <a:pos x="6828" y="4922"/>
                </a:cxn>
                <a:cxn ang="0">
                  <a:pos x="6141" y="5987"/>
                </a:cxn>
                <a:cxn ang="0">
                  <a:pos x="7515" y="5987"/>
                </a:cxn>
                <a:cxn ang="0">
                  <a:pos x="7919" y="6741"/>
                </a:cxn>
                <a:cxn ang="0">
                  <a:pos x="8889" y="7184"/>
                </a:cxn>
                <a:cxn ang="0">
                  <a:pos x="9980" y="6741"/>
                </a:cxn>
                <a:cxn ang="0">
                  <a:pos x="12040" y="6430"/>
                </a:cxn>
                <a:cxn ang="0">
                  <a:pos x="12040" y="7494"/>
                </a:cxn>
                <a:cxn ang="0">
                  <a:pos x="13010" y="7938"/>
                </a:cxn>
                <a:cxn ang="0">
                  <a:pos x="13374" y="8692"/>
                </a:cxn>
                <a:cxn ang="0">
                  <a:pos x="12323" y="8692"/>
                </a:cxn>
                <a:cxn ang="0">
                  <a:pos x="10667" y="8248"/>
                </a:cxn>
                <a:cxn ang="0">
                  <a:pos x="8606" y="9002"/>
                </a:cxn>
                <a:cxn ang="0">
                  <a:pos x="5859" y="12018"/>
                </a:cxn>
                <a:cxn ang="0">
                  <a:pos x="7919" y="10200"/>
                </a:cxn>
                <a:cxn ang="0">
                  <a:pos x="6141" y="13525"/>
                </a:cxn>
                <a:cxn ang="0">
                  <a:pos x="5455" y="15743"/>
                </a:cxn>
                <a:cxn ang="0">
                  <a:pos x="5172" y="18004"/>
                </a:cxn>
                <a:cxn ang="0">
                  <a:pos x="5172" y="19956"/>
                </a:cxn>
                <a:cxn ang="0">
                  <a:pos x="6545" y="19956"/>
                </a:cxn>
                <a:cxn ang="0">
                  <a:pos x="7515" y="18448"/>
                </a:cxn>
                <a:cxn ang="0">
                  <a:pos x="7515" y="16186"/>
                </a:cxn>
                <a:cxn ang="0">
                  <a:pos x="7919" y="14235"/>
                </a:cxn>
                <a:cxn ang="0">
                  <a:pos x="8606" y="12417"/>
                </a:cxn>
                <a:cxn ang="0">
                  <a:pos x="9980" y="11264"/>
                </a:cxn>
                <a:cxn ang="0">
                  <a:pos x="10667" y="10953"/>
                </a:cxn>
                <a:cxn ang="0">
                  <a:pos x="11354" y="9756"/>
                </a:cxn>
                <a:cxn ang="0">
                  <a:pos x="12040" y="9446"/>
                </a:cxn>
                <a:cxn ang="0">
                  <a:pos x="14061" y="10953"/>
                </a:cxn>
                <a:cxn ang="0">
                  <a:pos x="14061" y="12417"/>
                </a:cxn>
                <a:cxn ang="0">
                  <a:pos x="13010" y="13925"/>
                </a:cxn>
                <a:cxn ang="0">
                  <a:pos x="12323" y="15432"/>
                </a:cxn>
                <a:cxn ang="0">
                  <a:pos x="13010" y="14678"/>
                </a:cxn>
                <a:cxn ang="0">
                  <a:pos x="14384" y="14235"/>
                </a:cxn>
                <a:cxn ang="0">
                  <a:pos x="14384" y="15432"/>
                </a:cxn>
                <a:cxn ang="0">
                  <a:pos x="14384" y="16940"/>
                </a:cxn>
                <a:cxn ang="0">
                  <a:pos x="16121" y="15743"/>
                </a:cxn>
              </a:cxnLst>
              <a:rect l="0" t="0" r="r" b="b"/>
              <a:pathLst>
                <a:path w="20000" h="20000">
                  <a:moveTo>
                    <a:pt x="16121" y="15743"/>
                  </a:moveTo>
                  <a:lnTo>
                    <a:pt x="17495" y="12772"/>
                  </a:lnTo>
                  <a:lnTo>
                    <a:pt x="17091" y="11264"/>
                  </a:lnTo>
                  <a:lnTo>
                    <a:pt x="17495" y="11264"/>
                  </a:lnTo>
                  <a:lnTo>
                    <a:pt x="17899" y="12772"/>
                  </a:lnTo>
                  <a:lnTo>
                    <a:pt x="19556" y="13171"/>
                  </a:lnTo>
                  <a:lnTo>
                    <a:pt x="19960" y="12018"/>
                  </a:lnTo>
                  <a:lnTo>
                    <a:pt x="19273" y="9756"/>
                  </a:lnTo>
                  <a:lnTo>
                    <a:pt x="17091" y="9002"/>
                  </a:lnTo>
                  <a:lnTo>
                    <a:pt x="13697" y="7494"/>
                  </a:lnTo>
                  <a:lnTo>
                    <a:pt x="12727" y="6430"/>
                  </a:lnTo>
                  <a:lnTo>
                    <a:pt x="13010" y="3016"/>
                  </a:lnTo>
                  <a:lnTo>
                    <a:pt x="12040" y="3415"/>
                  </a:lnTo>
                  <a:lnTo>
                    <a:pt x="10667" y="754"/>
                  </a:lnTo>
                  <a:lnTo>
                    <a:pt x="7919" y="0"/>
                  </a:lnTo>
                  <a:lnTo>
                    <a:pt x="5859" y="2262"/>
                  </a:lnTo>
                  <a:lnTo>
                    <a:pt x="3434" y="3016"/>
                  </a:lnTo>
                  <a:lnTo>
                    <a:pt x="1778" y="4169"/>
                  </a:lnTo>
                  <a:lnTo>
                    <a:pt x="0" y="5676"/>
                  </a:lnTo>
                  <a:lnTo>
                    <a:pt x="687" y="5676"/>
                  </a:lnTo>
                  <a:lnTo>
                    <a:pt x="2061" y="5233"/>
                  </a:lnTo>
                  <a:lnTo>
                    <a:pt x="1778" y="5987"/>
                  </a:lnTo>
                  <a:lnTo>
                    <a:pt x="5172" y="5676"/>
                  </a:lnTo>
                  <a:lnTo>
                    <a:pt x="7232" y="4169"/>
                  </a:lnTo>
                  <a:lnTo>
                    <a:pt x="7919" y="4169"/>
                  </a:lnTo>
                  <a:lnTo>
                    <a:pt x="6828" y="4922"/>
                  </a:lnTo>
                  <a:lnTo>
                    <a:pt x="6141" y="5987"/>
                  </a:lnTo>
                  <a:lnTo>
                    <a:pt x="7515" y="5987"/>
                  </a:lnTo>
                  <a:lnTo>
                    <a:pt x="7919" y="6741"/>
                  </a:lnTo>
                  <a:lnTo>
                    <a:pt x="8889" y="7184"/>
                  </a:lnTo>
                  <a:lnTo>
                    <a:pt x="9980" y="6741"/>
                  </a:lnTo>
                  <a:lnTo>
                    <a:pt x="12040" y="6430"/>
                  </a:lnTo>
                  <a:lnTo>
                    <a:pt x="12040" y="7494"/>
                  </a:lnTo>
                  <a:lnTo>
                    <a:pt x="13010" y="7938"/>
                  </a:lnTo>
                  <a:lnTo>
                    <a:pt x="13374" y="8692"/>
                  </a:lnTo>
                  <a:lnTo>
                    <a:pt x="12323" y="8692"/>
                  </a:lnTo>
                  <a:lnTo>
                    <a:pt x="10667" y="8248"/>
                  </a:lnTo>
                  <a:lnTo>
                    <a:pt x="8606" y="9002"/>
                  </a:lnTo>
                  <a:lnTo>
                    <a:pt x="5859" y="12018"/>
                  </a:lnTo>
                  <a:lnTo>
                    <a:pt x="7919" y="10200"/>
                  </a:lnTo>
                  <a:lnTo>
                    <a:pt x="6141" y="13525"/>
                  </a:lnTo>
                  <a:lnTo>
                    <a:pt x="5455" y="15743"/>
                  </a:lnTo>
                  <a:lnTo>
                    <a:pt x="5172" y="18004"/>
                  </a:lnTo>
                  <a:lnTo>
                    <a:pt x="5172" y="19956"/>
                  </a:lnTo>
                  <a:lnTo>
                    <a:pt x="6545" y="19956"/>
                  </a:lnTo>
                  <a:lnTo>
                    <a:pt x="7515" y="18448"/>
                  </a:lnTo>
                  <a:lnTo>
                    <a:pt x="7515" y="16186"/>
                  </a:lnTo>
                  <a:lnTo>
                    <a:pt x="7919" y="14235"/>
                  </a:lnTo>
                  <a:lnTo>
                    <a:pt x="8606" y="12417"/>
                  </a:lnTo>
                  <a:lnTo>
                    <a:pt x="9980" y="11264"/>
                  </a:lnTo>
                  <a:lnTo>
                    <a:pt x="10667" y="10953"/>
                  </a:lnTo>
                  <a:lnTo>
                    <a:pt x="11354" y="9756"/>
                  </a:lnTo>
                  <a:lnTo>
                    <a:pt x="12040" y="9446"/>
                  </a:lnTo>
                  <a:lnTo>
                    <a:pt x="14061" y="10953"/>
                  </a:lnTo>
                  <a:lnTo>
                    <a:pt x="14061" y="12417"/>
                  </a:lnTo>
                  <a:lnTo>
                    <a:pt x="13010" y="13925"/>
                  </a:lnTo>
                  <a:lnTo>
                    <a:pt x="12323" y="15432"/>
                  </a:lnTo>
                  <a:lnTo>
                    <a:pt x="13010" y="14678"/>
                  </a:lnTo>
                  <a:lnTo>
                    <a:pt x="14384" y="14235"/>
                  </a:lnTo>
                  <a:lnTo>
                    <a:pt x="14384" y="15432"/>
                  </a:lnTo>
                  <a:lnTo>
                    <a:pt x="14384" y="16940"/>
                  </a:lnTo>
                  <a:lnTo>
                    <a:pt x="16121" y="157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7" name="Freeform 104"/>
            <p:cNvSpPr>
              <a:spLocks/>
            </p:cNvSpPr>
            <p:nvPr/>
          </p:nvSpPr>
          <p:spPr bwMode="auto">
            <a:xfrm>
              <a:off x="2137689" y="4173986"/>
              <a:ext cx="1315367" cy="1887322"/>
            </a:xfrm>
            <a:custGeom>
              <a:avLst/>
              <a:gdLst/>
              <a:ahLst/>
              <a:cxnLst>
                <a:cxn ang="0">
                  <a:pos x="2030" y="1746"/>
                </a:cxn>
                <a:cxn ang="0">
                  <a:pos x="2629" y="2294"/>
                </a:cxn>
                <a:cxn ang="0">
                  <a:pos x="3158" y="2711"/>
                </a:cxn>
                <a:cxn ang="0">
                  <a:pos x="4154" y="2847"/>
                </a:cxn>
                <a:cxn ang="0">
                  <a:pos x="4737" y="2663"/>
                </a:cxn>
                <a:cxn ang="0">
                  <a:pos x="5002" y="3633"/>
                </a:cxn>
                <a:cxn ang="0">
                  <a:pos x="4208" y="4458"/>
                </a:cxn>
                <a:cxn ang="0">
                  <a:pos x="3890" y="5141"/>
                </a:cxn>
                <a:cxn ang="0">
                  <a:pos x="4084" y="5504"/>
                </a:cxn>
                <a:cxn ang="0">
                  <a:pos x="4737" y="7120"/>
                </a:cxn>
                <a:cxn ang="0">
                  <a:pos x="6472" y="8720"/>
                </a:cxn>
                <a:cxn ang="0">
                  <a:pos x="7841" y="10499"/>
                </a:cxn>
                <a:cxn ang="0">
                  <a:pos x="7709" y="12522"/>
                </a:cxn>
                <a:cxn ang="0">
                  <a:pos x="7577" y="14409"/>
                </a:cxn>
                <a:cxn ang="0">
                  <a:pos x="7841" y="15879"/>
                </a:cxn>
                <a:cxn ang="0">
                  <a:pos x="8184" y="16925"/>
                </a:cxn>
                <a:cxn ang="0">
                  <a:pos x="7577" y="17565"/>
                </a:cxn>
                <a:cxn ang="0">
                  <a:pos x="8184" y="18026"/>
                </a:cxn>
                <a:cxn ang="0">
                  <a:pos x="8238" y="18709"/>
                </a:cxn>
                <a:cxn ang="0">
                  <a:pos x="9102" y="19257"/>
                </a:cxn>
                <a:cxn ang="0">
                  <a:pos x="9179" y="19680"/>
                </a:cxn>
                <a:cxn ang="0">
                  <a:pos x="9498" y="19496"/>
                </a:cxn>
                <a:cxn ang="0">
                  <a:pos x="9833" y="19902"/>
                </a:cxn>
                <a:cxn ang="0">
                  <a:pos x="10097" y="18850"/>
                </a:cxn>
                <a:cxn ang="0">
                  <a:pos x="10548" y="17565"/>
                </a:cxn>
                <a:cxn ang="0">
                  <a:pos x="10681" y="16372"/>
                </a:cxn>
                <a:cxn ang="0">
                  <a:pos x="11147" y="16150"/>
                </a:cxn>
                <a:cxn ang="0">
                  <a:pos x="10548" y="15548"/>
                </a:cxn>
                <a:cxn ang="0">
                  <a:pos x="11474" y="15087"/>
                </a:cxn>
                <a:cxn ang="0">
                  <a:pos x="13123" y="14317"/>
                </a:cxn>
                <a:cxn ang="0">
                  <a:pos x="12470" y="13764"/>
                </a:cxn>
                <a:cxn ang="0">
                  <a:pos x="13730" y="13764"/>
                </a:cxn>
                <a:cxn ang="0">
                  <a:pos x="14967" y="12522"/>
                </a:cxn>
                <a:cxn ang="0">
                  <a:pos x="15908" y="10922"/>
                </a:cxn>
                <a:cxn ang="0">
                  <a:pos x="18071" y="10005"/>
                </a:cxn>
                <a:cxn ang="0">
                  <a:pos x="18600" y="8037"/>
                </a:cxn>
                <a:cxn ang="0">
                  <a:pos x="19992" y="6475"/>
                </a:cxn>
                <a:cxn ang="0">
                  <a:pos x="17542" y="5412"/>
                </a:cxn>
                <a:cxn ang="0">
                  <a:pos x="15441" y="4864"/>
                </a:cxn>
                <a:cxn ang="0">
                  <a:pos x="14251" y="5005"/>
                </a:cxn>
                <a:cxn ang="0">
                  <a:pos x="14438" y="4219"/>
                </a:cxn>
                <a:cxn ang="0">
                  <a:pos x="13333" y="3303"/>
                </a:cxn>
                <a:cxn ang="0">
                  <a:pos x="11599" y="3118"/>
                </a:cxn>
                <a:cxn ang="0">
                  <a:pos x="10681" y="2256"/>
                </a:cxn>
                <a:cxn ang="0">
                  <a:pos x="9568" y="2202"/>
                </a:cxn>
                <a:cxn ang="0">
                  <a:pos x="7974" y="1833"/>
                </a:cxn>
                <a:cxn ang="0">
                  <a:pos x="7258" y="2017"/>
                </a:cxn>
                <a:cxn ang="0">
                  <a:pos x="7048" y="1925"/>
                </a:cxn>
                <a:cxn ang="0">
                  <a:pos x="6791" y="1795"/>
                </a:cxn>
                <a:cxn ang="0">
                  <a:pos x="5531" y="2348"/>
                </a:cxn>
                <a:cxn ang="0">
                  <a:pos x="4286" y="2294"/>
                </a:cxn>
                <a:cxn ang="0">
                  <a:pos x="3291" y="2256"/>
                </a:cxn>
                <a:cxn ang="0">
                  <a:pos x="3026" y="1339"/>
                </a:cxn>
                <a:cxn ang="0">
                  <a:pos x="2894" y="694"/>
                </a:cxn>
                <a:cxn ang="0">
                  <a:pos x="1245" y="694"/>
                </a:cxn>
                <a:cxn ang="0">
                  <a:pos x="1501" y="0"/>
                </a:cxn>
                <a:cxn ang="0">
                  <a:pos x="661" y="602"/>
                </a:cxn>
                <a:cxn ang="0">
                  <a:pos x="793" y="1193"/>
                </a:cxn>
              </a:cxnLst>
              <a:rect l="0" t="0" r="r" b="b"/>
              <a:pathLst>
                <a:path w="20000" h="20000">
                  <a:moveTo>
                    <a:pt x="1579" y="1285"/>
                  </a:moveTo>
                  <a:lnTo>
                    <a:pt x="1634" y="1339"/>
                  </a:lnTo>
                  <a:lnTo>
                    <a:pt x="1711" y="1377"/>
                  </a:lnTo>
                  <a:lnTo>
                    <a:pt x="1579" y="1377"/>
                  </a:lnTo>
                  <a:lnTo>
                    <a:pt x="1844" y="1611"/>
                  </a:lnTo>
                  <a:lnTo>
                    <a:pt x="2030" y="1746"/>
                  </a:lnTo>
                  <a:lnTo>
                    <a:pt x="2163" y="1887"/>
                  </a:lnTo>
                  <a:lnTo>
                    <a:pt x="2163" y="2017"/>
                  </a:lnTo>
                  <a:lnTo>
                    <a:pt x="2108" y="2110"/>
                  </a:lnTo>
                  <a:lnTo>
                    <a:pt x="2443" y="2256"/>
                  </a:lnTo>
                  <a:lnTo>
                    <a:pt x="2373" y="2110"/>
                  </a:lnTo>
                  <a:lnTo>
                    <a:pt x="2629" y="2294"/>
                  </a:lnTo>
                  <a:lnTo>
                    <a:pt x="2894" y="2386"/>
                  </a:lnTo>
                  <a:lnTo>
                    <a:pt x="2894" y="2533"/>
                  </a:lnTo>
                  <a:lnTo>
                    <a:pt x="2972" y="2570"/>
                  </a:lnTo>
                  <a:lnTo>
                    <a:pt x="3026" y="2533"/>
                  </a:lnTo>
                  <a:lnTo>
                    <a:pt x="3104" y="2663"/>
                  </a:lnTo>
                  <a:lnTo>
                    <a:pt x="3158" y="2711"/>
                  </a:lnTo>
                  <a:lnTo>
                    <a:pt x="3236" y="2619"/>
                  </a:lnTo>
                  <a:lnTo>
                    <a:pt x="3501" y="2663"/>
                  </a:lnTo>
                  <a:lnTo>
                    <a:pt x="3687" y="2755"/>
                  </a:lnTo>
                  <a:lnTo>
                    <a:pt x="3757" y="2755"/>
                  </a:lnTo>
                  <a:lnTo>
                    <a:pt x="3890" y="2896"/>
                  </a:lnTo>
                  <a:lnTo>
                    <a:pt x="4154" y="2847"/>
                  </a:lnTo>
                  <a:lnTo>
                    <a:pt x="4022" y="2663"/>
                  </a:lnTo>
                  <a:lnTo>
                    <a:pt x="4341" y="2478"/>
                  </a:lnTo>
                  <a:lnTo>
                    <a:pt x="4551" y="2478"/>
                  </a:lnTo>
                  <a:lnTo>
                    <a:pt x="4683" y="2570"/>
                  </a:lnTo>
                  <a:lnTo>
                    <a:pt x="4815" y="2570"/>
                  </a:lnTo>
                  <a:lnTo>
                    <a:pt x="4737" y="2663"/>
                  </a:lnTo>
                  <a:lnTo>
                    <a:pt x="4870" y="2896"/>
                  </a:lnTo>
                  <a:lnTo>
                    <a:pt x="5002" y="3026"/>
                  </a:lnTo>
                  <a:lnTo>
                    <a:pt x="5080" y="3118"/>
                  </a:lnTo>
                  <a:lnTo>
                    <a:pt x="5002" y="3303"/>
                  </a:lnTo>
                  <a:lnTo>
                    <a:pt x="5080" y="3487"/>
                  </a:lnTo>
                  <a:lnTo>
                    <a:pt x="5002" y="3633"/>
                  </a:lnTo>
                  <a:lnTo>
                    <a:pt x="5080" y="3726"/>
                  </a:lnTo>
                  <a:lnTo>
                    <a:pt x="5002" y="3856"/>
                  </a:lnTo>
                  <a:lnTo>
                    <a:pt x="4605" y="4040"/>
                  </a:lnTo>
                  <a:lnTo>
                    <a:pt x="4473" y="4219"/>
                  </a:lnTo>
                  <a:lnTo>
                    <a:pt x="4551" y="4311"/>
                  </a:lnTo>
                  <a:lnTo>
                    <a:pt x="4208" y="4458"/>
                  </a:lnTo>
                  <a:lnTo>
                    <a:pt x="4084" y="4496"/>
                  </a:lnTo>
                  <a:lnTo>
                    <a:pt x="4084" y="4642"/>
                  </a:lnTo>
                  <a:lnTo>
                    <a:pt x="3952" y="4772"/>
                  </a:lnTo>
                  <a:lnTo>
                    <a:pt x="3952" y="4864"/>
                  </a:lnTo>
                  <a:lnTo>
                    <a:pt x="3820" y="4919"/>
                  </a:lnTo>
                  <a:lnTo>
                    <a:pt x="3890" y="5141"/>
                  </a:lnTo>
                  <a:lnTo>
                    <a:pt x="3757" y="5233"/>
                  </a:lnTo>
                  <a:lnTo>
                    <a:pt x="4022" y="5320"/>
                  </a:lnTo>
                  <a:lnTo>
                    <a:pt x="4154" y="5233"/>
                  </a:lnTo>
                  <a:lnTo>
                    <a:pt x="4208" y="5320"/>
                  </a:lnTo>
                  <a:lnTo>
                    <a:pt x="4154" y="5504"/>
                  </a:lnTo>
                  <a:lnTo>
                    <a:pt x="4084" y="5504"/>
                  </a:lnTo>
                  <a:lnTo>
                    <a:pt x="3820" y="5597"/>
                  </a:lnTo>
                  <a:lnTo>
                    <a:pt x="3687" y="5743"/>
                  </a:lnTo>
                  <a:lnTo>
                    <a:pt x="3687" y="6112"/>
                  </a:lnTo>
                  <a:lnTo>
                    <a:pt x="4208" y="6426"/>
                  </a:lnTo>
                  <a:lnTo>
                    <a:pt x="4551" y="6790"/>
                  </a:lnTo>
                  <a:lnTo>
                    <a:pt x="4737" y="7120"/>
                  </a:lnTo>
                  <a:lnTo>
                    <a:pt x="5002" y="7392"/>
                  </a:lnTo>
                  <a:lnTo>
                    <a:pt x="5134" y="7668"/>
                  </a:lnTo>
                  <a:lnTo>
                    <a:pt x="5399" y="7798"/>
                  </a:lnTo>
                  <a:lnTo>
                    <a:pt x="5531" y="8167"/>
                  </a:lnTo>
                  <a:lnTo>
                    <a:pt x="5998" y="8536"/>
                  </a:lnTo>
                  <a:lnTo>
                    <a:pt x="6472" y="8720"/>
                  </a:lnTo>
                  <a:lnTo>
                    <a:pt x="7048" y="8943"/>
                  </a:lnTo>
                  <a:lnTo>
                    <a:pt x="7390" y="9127"/>
                  </a:lnTo>
                  <a:lnTo>
                    <a:pt x="7709" y="9306"/>
                  </a:lnTo>
                  <a:lnTo>
                    <a:pt x="7841" y="9729"/>
                  </a:lnTo>
                  <a:lnTo>
                    <a:pt x="7841" y="10228"/>
                  </a:lnTo>
                  <a:lnTo>
                    <a:pt x="7841" y="10499"/>
                  </a:lnTo>
                  <a:lnTo>
                    <a:pt x="7787" y="10645"/>
                  </a:lnTo>
                  <a:lnTo>
                    <a:pt x="7841" y="11014"/>
                  </a:lnTo>
                  <a:lnTo>
                    <a:pt x="7841" y="11377"/>
                  </a:lnTo>
                  <a:lnTo>
                    <a:pt x="7787" y="11746"/>
                  </a:lnTo>
                  <a:lnTo>
                    <a:pt x="7709" y="12153"/>
                  </a:lnTo>
                  <a:lnTo>
                    <a:pt x="7709" y="12522"/>
                  </a:lnTo>
                  <a:lnTo>
                    <a:pt x="7709" y="12793"/>
                  </a:lnTo>
                  <a:lnTo>
                    <a:pt x="7841" y="13162"/>
                  </a:lnTo>
                  <a:lnTo>
                    <a:pt x="7841" y="13308"/>
                  </a:lnTo>
                  <a:lnTo>
                    <a:pt x="7841" y="13623"/>
                  </a:lnTo>
                  <a:lnTo>
                    <a:pt x="7709" y="14040"/>
                  </a:lnTo>
                  <a:lnTo>
                    <a:pt x="7577" y="14409"/>
                  </a:lnTo>
                  <a:lnTo>
                    <a:pt x="7445" y="14593"/>
                  </a:lnTo>
                  <a:lnTo>
                    <a:pt x="7577" y="15000"/>
                  </a:lnTo>
                  <a:lnTo>
                    <a:pt x="7709" y="15325"/>
                  </a:lnTo>
                  <a:lnTo>
                    <a:pt x="7655" y="15602"/>
                  </a:lnTo>
                  <a:lnTo>
                    <a:pt x="7709" y="15824"/>
                  </a:lnTo>
                  <a:lnTo>
                    <a:pt x="7841" y="15879"/>
                  </a:lnTo>
                  <a:lnTo>
                    <a:pt x="8106" y="15879"/>
                  </a:lnTo>
                  <a:lnTo>
                    <a:pt x="8106" y="16193"/>
                  </a:lnTo>
                  <a:lnTo>
                    <a:pt x="8106" y="16518"/>
                  </a:lnTo>
                  <a:lnTo>
                    <a:pt x="8106" y="16703"/>
                  </a:lnTo>
                  <a:lnTo>
                    <a:pt x="8308" y="16741"/>
                  </a:lnTo>
                  <a:lnTo>
                    <a:pt x="8184" y="16925"/>
                  </a:lnTo>
                  <a:lnTo>
                    <a:pt x="8106" y="16979"/>
                  </a:lnTo>
                  <a:lnTo>
                    <a:pt x="8238" y="17294"/>
                  </a:lnTo>
                  <a:lnTo>
                    <a:pt x="8106" y="17527"/>
                  </a:lnTo>
                  <a:lnTo>
                    <a:pt x="7974" y="17294"/>
                  </a:lnTo>
                  <a:lnTo>
                    <a:pt x="7655" y="17294"/>
                  </a:lnTo>
                  <a:lnTo>
                    <a:pt x="7577" y="17565"/>
                  </a:lnTo>
                  <a:lnTo>
                    <a:pt x="7709" y="17527"/>
                  </a:lnTo>
                  <a:lnTo>
                    <a:pt x="8106" y="17657"/>
                  </a:lnTo>
                  <a:lnTo>
                    <a:pt x="7974" y="17842"/>
                  </a:lnTo>
                  <a:lnTo>
                    <a:pt x="8238" y="17842"/>
                  </a:lnTo>
                  <a:lnTo>
                    <a:pt x="8440" y="18026"/>
                  </a:lnTo>
                  <a:lnTo>
                    <a:pt x="8184" y="18026"/>
                  </a:lnTo>
                  <a:lnTo>
                    <a:pt x="8184" y="18172"/>
                  </a:lnTo>
                  <a:lnTo>
                    <a:pt x="8238" y="18433"/>
                  </a:lnTo>
                  <a:lnTo>
                    <a:pt x="8440" y="18525"/>
                  </a:lnTo>
                  <a:lnTo>
                    <a:pt x="8308" y="18525"/>
                  </a:lnTo>
                  <a:lnTo>
                    <a:pt x="8370" y="18666"/>
                  </a:lnTo>
                  <a:lnTo>
                    <a:pt x="8238" y="18709"/>
                  </a:lnTo>
                  <a:lnTo>
                    <a:pt x="8503" y="18894"/>
                  </a:lnTo>
                  <a:lnTo>
                    <a:pt x="8503" y="18943"/>
                  </a:lnTo>
                  <a:lnTo>
                    <a:pt x="8635" y="19165"/>
                  </a:lnTo>
                  <a:lnTo>
                    <a:pt x="8837" y="19311"/>
                  </a:lnTo>
                  <a:lnTo>
                    <a:pt x="8915" y="19219"/>
                  </a:lnTo>
                  <a:lnTo>
                    <a:pt x="9102" y="19257"/>
                  </a:lnTo>
                  <a:lnTo>
                    <a:pt x="9102" y="19403"/>
                  </a:lnTo>
                  <a:lnTo>
                    <a:pt x="8837" y="19403"/>
                  </a:lnTo>
                  <a:lnTo>
                    <a:pt x="8837" y="19588"/>
                  </a:lnTo>
                  <a:lnTo>
                    <a:pt x="8969" y="19496"/>
                  </a:lnTo>
                  <a:lnTo>
                    <a:pt x="8915" y="19626"/>
                  </a:lnTo>
                  <a:lnTo>
                    <a:pt x="9179" y="19680"/>
                  </a:lnTo>
                  <a:lnTo>
                    <a:pt x="9102" y="19767"/>
                  </a:lnTo>
                  <a:lnTo>
                    <a:pt x="9312" y="19810"/>
                  </a:lnTo>
                  <a:lnTo>
                    <a:pt x="9312" y="19767"/>
                  </a:lnTo>
                  <a:lnTo>
                    <a:pt x="9436" y="19680"/>
                  </a:lnTo>
                  <a:lnTo>
                    <a:pt x="9179" y="19534"/>
                  </a:lnTo>
                  <a:lnTo>
                    <a:pt x="9498" y="19496"/>
                  </a:lnTo>
                  <a:lnTo>
                    <a:pt x="9701" y="19680"/>
                  </a:lnTo>
                  <a:lnTo>
                    <a:pt x="9498" y="19718"/>
                  </a:lnTo>
                  <a:lnTo>
                    <a:pt x="9366" y="19810"/>
                  </a:lnTo>
                  <a:lnTo>
                    <a:pt x="9498" y="19951"/>
                  </a:lnTo>
                  <a:lnTo>
                    <a:pt x="9701" y="19995"/>
                  </a:lnTo>
                  <a:lnTo>
                    <a:pt x="9833" y="19902"/>
                  </a:lnTo>
                  <a:lnTo>
                    <a:pt x="9833" y="19680"/>
                  </a:lnTo>
                  <a:lnTo>
                    <a:pt x="9887" y="19534"/>
                  </a:lnTo>
                  <a:lnTo>
                    <a:pt x="10152" y="19403"/>
                  </a:lnTo>
                  <a:lnTo>
                    <a:pt x="10416" y="19349"/>
                  </a:lnTo>
                  <a:lnTo>
                    <a:pt x="10229" y="19073"/>
                  </a:lnTo>
                  <a:lnTo>
                    <a:pt x="10097" y="18850"/>
                  </a:lnTo>
                  <a:lnTo>
                    <a:pt x="10152" y="18617"/>
                  </a:lnTo>
                  <a:lnTo>
                    <a:pt x="10416" y="18395"/>
                  </a:lnTo>
                  <a:lnTo>
                    <a:pt x="10416" y="18172"/>
                  </a:lnTo>
                  <a:lnTo>
                    <a:pt x="10758" y="17934"/>
                  </a:lnTo>
                  <a:lnTo>
                    <a:pt x="10891" y="17619"/>
                  </a:lnTo>
                  <a:lnTo>
                    <a:pt x="10548" y="17565"/>
                  </a:lnTo>
                  <a:lnTo>
                    <a:pt x="10152" y="17343"/>
                  </a:lnTo>
                  <a:lnTo>
                    <a:pt x="10229" y="17110"/>
                  </a:lnTo>
                  <a:lnTo>
                    <a:pt x="10494" y="16887"/>
                  </a:lnTo>
                  <a:lnTo>
                    <a:pt x="10758" y="16887"/>
                  </a:lnTo>
                  <a:lnTo>
                    <a:pt x="10758" y="16611"/>
                  </a:lnTo>
                  <a:lnTo>
                    <a:pt x="10681" y="16372"/>
                  </a:lnTo>
                  <a:lnTo>
                    <a:pt x="10891" y="16280"/>
                  </a:lnTo>
                  <a:lnTo>
                    <a:pt x="10758" y="16193"/>
                  </a:lnTo>
                  <a:lnTo>
                    <a:pt x="10758" y="16101"/>
                  </a:lnTo>
                  <a:lnTo>
                    <a:pt x="10945" y="16101"/>
                  </a:lnTo>
                  <a:lnTo>
                    <a:pt x="11023" y="16193"/>
                  </a:lnTo>
                  <a:lnTo>
                    <a:pt x="11147" y="16150"/>
                  </a:lnTo>
                  <a:lnTo>
                    <a:pt x="11147" y="16009"/>
                  </a:lnTo>
                  <a:lnTo>
                    <a:pt x="11077" y="15965"/>
                  </a:lnTo>
                  <a:lnTo>
                    <a:pt x="10758" y="15965"/>
                  </a:lnTo>
                  <a:lnTo>
                    <a:pt x="10626" y="15824"/>
                  </a:lnTo>
                  <a:lnTo>
                    <a:pt x="10548" y="15694"/>
                  </a:lnTo>
                  <a:lnTo>
                    <a:pt x="10548" y="15548"/>
                  </a:lnTo>
                  <a:lnTo>
                    <a:pt x="10891" y="15640"/>
                  </a:lnTo>
                  <a:lnTo>
                    <a:pt x="11342" y="15640"/>
                  </a:lnTo>
                  <a:lnTo>
                    <a:pt x="11474" y="15510"/>
                  </a:lnTo>
                  <a:lnTo>
                    <a:pt x="11412" y="15418"/>
                  </a:lnTo>
                  <a:lnTo>
                    <a:pt x="11474" y="15233"/>
                  </a:lnTo>
                  <a:lnTo>
                    <a:pt x="11474" y="15087"/>
                  </a:lnTo>
                  <a:lnTo>
                    <a:pt x="11280" y="14957"/>
                  </a:lnTo>
                  <a:lnTo>
                    <a:pt x="11809" y="14957"/>
                  </a:lnTo>
                  <a:lnTo>
                    <a:pt x="12338" y="14908"/>
                  </a:lnTo>
                  <a:lnTo>
                    <a:pt x="12859" y="14772"/>
                  </a:lnTo>
                  <a:lnTo>
                    <a:pt x="12991" y="14539"/>
                  </a:lnTo>
                  <a:lnTo>
                    <a:pt x="13123" y="14317"/>
                  </a:lnTo>
                  <a:lnTo>
                    <a:pt x="13123" y="14225"/>
                  </a:lnTo>
                  <a:lnTo>
                    <a:pt x="12859" y="14132"/>
                  </a:lnTo>
                  <a:lnTo>
                    <a:pt x="12859" y="13986"/>
                  </a:lnTo>
                  <a:lnTo>
                    <a:pt x="12859" y="13948"/>
                  </a:lnTo>
                  <a:lnTo>
                    <a:pt x="12672" y="13807"/>
                  </a:lnTo>
                  <a:lnTo>
                    <a:pt x="12470" y="13764"/>
                  </a:lnTo>
                  <a:lnTo>
                    <a:pt x="12408" y="13623"/>
                  </a:lnTo>
                  <a:lnTo>
                    <a:pt x="12408" y="13530"/>
                  </a:lnTo>
                  <a:lnTo>
                    <a:pt x="12672" y="13623"/>
                  </a:lnTo>
                  <a:lnTo>
                    <a:pt x="12937" y="13671"/>
                  </a:lnTo>
                  <a:lnTo>
                    <a:pt x="13256" y="13807"/>
                  </a:lnTo>
                  <a:lnTo>
                    <a:pt x="13730" y="13764"/>
                  </a:lnTo>
                  <a:lnTo>
                    <a:pt x="13917" y="13623"/>
                  </a:lnTo>
                  <a:lnTo>
                    <a:pt x="14119" y="13400"/>
                  </a:lnTo>
                  <a:lnTo>
                    <a:pt x="14384" y="13162"/>
                  </a:lnTo>
                  <a:lnTo>
                    <a:pt x="14516" y="12939"/>
                  </a:lnTo>
                  <a:lnTo>
                    <a:pt x="14780" y="12755"/>
                  </a:lnTo>
                  <a:lnTo>
                    <a:pt x="14967" y="12522"/>
                  </a:lnTo>
                  <a:lnTo>
                    <a:pt x="15099" y="12299"/>
                  </a:lnTo>
                  <a:lnTo>
                    <a:pt x="15364" y="12023"/>
                  </a:lnTo>
                  <a:lnTo>
                    <a:pt x="15511" y="11838"/>
                  </a:lnTo>
                  <a:lnTo>
                    <a:pt x="15511" y="11513"/>
                  </a:lnTo>
                  <a:lnTo>
                    <a:pt x="15574" y="11144"/>
                  </a:lnTo>
                  <a:lnTo>
                    <a:pt x="15908" y="10922"/>
                  </a:lnTo>
                  <a:lnTo>
                    <a:pt x="16359" y="10738"/>
                  </a:lnTo>
                  <a:lnTo>
                    <a:pt x="16888" y="10553"/>
                  </a:lnTo>
                  <a:lnTo>
                    <a:pt x="17410" y="10461"/>
                  </a:lnTo>
                  <a:lnTo>
                    <a:pt x="17752" y="10461"/>
                  </a:lnTo>
                  <a:lnTo>
                    <a:pt x="18016" y="10228"/>
                  </a:lnTo>
                  <a:lnTo>
                    <a:pt x="18071" y="10005"/>
                  </a:lnTo>
                  <a:lnTo>
                    <a:pt x="18413" y="9544"/>
                  </a:lnTo>
                  <a:lnTo>
                    <a:pt x="18468" y="9268"/>
                  </a:lnTo>
                  <a:lnTo>
                    <a:pt x="18600" y="9084"/>
                  </a:lnTo>
                  <a:lnTo>
                    <a:pt x="18670" y="8628"/>
                  </a:lnTo>
                  <a:lnTo>
                    <a:pt x="18600" y="8351"/>
                  </a:lnTo>
                  <a:lnTo>
                    <a:pt x="18600" y="8037"/>
                  </a:lnTo>
                  <a:lnTo>
                    <a:pt x="18802" y="7852"/>
                  </a:lnTo>
                  <a:lnTo>
                    <a:pt x="19067" y="7760"/>
                  </a:lnTo>
                  <a:lnTo>
                    <a:pt x="19331" y="7435"/>
                  </a:lnTo>
                  <a:lnTo>
                    <a:pt x="19595" y="7158"/>
                  </a:lnTo>
                  <a:lnTo>
                    <a:pt x="19860" y="6936"/>
                  </a:lnTo>
                  <a:lnTo>
                    <a:pt x="19992" y="6475"/>
                  </a:lnTo>
                  <a:lnTo>
                    <a:pt x="19860" y="6198"/>
                  </a:lnTo>
                  <a:lnTo>
                    <a:pt x="19665" y="5965"/>
                  </a:lnTo>
                  <a:lnTo>
                    <a:pt x="19144" y="5927"/>
                  </a:lnTo>
                  <a:lnTo>
                    <a:pt x="18670" y="5651"/>
                  </a:lnTo>
                  <a:lnTo>
                    <a:pt x="18071" y="5412"/>
                  </a:lnTo>
                  <a:lnTo>
                    <a:pt x="17542" y="5412"/>
                  </a:lnTo>
                  <a:lnTo>
                    <a:pt x="17021" y="5320"/>
                  </a:lnTo>
                  <a:lnTo>
                    <a:pt x="16569" y="5412"/>
                  </a:lnTo>
                  <a:lnTo>
                    <a:pt x="16624" y="5233"/>
                  </a:lnTo>
                  <a:lnTo>
                    <a:pt x="16305" y="5049"/>
                  </a:lnTo>
                  <a:lnTo>
                    <a:pt x="15830" y="4957"/>
                  </a:lnTo>
                  <a:lnTo>
                    <a:pt x="15441" y="4864"/>
                  </a:lnTo>
                  <a:lnTo>
                    <a:pt x="14912" y="5233"/>
                  </a:lnTo>
                  <a:lnTo>
                    <a:pt x="14438" y="5190"/>
                  </a:lnTo>
                  <a:lnTo>
                    <a:pt x="15045" y="5098"/>
                  </a:lnTo>
                  <a:lnTo>
                    <a:pt x="15231" y="4826"/>
                  </a:lnTo>
                  <a:lnTo>
                    <a:pt x="14516" y="4772"/>
                  </a:lnTo>
                  <a:lnTo>
                    <a:pt x="14251" y="5005"/>
                  </a:lnTo>
                  <a:lnTo>
                    <a:pt x="13785" y="5098"/>
                  </a:lnTo>
                  <a:lnTo>
                    <a:pt x="14049" y="4864"/>
                  </a:lnTo>
                  <a:lnTo>
                    <a:pt x="14251" y="4680"/>
                  </a:lnTo>
                  <a:lnTo>
                    <a:pt x="14648" y="4458"/>
                  </a:lnTo>
                  <a:lnTo>
                    <a:pt x="14702" y="4273"/>
                  </a:lnTo>
                  <a:lnTo>
                    <a:pt x="14438" y="4219"/>
                  </a:lnTo>
                  <a:lnTo>
                    <a:pt x="14251" y="3764"/>
                  </a:lnTo>
                  <a:lnTo>
                    <a:pt x="14119" y="3671"/>
                  </a:lnTo>
                  <a:lnTo>
                    <a:pt x="14049" y="3726"/>
                  </a:lnTo>
                  <a:lnTo>
                    <a:pt x="13987" y="3579"/>
                  </a:lnTo>
                  <a:lnTo>
                    <a:pt x="13652" y="3395"/>
                  </a:lnTo>
                  <a:lnTo>
                    <a:pt x="13333" y="3303"/>
                  </a:lnTo>
                  <a:lnTo>
                    <a:pt x="12937" y="3210"/>
                  </a:lnTo>
                  <a:lnTo>
                    <a:pt x="12602" y="3303"/>
                  </a:lnTo>
                  <a:lnTo>
                    <a:pt x="12205" y="3210"/>
                  </a:lnTo>
                  <a:lnTo>
                    <a:pt x="11809" y="3026"/>
                  </a:lnTo>
                  <a:lnTo>
                    <a:pt x="11599" y="3118"/>
                  </a:lnTo>
                  <a:lnTo>
                    <a:pt x="11731" y="2896"/>
                  </a:lnTo>
                  <a:lnTo>
                    <a:pt x="11280" y="2663"/>
                  </a:lnTo>
                  <a:lnTo>
                    <a:pt x="11077" y="2570"/>
                  </a:lnTo>
                  <a:lnTo>
                    <a:pt x="10945" y="2570"/>
                  </a:lnTo>
                  <a:lnTo>
                    <a:pt x="10891" y="2386"/>
                  </a:lnTo>
                  <a:lnTo>
                    <a:pt x="10681" y="2256"/>
                  </a:lnTo>
                  <a:lnTo>
                    <a:pt x="10362" y="2256"/>
                  </a:lnTo>
                  <a:lnTo>
                    <a:pt x="10229" y="2110"/>
                  </a:lnTo>
                  <a:lnTo>
                    <a:pt x="10548" y="2072"/>
                  </a:lnTo>
                  <a:lnTo>
                    <a:pt x="9701" y="2072"/>
                  </a:lnTo>
                  <a:lnTo>
                    <a:pt x="9887" y="2110"/>
                  </a:lnTo>
                  <a:lnTo>
                    <a:pt x="9568" y="2202"/>
                  </a:lnTo>
                  <a:lnTo>
                    <a:pt x="9179" y="2164"/>
                  </a:lnTo>
                  <a:lnTo>
                    <a:pt x="9047" y="2072"/>
                  </a:lnTo>
                  <a:lnTo>
                    <a:pt x="8705" y="2072"/>
                  </a:lnTo>
                  <a:lnTo>
                    <a:pt x="8308" y="2072"/>
                  </a:lnTo>
                  <a:lnTo>
                    <a:pt x="8238" y="1925"/>
                  </a:lnTo>
                  <a:lnTo>
                    <a:pt x="7974" y="1833"/>
                  </a:lnTo>
                  <a:lnTo>
                    <a:pt x="7841" y="1833"/>
                  </a:lnTo>
                  <a:lnTo>
                    <a:pt x="7709" y="1654"/>
                  </a:lnTo>
                  <a:lnTo>
                    <a:pt x="7655" y="1795"/>
                  </a:lnTo>
                  <a:lnTo>
                    <a:pt x="7709" y="1887"/>
                  </a:lnTo>
                  <a:lnTo>
                    <a:pt x="7390" y="1925"/>
                  </a:lnTo>
                  <a:lnTo>
                    <a:pt x="7258" y="2017"/>
                  </a:lnTo>
                  <a:lnTo>
                    <a:pt x="7312" y="2256"/>
                  </a:lnTo>
                  <a:lnTo>
                    <a:pt x="7258" y="2440"/>
                  </a:lnTo>
                  <a:lnTo>
                    <a:pt x="7048" y="2440"/>
                  </a:lnTo>
                  <a:lnTo>
                    <a:pt x="6923" y="2256"/>
                  </a:lnTo>
                  <a:lnTo>
                    <a:pt x="7048" y="2110"/>
                  </a:lnTo>
                  <a:lnTo>
                    <a:pt x="7048" y="1925"/>
                  </a:lnTo>
                  <a:lnTo>
                    <a:pt x="7048" y="1833"/>
                  </a:lnTo>
                  <a:lnTo>
                    <a:pt x="7312" y="1654"/>
                  </a:lnTo>
                  <a:lnTo>
                    <a:pt x="7180" y="1562"/>
                  </a:lnTo>
                  <a:lnTo>
                    <a:pt x="6993" y="1654"/>
                  </a:lnTo>
                  <a:lnTo>
                    <a:pt x="6923" y="1746"/>
                  </a:lnTo>
                  <a:lnTo>
                    <a:pt x="6791" y="1795"/>
                  </a:lnTo>
                  <a:lnTo>
                    <a:pt x="6262" y="1887"/>
                  </a:lnTo>
                  <a:lnTo>
                    <a:pt x="6208" y="1979"/>
                  </a:lnTo>
                  <a:lnTo>
                    <a:pt x="6075" y="1925"/>
                  </a:lnTo>
                  <a:lnTo>
                    <a:pt x="5811" y="2072"/>
                  </a:lnTo>
                  <a:lnTo>
                    <a:pt x="5733" y="2294"/>
                  </a:lnTo>
                  <a:lnTo>
                    <a:pt x="5531" y="2348"/>
                  </a:lnTo>
                  <a:lnTo>
                    <a:pt x="5266" y="2533"/>
                  </a:lnTo>
                  <a:lnTo>
                    <a:pt x="5266" y="2711"/>
                  </a:lnTo>
                  <a:lnTo>
                    <a:pt x="5134" y="2533"/>
                  </a:lnTo>
                  <a:lnTo>
                    <a:pt x="5002" y="2478"/>
                  </a:lnTo>
                  <a:lnTo>
                    <a:pt x="4683" y="2348"/>
                  </a:lnTo>
                  <a:lnTo>
                    <a:pt x="4286" y="2294"/>
                  </a:lnTo>
                  <a:lnTo>
                    <a:pt x="4084" y="2386"/>
                  </a:lnTo>
                  <a:lnTo>
                    <a:pt x="3757" y="2478"/>
                  </a:lnTo>
                  <a:lnTo>
                    <a:pt x="3555" y="2386"/>
                  </a:lnTo>
                  <a:lnTo>
                    <a:pt x="3423" y="2386"/>
                  </a:lnTo>
                  <a:lnTo>
                    <a:pt x="3368" y="2294"/>
                  </a:lnTo>
                  <a:lnTo>
                    <a:pt x="3291" y="2256"/>
                  </a:lnTo>
                  <a:lnTo>
                    <a:pt x="3158" y="2202"/>
                  </a:lnTo>
                  <a:lnTo>
                    <a:pt x="3104" y="2110"/>
                  </a:lnTo>
                  <a:lnTo>
                    <a:pt x="2972" y="1979"/>
                  </a:lnTo>
                  <a:lnTo>
                    <a:pt x="2972" y="1795"/>
                  </a:lnTo>
                  <a:lnTo>
                    <a:pt x="2972" y="1562"/>
                  </a:lnTo>
                  <a:lnTo>
                    <a:pt x="3026" y="1339"/>
                  </a:lnTo>
                  <a:lnTo>
                    <a:pt x="3104" y="1155"/>
                  </a:lnTo>
                  <a:lnTo>
                    <a:pt x="3158" y="1009"/>
                  </a:lnTo>
                  <a:lnTo>
                    <a:pt x="3158" y="879"/>
                  </a:lnTo>
                  <a:lnTo>
                    <a:pt x="2839" y="824"/>
                  </a:lnTo>
                  <a:lnTo>
                    <a:pt x="2972" y="786"/>
                  </a:lnTo>
                  <a:lnTo>
                    <a:pt x="2894" y="694"/>
                  </a:lnTo>
                  <a:lnTo>
                    <a:pt x="2629" y="694"/>
                  </a:lnTo>
                  <a:lnTo>
                    <a:pt x="2373" y="640"/>
                  </a:lnTo>
                  <a:lnTo>
                    <a:pt x="1898" y="694"/>
                  </a:lnTo>
                  <a:lnTo>
                    <a:pt x="1501" y="694"/>
                  </a:lnTo>
                  <a:lnTo>
                    <a:pt x="1315" y="694"/>
                  </a:lnTo>
                  <a:lnTo>
                    <a:pt x="1245" y="694"/>
                  </a:lnTo>
                  <a:lnTo>
                    <a:pt x="1182" y="640"/>
                  </a:lnTo>
                  <a:lnTo>
                    <a:pt x="1315" y="553"/>
                  </a:lnTo>
                  <a:lnTo>
                    <a:pt x="1447" y="461"/>
                  </a:lnTo>
                  <a:lnTo>
                    <a:pt x="1501" y="277"/>
                  </a:lnTo>
                  <a:lnTo>
                    <a:pt x="1579" y="54"/>
                  </a:lnTo>
                  <a:lnTo>
                    <a:pt x="1501" y="0"/>
                  </a:lnTo>
                  <a:lnTo>
                    <a:pt x="1369" y="0"/>
                  </a:lnTo>
                  <a:lnTo>
                    <a:pt x="1182" y="146"/>
                  </a:lnTo>
                  <a:lnTo>
                    <a:pt x="583" y="146"/>
                  </a:lnTo>
                  <a:lnTo>
                    <a:pt x="451" y="325"/>
                  </a:lnTo>
                  <a:lnTo>
                    <a:pt x="716" y="510"/>
                  </a:lnTo>
                  <a:lnTo>
                    <a:pt x="661" y="602"/>
                  </a:lnTo>
                  <a:lnTo>
                    <a:pt x="264" y="602"/>
                  </a:lnTo>
                  <a:lnTo>
                    <a:pt x="54" y="786"/>
                  </a:lnTo>
                  <a:lnTo>
                    <a:pt x="132" y="879"/>
                  </a:lnTo>
                  <a:lnTo>
                    <a:pt x="0" y="971"/>
                  </a:lnTo>
                  <a:lnTo>
                    <a:pt x="319" y="1155"/>
                  </a:lnTo>
                  <a:lnTo>
                    <a:pt x="793" y="1193"/>
                  </a:lnTo>
                  <a:lnTo>
                    <a:pt x="1050" y="1285"/>
                  </a:lnTo>
                  <a:lnTo>
                    <a:pt x="1447" y="1339"/>
                  </a:lnTo>
                  <a:lnTo>
                    <a:pt x="1579" y="128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8" name="Freeform 103"/>
            <p:cNvSpPr>
              <a:spLocks/>
            </p:cNvSpPr>
            <p:nvPr/>
          </p:nvSpPr>
          <p:spPr bwMode="auto">
            <a:xfrm>
              <a:off x="2776179" y="6013965"/>
              <a:ext cx="139470" cy="79331"/>
            </a:xfrm>
            <a:custGeom>
              <a:avLst/>
              <a:gdLst/>
              <a:ahLst/>
              <a:cxnLst>
                <a:cxn ang="0">
                  <a:pos x="8676" y="3117"/>
                </a:cxn>
                <a:cxn ang="0">
                  <a:pos x="9265" y="6623"/>
                </a:cxn>
                <a:cxn ang="0">
                  <a:pos x="13676" y="11039"/>
                </a:cxn>
                <a:cxn ang="0">
                  <a:pos x="16691" y="15455"/>
                </a:cxn>
                <a:cxn ang="0">
                  <a:pos x="19926" y="16364"/>
                </a:cxn>
                <a:cxn ang="0">
                  <a:pos x="16176" y="19870"/>
                </a:cxn>
                <a:cxn ang="0">
                  <a:pos x="12426" y="18571"/>
                </a:cxn>
                <a:cxn ang="0">
                  <a:pos x="9265" y="18571"/>
                </a:cxn>
                <a:cxn ang="0">
                  <a:pos x="5515" y="19870"/>
                </a:cxn>
                <a:cxn ang="0">
                  <a:pos x="0" y="16364"/>
                </a:cxn>
                <a:cxn ang="0">
                  <a:pos x="7426" y="15455"/>
                </a:cxn>
                <a:cxn ang="0">
                  <a:pos x="4265" y="9740"/>
                </a:cxn>
                <a:cxn ang="0">
                  <a:pos x="5515" y="6623"/>
                </a:cxn>
                <a:cxn ang="0">
                  <a:pos x="3015" y="7532"/>
                </a:cxn>
                <a:cxn ang="0">
                  <a:pos x="3015" y="2208"/>
                </a:cxn>
                <a:cxn ang="0">
                  <a:pos x="4265" y="0"/>
                </a:cxn>
                <a:cxn ang="0">
                  <a:pos x="6765" y="0"/>
                </a:cxn>
                <a:cxn ang="0">
                  <a:pos x="8676" y="3117"/>
                </a:cxn>
              </a:cxnLst>
              <a:rect l="0" t="0" r="r" b="b"/>
              <a:pathLst>
                <a:path w="20000" h="20000">
                  <a:moveTo>
                    <a:pt x="8676" y="3117"/>
                  </a:moveTo>
                  <a:lnTo>
                    <a:pt x="9265" y="6623"/>
                  </a:lnTo>
                  <a:lnTo>
                    <a:pt x="13676" y="11039"/>
                  </a:lnTo>
                  <a:lnTo>
                    <a:pt x="16691" y="15455"/>
                  </a:lnTo>
                  <a:lnTo>
                    <a:pt x="19926" y="16364"/>
                  </a:lnTo>
                  <a:lnTo>
                    <a:pt x="16176" y="19870"/>
                  </a:lnTo>
                  <a:lnTo>
                    <a:pt x="12426" y="18571"/>
                  </a:lnTo>
                  <a:lnTo>
                    <a:pt x="9265" y="18571"/>
                  </a:lnTo>
                  <a:lnTo>
                    <a:pt x="5515" y="19870"/>
                  </a:lnTo>
                  <a:lnTo>
                    <a:pt x="0" y="16364"/>
                  </a:lnTo>
                  <a:lnTo>
                    <a:pt x="7426" y="15455"/>
                  </a:lnTo>
                  <a:lnTo>
                    <a:pt x="4265" y="9740"/>
                  </a:lnTo>
                  <a:lnTo>
                    <a:pt x="5515" y="6623"/>
                  </a:lnTo>
                  <a:lnTo>
                    <a:pt x="3015" y="7532"/>
                  </a:lnTo>
                  <a:lnTo>
                    <a:pt x="3015" y="2208"/>
                  </a:lnTo>
                  <a:lnTo>
                    <a:pt x="4265" y="0"/>
                  </a:lnTo>
                  <a:lnTo>
                    <a:pt x="6765" y="0"/>
                  </a:lnTo>
                  <a:lnTo>
                    <a:pt x="8676" y="31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9" name="Freeform 102"/>
            <p:cNvSpPr>
              <a:spLocks/>
            </p:cNvSpPr>
            <p:nvPr/>
          </p:nvSpPr>
          <p:spPr bwMode="auto">
            <a:xfrm>
              <a:off x="2883660" y="4308338"/>
              <a:ext cx="8957" cy="12795"/>
            </a:xfrm>
            <a:custGeom>
              <a:avLst/>
              <a:gdLst/>
              <a:ahLst/>
              <a:cxnLst>
                <a:cxn ang="0">
                  <a:pos x="11111" y="19231"/>
                </a:cxn>
                <a:cxn ang="0">
                  <a:pos x="18889" y="13077"/>
                </a:cxn>
                <a:cxn ang="0">
                  <a:pos x="11111" y="0"/>
                </a:cxn>
                <a:cxn ang="0">
                  <a:pos x="0" y="0"/>
                </a:cxn>
                <a:cxn ang="0">
                  <a:pos x="11111" y="19231"/>
                </a:cxn>
              </a:cxnLst>
              <a:rect l="0" t="0" r="r" b="b"/>
              <a:pathLst>
                <a:path w="20000" h="20000">
                  <a:moveTo>
                    <a:pt x="11111" y="19231"/>
                  </a:moveTo>
                  <a:lnTo>
                    <a:pt x="18889" y="13077"/>
                  </a:lnTo>
                  <a:lnTo>
                    <a:pt x="11111" y="0"/>
                  </a:lnTo>
                  <a:lnTo>
                    <a:pt x="0" y="0"/>
                  </a:lnTo>
                  <a:lnTo>
                    <a:pt x="11111" y="192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" name="Freeform 101"/>
            <p:cNvSpPr>
              <a:spLocks/>
            </p:cNvSpPr>
            <p:nvPr/>
          </p:nvSpPr>
          <p:spPr bwMode="auto">
            <a:xfrm>
              <a:off x="2649505" y="4974978"/>
              <a:ext cx="35827" cy="31989"/>
            </a:xfrm>
            <a:custGeom>
              <a:avLst/>
              <a:gdLst/>
              <a:ahLst/>
              <a:cxnLst>
                <a:cxn ang="0">
                  <a:pos x="14783" y="19677"/>
                </a:cxn>
                <a:cxn ang="0">
                  <a:pos x="19710" y="14194"/>
                </a:cxn>
                <a:cxn ang="0">
                  <a:pos x="6957" y="3226"/>
                </a:cxn>
                <a:cxn ang="0">
                  <a:pos x="0" y="0"/>
                </a:cxn>
                <a:cxn ang="0">
                  <a:pos x="0" y="8710"/>
                </a:cxn>
                <a:cxn ang="0">
                  <a:pos x="9855" y="16452"/>
                </a:cxn>
                <a:cxn ang="0">
                  <a:pos x="11884" y="16452"/>
                </a:cxn>
                <a:cxn ang="0">
                  <a:pos x="14783" y="19677"/>
                </a:cxn>
              </a:cxnLst>
              <a:rect l="0" t="0" r="r" b="b"/>
              <a:pathLst>
                <a:path w="20000" h="20000">
                  <a:moveTo>
                    <a:pt x="14783" y="19677"/>
                  </a:moveTo>
                  <a:lnTo>
                    <a:pt x="19710" y="14194"/>
                  </a:lnTo>
                  <a:lnTo>
                    <a:pt x="6957" y="3226"/>
                  </a:lnTo>
                  <a:lnTo>
                    <a:pt x="0" y="0"/>
                  </a:lnTo>
                  <a:lnTo>
                    <a:pt x="0" y="8710"/>
                  </a:lnTo>
                  <a:lnTo>
                    <a:pt x="9855" y="16452"/>
                  </a:lnTo>
                  <a:lnTo>
                    <a:pt x="11884" y="16452"/>
                  </a:lnTo>
                  <a:lnTo>
                    <a:pt x="14783" y="196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" name="Freeform 100"/>
            <p:cNvSpPr>
              <a:spLocks/>
            </p:cNvSpPr>
            <p:nvPr/>
          </p:nvSpPr>
          <p:spPr bwMode="auto">
            <a:xfrm>
              <a:off x="2279718" y="4330090"/>
              <a:ext cx="28150" cy="23032"/>
            </a:xfrm>
            <a:custGeom>
              <a:avLst/>
              <a:gdLst/>
              <a:ahLst/>
              <a:cxnLst>
                <a:cxn ang="0">
                  <a:pos x="13455" y="19556"/>
                </a:cxn>
                <a:cxn ang="0">
                  <a:pos x="19636" y="19556"/>
                </a:cxn>
                <a:cxn ang="0">
                  <a:pos x="9818" y="4444"/>
                </a:cxn>
                <a:cxn ang="0">
                  <a:pos x="0" y="0"/>
                </a:cxn>
                <a:cxn ang="0">
                  <a:pos x="6909" y="19556"/>
                </a:cxn>
                <a:cxn ang="0">
                  <a:pos x="13455" y="19556"/>
                </a:cxn>
              </a:cxnLst>
              <a:rect l="0" t="0" r="r" b="b"/>
              <a:pathLst>
                <a:path w="20000" h="20000">
                  <a:moveTo>
                    <a:pt x="13455" y="19556"/>
                  </a:moveTo>
                  <a:lnTo>
                    <a:pt x="19636" y="19556"/>
                  </a:lnTo>
                  <a:lnTo>
                    <a:pt x="9818" y="4444"/>
                  </a:lnTo>
                  <a:lnTo>
                    <a:pt x="0" y="0"/>
                  </a:lnTo>
                  <a:lnTo>
                    <a:pt x="6909" y="19556"/>
                  </a:lnTo>
                  <a:lnTo>
                    <a:pt x="13455" y="195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" name="Freeform 99"/>
            <p:cNvSpPr>
              <a:spLocks/>
            </p:cNvSpPr>
            <p:nvPr/>
          </p:nvSpPr>
          <p:spPr bwMode="auto">
            <a:xfrm>
              <a:off x="2554819" y="4144557"/>
              <a:ext cx="143308" cy="56300"/>
            </a:xfrm>
            <a:custGeom>
              <a:avLst/>
              <a:gdLst/>
              <a:ahLst/>
              <a:cxnLst>
                <a:cxn ang="0">
                  <a:pos x="9032" y="1273"/>
                </a:cxn>
                <a:cxn ang="0">
                  <a:pos x="11398" y="1273"/>
                </a:cxn>
                <a:cxn ang="0">
                  <a:pos x="14552" y="3091"/>
                </a:cxn>
                <a:cxn ang="0">
                  <a:pos x="15771" y="6182"/>
                </a:cxn>
                <a:cxn ang="0">
                  <a:pos x="19928" y="9273"/>
                </a:cxn>
                <a:cxn ang="0">
                  <a:pos x="18710" y="13636"/>
                </a:cxn>
                <a:cxn ang="0">
                  <a:pos x="13835" y="13636"/>
                </a:cxn>
                <a:cxn ang="0">
                  <a:pos x="12115" y="13636"/>
                </a:cxn>
                <a:cxn ang="0">
                  <a:pos x="9677" y="19818"/>
                </a:cxn>
                <a:cxn ang="0">
                  <a:pos x="8459" y="15273"/>
                </a:cxn>
                <a:cxn ang="0">
                  <a:pos x="1720" y="15273"/>
                </a:cxn>
                <a:cxn ang="0">
                  <a:pos x="0" y="13636"/>
                </a:cxn>
                <a:cxn ang="0">
                  <a:pos x="502" y="9273"/>
                </a:cxn>
                <a:cxn ang="0">
                  <a:pos x="7240" y="10545"/>
                </a:cxn>
                <a:cxn ang="0">
                  <a:pos x="5376" y="7455"/>
                </a:cxn>
                <a:cxn ang="0">
                  <a:pos x="4875" y="4364"/>
                </a:cxn>
                <a:cxn ang="0">
                  <a:pos x="3656" y="0"/>
                </a:cxn>
                <a:cxn ang="0">
                  <a:pos x="6595" y="0"/>
                </a:cxn>
                <a:cxn ang="0">
                  <a:pos x="8459" y="1273"/>
                </a:cxn>
                <a:cxn ang="0">
                  <a:pos x="9032" y="1273"/>
                </a:cxn>
              </a:cxnLst>
              <a:rect l="0" t="0" r="r" b="b"/>
              <a:pathLst>
                <a:path w="20000" h="20000">
                  <a:moveTo>
                    <a:pt x="9032" y="1273"/>
                  </a:moveTo>
                  <a:lnTo>
                    <a:pt x="11398" y="1273"/>
                  </a:lnTo>
                  <a:lnTo>
                    <a:pt x="14552" y="3091"/>
                  </a:lnTo>
                  <a:lnTo>
                    <a:pt x="15771" y="6182"/>
                  </a:lnTo>
                  <a:lnTo>
                    <a:pt x="19928" y="9273"/>
                  </a:lnTo>
                  <a:lnTo>
                    <a:pt x="18710" y="13636"/>
                  </a:lnTo>
                  <a:lnTo>
                    <a:pt x="13835" y="13636"/>
                  </a:lnTo>
                  <a:lnTo>
                    <a:pt x="12115" y="13636"/>
                  </a:lnTo>
                  <a:lnTo>
                    <a:pt x="9677" y="19818"/>
                  </a:lnTo>
                  <a:lnTo>
                    <a:pt x="8459" y="15273"/>
                  </a:lnTo>
                  <a:lnTo>
                    <a:pt x="1720" y="15273"/>
                  </a:lnTo>
                  <a:lnTo>
                    <a:pt x="0" y="13636"/>
                  </a:lnTo>
                  <a:lnTo>
                    <a:pt x="502" y="9273"/>
                  </a:lnTo>
                  <a:lnTo>
                    <a:pt x="7240" y="10545"/>
                  </a:lnTo>
                  <a:lnTo>
                    <a:pt x="5376" y="7455"/>
                  </a:lnTo>
                  <a:lnTo>
                    <a:pt x="4875" y="4364"/>
                  </a:lnTo>
                  <a:lnTo>
                    <a:pt x="3656" y="0"/>
                  </a:lnTo>
                  <a:lnTo>
                    <a:pt x="6595" y="0"/>
                  </a:lnTo>
                  <a:lnTo>
                    <a:pt x="8459" y="1273"/>
                  </a:lnTo>
                  <a:lnTo>
                    <a:pt x="9032" y="12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3" name="Freeform 98"/>
            <p:cNvSpPr>
              <a:spLocks/>
            </p:cNvSpPr>
            <p:nvPr/>
          </p:nvSpPr>
          <p:spPr bwMode="auto">
            <a:xfrm>
              <a:off x="2466531" y="4173986"/>
              <a:ext cx="44784" cy="17914"/>
            </a:xfrm>
            <a:custGeom>
              <a:avLst/>
              <a:gdLst/>
              <a:ahLst/>
              <a:cxnLst>
                <a:cxn ang="0">
                  <a:pos x="11591" y="19429"/>
                </a:cxn>
                <a:cxn ang="0">
                  <a:pos x="19773" y="19429"/>
                </a:cxn>
                <a:cxn ang="0">
                  <a:pos x="15227" y="5714"/>
                </a:cxn>
                <a:cxn ang="0">
                  <a:pos x="3864" y="0"/>
                </a:cxn>
                <a:cxn ang="0">
                  <a:pos x="0" y="9714"/>
                </a:cxn>
                <a:cxn ang="0">
                  <a:pos x="3864" y="19429"/>
                </a:cxn>
                <a:cxn ang="0">
                  <a:pos x="11591" y="19429"/>
                </a:cxn>
              </a:cxnLst>
              <a:rect l="0" t="0" r="r" b="b"/>
              <a:pathLst>
                <a:path w="20000" h="20000">
                  <a:moveTo>
                    <a:pt x="11591" y="19429"/>
                  </a:moveTo>
                  <a:lnTo>
                    <a:pt x="19773" y="19429"/>
                  </a:lnTo>
                  <a:lnTo>
                    <a:pt x="15227" y="5714"/>
                  </a:lnTo>
                  <a:lnTo>
                    <a:pt x="3864" y="0"/>
                  </a:lnTo>
                  <a:lnTo>
                    <a:pt x="0" y="9714"/>
                  </a:lnTo>
                  <a:lnTo>
                    <a:pt x="3864" y="19429"/>
                  </a:lnTo>
                  <a:lnTo>
                    <a:pt x="11591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4" name="Freeform 97"/>
            <p:cNvSpPr>
              <a:spLocks/>
            </p:cNvSpPr>
            <p:nvPr/>
          </p:nvSpPr>
          <p:spPr bwMode="auto">
            <a:xfrm>
              <a:off x="2319384" y="4057549"/>
              <a:ext cx="248231" cy="87009"/>
            </a:xfrm>
            <a:custGeom>
              <a:avLst/>
              <a:gdLst/>
              <a:ahLst/>
              <a:cxnLst>
                <a:cxn ang="0">
                  <a:pos x="14351" y="15906"/>
                </a:cxn>
                <a:cxn ang="0">
                  <a:pos x="12247" y="13918"/>
                </a:cxn>
                <a:cxn ang="0">
                  <a:pos x="11546" y="8772"/>
                </a:cxn>
                <a:cxn ang="0">
                  <a:pos x="9072" y="8772"/>
                </a:cxn>
                <a:cxn ang="0">
                  <a:pos x="5567" y="4795"/>
                </a:cxn>
                <a:cxn ang="0">
                  <a:pos x="6268" y="3977"/>
                </a:cxn>
                <a:cxn ang="0">
                  <a:pos x="4206" y="2807"/>
                </a:cxn>
                <a:cxn ang="0">
                  <a:pos x="2474" y="6784"/>
                </a:cxn>
                <a:cxn ang="0">
                  <a:pos x="0" y="6784"/>
                </a:cxn>
                <a:cxn ang="0">
                  <a:pos x="1402" y="4795"/>
                </a:cxn>
                <a:cxn ang="0">
                  <a:pos x="2804" y="1988"/>
                </a:cxn>
                <a:cxn ang="0">
                  <a:pos x="5278" y="0"/>
                </a:cxn>
                <a:cxn ang="0">
                  <a:pos x="7381" y="0"/>
                </a:cxn>
                <a:cxn ang="0">
                  <a:pos x="9773" y="1988"/>
                </a:cxn>
                <a:cxn ang="0">
                  <a:pos x="12247" y="5965"/>
                </a:cxn>
                <a:cxn ang="0">
                  <a:pos x="14351" y="8772"/>
                </a:cxn>
                <a:cxn ang="0">
                  <a:pos x="17155" y="12749"/>
                </a:cxn>
                <a:cxn ang="0">
                  <a:pos x="16866" y="14737"/>
                </a:cxn>
                <a:cxn ang="0">
                  <a:pos x="18557" y="15906"/>
                </a:cxn>
                <a:cxn ang="0">
                  <a:pos x="19959" y="17895"/>
                </a:cxn>
                <a:cxn ang="0">
                  <a:pos x="13278" y="19883"/>
                </a:cxn>
                <a:cxn ang="0">
                  <a:pos x="14351" y="15906"/>
                </a:cxn>
              </a:cxnLst>
              <a:rect l="0" t="0" r="r" b="b"/>
              <a:pathLst>
                <a:path w="20000" h="20000">
                  <a:moveTo>
                    <a:pt x="14351" y="15906"/>
                  </a:moveTo>
                  <a:lnTo>
                    <a:pt x="12247" y="13918"/>
                  </a:lnTo>
                  <a:lnTo>
                    <a:pt x="11546" y="8772"/>
                  </a:lnTo>
                  <a:lnTo>
                    <a:pt x="9072" y="8772"/>
                  </a:lnTo>
                  <a:lnTo>
                    <a:pt x="5567" y="4795"/>
                  </a:lnTo>
                  <a:lnTo>
                    <a:pt x="6268" y="3977"/>
                  </a:lnTo>
                  <a:lnTo>
                    <a:pt x="4206" y="2807"/>
                  </a:lnTo>
                  <a:lnTo>
                    <a:pt x="2474" y="6784"/>
                  </a:lnTo>
                  <a:lnTo>
                    <a:pt x="0" y="6784"/>
                  </a:lnTo>
                  <a:lnTo>
                    <a:pt x="1402" y="4795"/>
                  </a:lnTo>
                  <a:lnTo>
                    <a:pt x="2804" y="1988"/>
                  </a:lnTo>
                  <a:lnTo>
                    <a:pt x="5278" y="0"/>
                  </a:lnTo>
                  <a:lnTo>
                    <a:pt x="7381" y="0"/>
                  </a:lnTo>
                  <a:lnTo>
                    <a:pt x="9773" y="1988"/>
                  </a:lnTo>
                  <a:lnTo>
                    <a:pt x="12247" y="5965"/>
                  </a:lnTo>
                  <a:lnTo>
                    <a:pt x="14351" y="8772"/>
                  </a:lnTo>
                  <a:lnTo>
                    <a:pt x="17155" y="12749"/>
                  </a:lnTo>
                  <a:lnTo>
                    <a:pt x="16866" y="14737"/>
                  </a:lnTo>
                  <a:lnTo>
                    <a:pt x="18557" y="15906"/>
                  </a:lnTo>
                  <a:lnTo>
                    <a:pt x="19959" y="17895"/>
                  </a:lnTo>
                  <a:lnTo>
                    <a:pt x="13278" y="19883"/>
                  </a:lnTo>
                  <a:lnTo>
                    <a:pt x="14351" y="159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5" name="Freeform 96"/>
            <p:cNvSpPr>
              <a:spLocks/>
            </p:cNvSpPr>
            <p:nvPr/>
          </p:nvSpPr>
          <p:spPr bwMode="auto">
            <a:xfrm>
              <a:off x="2854231" y="4291704"/>
              <a:ext cx="5118" cy="89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778" y="0"/>
                </a:cxn>
                <a:cxn ang="0">
                  <a:pos x="17778" y="7778"/>
                </a:cxn>
                <a:cxn ang="0">
                  <a:pos x="0" y="18889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7778" y="0"/>
                  </a:lnTo>
                  <a:lnTo>
                    <a:pt x="17778" y="7778"/>
                  </a:lnTo>
                  <a:lnTo>
                    <a:pt x="0" y="18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6" name="Freeform 95"/>
            <p:cNvSpPr>
              <a:spLocks/>
            </p:cNvSpPr>
            <p:nvPr/>
          </p:nvSpPr>
          <p:spPr bwMode="auto">
            <a:xfrm>
              <a:off x="2983465" y="5961504"/>
              <a:ext cx="31989" cy="26870"/>
            </a:xfrm>
            <a:custGeom>
              <a:avLst/>
              <a:gdLst/>
              <a:ahLst/>
              <a:cxnLst>
                <a:cxn ang="0">
                  <a:pos x="5484" y="19615"/>
                </a:cxn>
                <a:cxn ang="0">
                  <a:pos x="14194" y="13077"/>
                </a:cxn>
                <a:cxn ang="0">
                  <a:pos x="19677" y="0"/>
                </a:cxn>
                <a:cxn ang="0">
                  <a:pos x="3226" y="0"/>
                </a:cxn>
                <a:cxn ang="0">
                  <a:pos x="0" y="15769"/>
                </a:cxn>
                <a:cxn ang="0">
                  <a:pos x="5484" y="19615"/>
                </a:cxn>
              </a:cxnLst>
              <a:rect l="0" t="0" r="r" b="b"/>
              <a:pathLst>
                <a:path w="20000" h="20000">
                  <a:moveTo>
                    <a:pt x="5484" y="19615"/>
                  </a:moveTo>
                  <a:lnTo>
                    <a:pt x="14194" y="13077"/>
                  </a:lnTo>
                  <a:lnTo>
                    <a:pt x="19677" y="0"/>
                  </a:lnTo>
                  <a:lnTo>
                    <a:pt x="3226" y="0"/>
                  </a:lnTo>
                  <a:lnTo>
                    <a:pt x="0" y="15769"/>
                  </a:lnTo>
                  <a:lnTo>
                    <a:pt x="5484" y="196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7" name="Freeform 94"/>
            <p:cNvSpPr>
              <a:spLocks/>
            </p:cNvSpPr>
            <p:nvPr/>
          </p:nvSpPr>
          <p:spPr bwMode="auto">
            <a:xfrm>
              <a:off x="3010335" y="5957665"/>
              <a:ext cx="40945" cy="35827"/>
            </a:xfrm>
            <a:custGeom>
              <a:avLst/>
              <a:gdLst/>
              <a:ahLst/>
              <a:cxnLst>
                <a:cxn ang="0">
                  <a:pos x="4304" y="19710"/>
                </a:cxn>
                <a:cxn ang="0">
                  <a:pos x="11139" y="12464"/>
                </a:cxn>
                <a:cxn ang="0">
                  <a:pos x="19747" y="7826"/>
                </a:cxn>
                <a:cxn ang="0">
                  <a:pos x="17215" y="4928"/>
                </a:cxn>
                <a:cxn ang="0">
                  <a:pos x="15443" y="0"/>
                </a:cxn>
                <a:cxn ang="0">
                  <a:pos x="11139" y="0"/>
                </a:cxn>
                <a:cxn ang="0">
                  <a:pos x="6835" y="0"/>
                </a:cxn>
                <a:cxn ang="0">
                  <a:pos x="4304" y="7826"/>
                </a:cxn>
                <a:cxn ang="0">
                  <a:pos x="0" y="14783"/>
                </a:cxn>
                <a:cxn ang="0">
                  <a:pos x="4304" y="19710"/>
                </a:cxn>
              </a:cxnLst>
              <a:rect l="0" t="0" r="r" b="b"/>
              <a:pathLst>
                <a:path w="20000" h="20000">
                  <a:moveTo>
                    <a:pt x="4304" y="19710"/>
                  </a:moveTo>
                  <a:lnTo>
                    <a:pt x="11139" y="12464"/>
                  </a:lnTo>
                  <a:lnTo>
                    <a:pt x="19747" y="7826"/>
                  </a:lnTo>
                  <a:lnTo>
                    <a:pt x="17215" y="4928"/>
                  </a:lnTo>
                  <a:lnTo>
                    <a:pt x="15443" y="0"/>
                  </a:lnTo>
                  <a:lnTo>
                    <a:pt x="11139" y="0"/>
                  </a:lnTo>
                  <a:lnTo>
                    <a:pt x="6835" y="0"/>
                  </a:lnTo>
                  <a:lnTo>
                    <a:pt x="4304" y="7826"/>
                  </a:lnTo>
                  <a:lnTo>
                    <a:pt x="0" y="14783"/>
                  </a:lnTo>
                  <a:lnTo>
                    <a:pt x="4304" y="197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" name="Freeform 93"/>
            <p:cNvSpPr>
              <a:spLocks/>
            </p:cNvSpPr>
            <p:nvPr/>
          </p:nvSpPr>
          <p:spPr bwMode="auto">
            <a:xfrm>
              <a:off x="2719879" y="4179105"/>
              <a:ext cx="40945" cy="17914"/>
            </a:xfrm>
            <a:custGeom>
              <a:avLst/>
              <a:gdLst/>
              <a:ahLst/>
              <a:cxnLst>
                <a:cxn ang="0">
                  <a:pos x="15443" y="19429"/>
                </a:cxn>
                <a:cxn ang="0">
                  <a:pos x="19747" y="9714"/>
                </a:cxn>
                <a:cxn ang="0">
                  <a:pos x="12911" y="4000"/>
                </a:cxn>
                <a:cxn ang="0">
                  <a:pos x="2532" y="0"/>
                </a:cxn>
                <a:cxn ang="0">
                  <a:pos x="0" y="13714"/>
                </a:cxn>
                <a:cxn ang="0">
                  <a:pos x="15443" y="19429"/>
                </a:cxn>
              </a:cxnLst>
              <a:rect l="0" t="0" r="r" b="b"/>
              <a:pathLst>
                <a:path w="20000" h="20000">
                  <a:moveTo>
                    <a:pt x="15443" y="19429"/>
                  </a:moveTo>
                  <a:lnTo>
                    <a:pt x="19747" y="9714"/>
                  </a:lnTo>
                  <a:lnTo>
                    <a:pt x="12911" y="4000"/>
                  </a:lnTo>
                  <a:lnTo>
                    <a:pt x="2532" y="0"/>
                  </a:lnTo>
                  <a:lnTo>
                    <a:pt x="0" y="13714"/>
                  </a:lnTo>
                  <a:lnTo>
                    <a:pt x="15443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9" name="Freeform 92"/>
            <p:cNvSpPr>
              <a:spLocks/>
            </p:cNvSpPr>
            <p:nvPr/>
          </p:nvSpPr>
          <p:spPr bwMode="auto">
            <a:xfrm>
              <a:off x="2832479" y="4369756"/>
              <a:ext cx="23032" cy="12795"/>
            </a:xfrm>
            <a:custGeom>
              <a:avLst/>
              <a:gdLst/>
              <a:ahLst/>
              <a:cxnLst>
                <a:cxn ang="0">
                  <a:pos x="15111" y="19231"/>
                </a:cxn>
                <a:cxn ang="0">
                  <a:pos x="19556" y="0"/>
                </a:cxn>
                <a:cxn ang="0">
                  <a:pos x="7556" y="0"/>
                </a:cxn>
                <a:cxn ang="0">
                  <a:pos x="7556" y="13077"/>
                </a:cxn>
                <a:cxn ang="0">
                  <a:pos x="0" y="19231"/>
                </a:cxn>
                <a:cxn ang="0">
                  <a:pos x="15111" y="19231"/>
                </a:cxn>
              </a:cxnLst>
              <a:rect l="0" t="0" r="r" b="b"/>
              <a:pathLst>
                <a:path w="20000" h="20000">
                  <a:moveTo>
                    <a:pt x="15111" y="19231"/>
                  </a:moveTo>
                  <a:lnTo>
                    <a:pt x="19556" y="0"/>
                  </a:lnTo>
                  <a:lnTo>
                    <a:pt x="7556" y="0"/>
                  </a:lnTo>
                  <a:lnTo>
                    <a:pt x="7556" y="13077"/>
                  </a:lnTo>
                  <a:lnTo>
                    <a:pt x="0" y="19231"/>
                  </a:lnTo>
                  <a:lnTo>
                    <a:pt x="15111" y="192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0" name="Freeform 91"/>
            <p:cNvSpPr>
              <a:spLocks/>
            </p:cNvSpPr>
            <p:nvPr/>
          </p:nvSpPr>
          <p:spPr bwMode="auto">
            <a:xfrm>
              <a:off x="2849113" y="4268672"/>
              <a:ext cx="8956" cy="14075"/>
            </a:xfrm>
            <a:custGeom>
              <a:avLst/>
              <a:gdLst/>
              <a:ahLst/>
              <a:cxnLst>
                <a:cxn ang="0">
                  <a:pos x="18889" y="19286"/>
                </a:cxn>
                <a:cxn ang="0">
                  <a:pos x="18889" y="7143"/>
                </a:cxn>
                <a:cxn ang="0">
                  <a:pos x="0" y="0"/>
                </a:cxn>
                <a:cxn ang="0">
                  <a:pos x="11111" y="19286"/>
                </a:cxn>
                <a:cxn ang="0">
                  <a:pos x="18889" y="19286"/>
                </a:cxn>
              </a:cxnLst>
              <a:rect l="0" t="0" r="r" b="b"/>
              <a:pathLst>
                <a:path w="20000" h="20000">
                  <a:moveTo>
                    <a:pt x="18889" y="19286"/>
                  </a:moveTo>
                  <a:lnTo>
                    <a:pt x="18889" y="7143"/>
                  </a:lnTo>
                  <a:lnTo>
                    <a:pt x="0" y="0"/>
                  </a:lnTo>
                  <a:lnTo>
                    <a:pt x="11111" y="19286"/>
                  </a:lnTo>
                  <a:lnTo>
                    <a:pt x="18889" y="192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1" name="Freeform 90"/>
            <p:cNvSpPr>
              <a:spLocks/>
            </p:cNvSpPr>
            <p:nvPr/>
          </p:nvSpPr>
          <p:spPr bwMode="auto">
            <a:xfrm>
              <a:off x="2840156" y="4230286"/>
              <a:ext cx="14075" cy="8957"/>
            </a:xfrm>
            <a:custGeom>
              <a:avLst/>
              <a:gdLst/>
              <a:ahLst/>
              <a:cxnLst>
                <a:cxn ang="0">
                  <a:pos x="7143" y="18889"/>
                </a:cxn>
                <a:cxn ang="0">
                  <a:pos x="7143" y="7778"/>
                </a:cxn>
                <a:cxn ang="0">
                  <a:pos x="19286" y="7778"/>
                </a:cxn>
                <a:cxn ang="0">
                  <a:pos x="12143" y="0"/>
                </a:cxn>
                <a:cxn ang="0">
                  <a:pos x="0" y="7778"/>
                </a:cxn>
                <a:cxn ang="0">
                  <a:pos x="0" y="18889"/>
                </a:cxn>
                <a:cxn ang="0">
                  <a:pos x="7143" y="18889"/>
                </a:cxn>
              </a:cxnLst>
              <a:rect l="0" t="0" r="r" b="b"/>
              <a:pathLst>
                <a:path w="20000" h="20000">
                  <a:moveTo>
                    <a:pt x="7143" y="18889"/>
                  </a:moveTo>
                  <a:lnTo>
                    <a:pt x="7143" y="7778"/>
                  </a:lnTo>
                  <a:lnTo>
                    <a:pt x="19286" y="7778"/>
                  </a:lnTo>
                  <a:lnTo>
                    <a:pt x="12143" y="0"/>
                  </a:lnTo>
                  <a:lnTo>
                    <a:pt x="0" y="7778"/>
                  </a:lnTo>
                  <a:lnTo>
                    <a:pt x="0" y="18889"/>
                  </a:lnTo>
                  <a:lnTo>
                    <a:pt x="7143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2" name="Freeform 89"/>
            <p:cNvSpPr>
              <a:spLocks/>
            </p:cNvSpPr>
            <p:nvPr/>
          </p:nvSpPr>
          <p:spPr bwMode="auto">
            <a:xfrm>
              <a:off x="3153644" y="1975737"/>
              <a:ext cx="944300" cy="1038986"/>
            </a:xfrm>
            <a:custGeom>
              <a:avLst/>
              <a:gdLst/>
              <a:ahLst/>
              <a:cxnLst>
                <a:cxn ang="0">
                  <a:pos x="7082" y="16985"/>
                </a:cxn>
                <a:cxn ang="0">
                  <a:pos x="8471" y="15813"/>
                </a:cxn>
                <a:cxn ang="0">
                  <a:pos x="9100" y="15744"/>
                </a:cxn>
                <a:cxn ang="0">
                  <a:pos x="11041" y="13980"/>
                </a:cxn>
                <a:cxn ang="0">
                  <a:pos x="14740" y="13409"/>
                </a:cxn>
                <a:cxn ang="0">
                  <a:pos x="13612" y="12818"/>
                </a:cxn>
                <a:cxn ang="0">
                  <a:pos x="14089" y="12315"/>
                </a:cxn>
                <a:cxn ang="0">
                  <a:pos x="13818" y="11980"/>
                </a:cxn>
                <a:cxn ang="0">
                  <a:pos x="14924" y="12906"/>
                </a:cxn>
                <a:cxn ang="0">
                  <a:pos x="15184" y="11813"/>
                </a:cxn>
                <a:cxn ang="0">
                  <a:pos x="15662" y="10818"/>
                </a:cxn>
                <a:cxn ang="0">
                  <a:pos x="16833" y="8246"/>
                </a:cxn>
                <a:cxn ang="0">
                  <a:pos x="17386" y="7310"/>
                </a:cxn>
                <a:cxn ang="0">
                  <a:pos x="16941" y="6079"/>
                </a:cxn>
                <a:cxn ang="0">
                  <a:pos x="17310" y="4975"/>
                </a:cxn>
                <a:cxn ang="0">
                  <a:pos x="18774" y="4148"/>
                </a:cxn>
                <a:cxn ang="0">
                  <a:pos x="18774" y="3980"/>
                </a:cxn>
                <a:cxn ang="0">
                  <a:pos x="19989" y="2975"/>
                </a:cxn>
                <a:cxn ang="0">
                  <a:pos x="17755" y="3143"/>
                </a:cxn>
                <a:cxn ang="0">
                  <a:pos x="16649" y="3744"/>
                </a:cxn>
                <a:cxn ang="0">
                  <a:pos x="17202" y="2335"/>
                </a:cxn>
                <a:cxn ang="0">
                  <a:pos x="15553" y="2906"/>
                </a:cxn>
                <a:cxn ang="0">
                  <a:pos x="13720" y="2571"/>
                </a:cxn>
                <a:cxn ang="0">
                  <a:pos x="16475" y="2167"/>
                </a:cxn>
                <a:cxn ang="0">
                  <a:pos x="17755" y="1665"/>
                </a:cxn>
                <a:cxn ang="0">
                  <a:pos x="15738" y="1005"/>
                </a:cxn>
                <a:cxn ang="0">
                  <a:pos x="14631" y="837"/>
                </a:cxn>
                <a:cxn ang="0">
                  <a:pos x="15846" y="236"/>
                </a:cxn>
                <a:cxn ang="0">
                  <a:pos x="11226" y="167"/>
                </a:cxn>
                <a:cxn ang="0">
                  <a:pos x="12430" y="1409"/>
                </a:cxn>
                <a:cxn ang="0">
                  <a:pos x="11518" y="1576"/>
                </a:cxn>
                <a:cxn ang="0">
                  <a:pos x="10672" y="2167"/>
                </a:cxn>
                <a:cxn ang="0">
                  <a:pos x="9393" y="1665"/>
                </a:cxn>
                <a:cxn ang="0">
                  <a:pos x="6822" y="1074"/>
                </a:cxn>
                <a:cxn ang="0">
                  <a:pos x="6638" y="1241"/>
                </a:cxn>
                <a:cxn ang="0">
                  <a:pos x="5347" y="1744"/>
                </a:cxn>
                <a:cxn ang="0">
                  <a:pos x="4881" y="1901"/>
                </a:cxn>
                <a:cxn ang="0">
                  <a:pos x="3124" y="2739"/>
                </a:cxn>
                <a:cxn ang="0">
                  <a:pos x="3959" y="2975"/>
                </a:cxn>
                <a:cxn ang="0">
                  <a:pos x="3959" y="3241"/>
                </a:cxn>
                <a:cxn ang="0">
                  <a:pos x="2679" y="3813"/>
                </a:cxn>
                <a:cxn ang="0">
                  <a:pos x="1204" y="4069"/>
                </a:cxn>
                <a:cxn ang="0">
                  <a:pos x="184" y="4808"/>
                </a:cxn>
                <a:cxn ang="0">
                  <a:pos x="1106" y="5409"/>
                </a:cxn>
                <a:cxn ang="0">
                  <a:pos x="835" y="5478"/>
                </a:cxn>
                <a:cxn ang="0">
                  <a:pos x="553" y="5744"/>
                </a:cxn>
                <a:cxn ang="0">
                  <a:pos x="477" y="6236"/>
                </a:cxn>
                <a:cxn ang="0">
                  <a:pos x="835" y="6571"/>
                </a:cxn>
                <a:cxn ang="0">
                  <a:pos x="2570" y="6975"/>
                </a:cxn>
                <a:cxn ang="0">
                  <a:pos x="3221" y="10650"/>
                </a:cxn>
                <a:cxn ang="0">
                  <a:pos x="3221" y="11744"/>
                </a:cxn>
                <a:cxn ang="0">
                  <a:pos x="2863" y="13488"/>
                </a:cxn>
                <a:cxn ang="0">
                  <a:pos x="3221" y="18650"/>
                </a:cxn>
                <a:cxn ang="0">
                  <a:pos x="5249" y="19990"/>
                </a:cxn>
              </a:cxnLst>
              <a:rect l="0" t="0" r="r" b="b"/>
              <a:pathLst>
                <a:path w="20000" h="20000">
                  <a:moveTo>
                    <a:pt x="5249" y="19990"/>
                  </a:moveTo>
                  <a:lnTo>
                    <a:pt x="6269" y="18581"/>
                  </a:lnTo>
                  <a:lnTo>
                    <a:pt x="6638" y="17655"/>
                  </a:lnTo>
                  <a:lnTo>
                    <a:pt x="7082" y="16985"/>
                  </a:lnTo>
                  <a:lnTo>
                    <a:pt x="7267" y="16581"/>
                  </a:lnTo>
                  <a:lnTo>
                    <a:pt x="7636" y="16079"/>
                  </a:lnTo>
                  <a:lnTo>
                    <a:pt x="7918" y="15911"/>
                  </a:lnTo>
                  <a:lnTo>
                    <a:pt x="8471" y="15813"/>
                  </a:lnTo>
                  <a:lnTo>
                    <a:pt x="8547" y="15320"/>
                  </a:lnTo>
                  <a:lnTo>
                    <a:pt x="8839" y="15320"/>
                  </a:lnTo>
                  <a:lnTo>
                    <a:pt x="8655" y="15744"/>
                  </a:lnTo>
                  <a:lnTo>
                    <a:pt x="9100" y="15744"/>
                  </a:lnTo>
                  <a:lnTo>
                    <a:pt x="10043" y="15153"/>
                  </a:lnTo>
                  <a:lnTo>
                    <a:pt x="10781" y="14581"/>
                  </a:lnTo>
                  <a:lnTo>
                    <a:pt x="11150" y="14414"/>
                  </a:lnTo>
                  <a:lnTo>
                    <a:pt x="11041" y="13980"/>
                  </a:lnTo>
                  <a:lnTo>
                    <a:pt x="11410" y="14315"/>
                  </a:lnTo>
                  <a:lnTo>
                    <a:pt x="12430" y="14148"/>
                  </a:lnTo>
                  <a:lnTo>
                    <a:pt x="13536" y="13980"/>
                  </a:lnTo>
                  <a:lnTo>
                    <a:pt x="14740" y="13409"/>
                  </a:lnTo>
                  <a:lnTo>
                    <a:pt x="15184" y="13153"/>
                  </a:lnTo>
                  <a:lnTo>
                    <a:pt x="14002" y="12906"/>
                  </a:lnTo>
                  <a:lnTo>
                    <a:pt x="12690" y="12985"/>
                  </a:lnTo>
                  <a:lnTo>
                    <a:pt x="13612" y="12818"/>
                  </a:lnTo>
                  <a:lnTo>
                    <a:pt x="12874" y="12818"/>
                  </a:lnTo>
                  <a:lnTo>
                    <a:pt x="12983" y="12650"/>
                  </a:lnTo>
                  <a:lnTo>
                    <a:pt x="13243" y="12414"/>
                  </a:lnTo>
                  <a:lnTo>
                    <a:pt x="14089" y="12315"/>
                  </a:lnTo>
                  <a:lnTo>
                    <a:pt x="13612" y="12079"/>
                  </a:lnTo>
                  <a:lnTo>
                    <a:pt x="13059" y="11744"/>
                  </a:lnTo>
                  <a:lnTo>
                    <a:pt x="13167" y="11576"/>
                  </a:lnTo>
                  <a:lnTo>
                    <a:pt x="13818" y="11980"/>
                  </a:lnTo>
                  <a:lnTo>
                    <a:pt x="14262" y="12246"/>
                  </a:lnTo>
                  <a:lnTo>
                    <a:pt x="14555" y="12483"/>
                  </a:lnTo>
                  <a:lnTo>
                    <a:pt x="14555" y="12749"/>
                  </a:lnTo>
                  <a:lnTo>
                    <a:pt x="14924" y="12906"/>
                  </a:lnTo>
                  <a:lnTo>
                    <a:pt x="15000" y="12906"/>
                  </a:lnTo>
                  <a:lnTo>
                    <a:pt x="15477" y="12818"/>
                  </a:lnTo>
                  <a:lnTo>
                    <a:pt x="15477" y="12148"/>
                  </a:lnTo>
                  <a:lnTo>
                    <a:pt x="15184" y="11813"/>
                  </a:lnTo>
                  <a:lnTo>
                    <a:pt x="14631" y="11153"/>
                  </a:lnTo>
                  <a:lnTo>
                    <a:pt x="14447" y="10739"/>
                  </a:lnTo>
                  <a:lnTo>
                    <a:pt x="15108" y="10581"/>
                  </a:lnTo>
                  <a:lnTo>
                    <a:pt x="15662" y="10818"/>
                  </a:lnTo>
                  <a:lnTo>
                    <a:pt x="16388" y="10650"/>
                  </a:lnTo>
                  <a:lnTo>
                    <a:pt x="16833" y="9980"/>
                  </a:lnTo>
                  <a:lnTo>
                    <a:pt x="16941" y="9143"/>
                  </a:lnTo>
                  <a:lnTo>
                    <a:pt x="16833" y="8246"/>
                  </a:lnTo>
                  <a:lnTo>
                    <a:pt x="16388" y="8079"/>
                  </a:lnTo>
                  <a:lnTo>
                    <a:pt x="16649" y="7744"/>
                  </a:lnTo>
                  <a:lnTo>
                    <a:pt x="17495" y="7911"/>
                  </a:lnTo>
                  <a:lnTo>
                    <a:pt x="17386" y="7310"/>
                  </a:lnTo>
                  <a:lnTo>
                    <a:pt x="17017" y="7241"/>
                  </a:lnTo>
                  <a:lnTo>
                    <a:pt x="17310" y="7143"/>
                  </a:lnTo>
                  <a:lnTo>
                    <a:pt x="16833" y="6739"/>
                  </a:lnTo>
                  <a:lnTo>
                    <a:pt x="16941" y="6079"/>
                  </a:lnTo>
                  <a:lnTo>
                    <a:pt x="17570" y="5478"/>
                  </a:lnTo>
                  <a:lnTo>
                    <a:pt x="18330" y="4739"/>
                  </a:lnTo>
                  <a:lnTo>
                    <a:pt x="17679" y="4739"/>
                  </a:lnTo>
                  <a:lnTo>
                    <a:pt x="17310" y="4975"/>
                  </a:lnTo>
                  <a:lnTo>
                    <a:pt x="17310" y="4906"/>
                  </a:lnTo>
                  <a:lnTo>
                    <a:pt x="17570" y="4404"/>
                  </a:lnTo>
                  <a:lnTo>
                    <a:pt x="18514" y="4571"/>
                  </a:lnTo>
                  <a:lnTo>
                    <a:pt x="18774" y="4148"/>
                  </a:lnTo>
                  <a:lnTo>
                    <a:pt x="18330" y="4148"/>
                  </a:lnTo>
                  <a:lnTo>
                    <a:pt x="17570" y="4069"/>
                  </a:lnTo>
                  <a:lnTo>
                    <a:pt x="18124" y="4069"/>
                  </a:lnTo>
                  <a:lnTo>
                    <a:pt x="18774" y="3980"/>
                  </a:lnTo>
                  <a:lnTo>
                    <a:pt x="19328" y="3813"/>
                  </a:lnTo>
                  <a:lnTo>
                    <a:pt x="19252" y="3645"/>
                  </a:lnTo>
                  <a:lnTo>
                    <a:pt x="19881" y="3310"/>
                  </a:lnTo>
                  <a:lnTo>
                    <a:pt x="19989" y="2975"/>
                  </a:lnTo>
                  <a:lnTo>
                    <a:pt x="19328" y="2670"/>
                  </a:lnTo>
                  <a:lnTo>
                    <a:pt x="18590" y="2837"/>
                  </a:lnTo>
                  <a:lnTo>
                    <a:pt x="18330" y="3143"/>
                  </a:lnTo>
                  <a:lnTo>
                    <a:pt x="17755" y="3143"/>
                  </a:lnTo>
                  <a:lnTo>
                    <a:pt x="17755" y="2837"/>
                  </a:lnTo>
                  <a:lnTo>
                    <a:pt x="17570" y="2906"/>
                  </a:lnTo>
                  <a:lnTo>
                    <a:pt x="17310" y="3310"/>
                  </a:lnTo>
                  <a:lnTo>
                    <a:pt x="16649" y="3744"/>
                  </a:lnTo>
                  <a:lnTo>
                    <a:pt x="16204" y="4069"/>
                  </a:lnTo>
                  <a:lnTo>
                    <a:pt x="16941" y="3310"/>
                  </a:lnTo>
                  <a:lnTo>
                    <a:pt x="17202" y="2571"/>
                  </a:lnTo>
                  <a:lnTo>
                    <a:pt x="17202" y="2335"/>
                  </a:lnTo>
                  <a:lnTo>
                    <a:pt x="16573" y="2404"/>
                  </a:lnTo>
                  <a:lnTo>
                    <a:pt x="16475" y="2837"/>
                  </a:lnTo>
                  <a:lnTo>
                    <a:pt x="15738" y="3074"/>
                  </a:lnTo>
                  <a:lnTo>
                    <a:pt x="15553" y="2906"/>
                  </a:lnTo>
                  <a:lnTo>
                    <a:pt x="16291" y="2571"/>
                  </a:lnTo>
                  <a:lnTo>
                    <a:pt x="16204" y="2335"/>
                  </a:lnTo>
                  <a:lnTo>
                    <a:pt x="15000" y="2335"/>
                  </a:lnTo>
                  <a:lnTo>
                    <a:pt x="13720" y="2571"/>
                  </a:lnTo>
                  <a:lnTo>
                    <a:pt x="13612" y="2502"/>
                  </a:lnTo>
                  <a:lnTo>
                    <a:pt x="15000" y="2069"/>
                  </a:lnTo>
                  <a:lnTo>
                    <a:pt x="15922" y="2069"/>
                  </a:lnTo>
                  <a:lnTo>
                    <a:pt x="16475" y="2167"/>
                  </a:lnTo>
                  <a:lnTo>
                    <a:pt x="16757" y="2000"/>
                  </a:lnTo>
                  <a:lnTo>
                    <a:pt x="17126" y="2000"/>
                  </a:lnTo>
                  <a:lnTo>
                    <a:pt x="17310" y="1901"/>
                  </a:lnTo>
                  <a:lnTo>
                    <a:pt x="17755" y="1665"/>
                  </a:lnTo>
                  <a:lnTo>
                    <a:pt x="17017" y="1409"/>
                  </a:lnTo>
                  <a:lnTo>
                    <a:pt x="16757" y="1330"/>
                  </a:lnTo>
                  <a:lnTo>
                    <a:pt x="16757" y="906"/>
                  </a:lnTo>
                  <a:lnTo>
                    <a:pt x="15738" y="1005"/>
                  </a:lnTo>
                  <a:lnTo>
                    <a:pt x="14555" y="1005"/>
                  </a:lnTo>
                  <a:lnTo>
                    <a:pt x="13612" y="1163"/>
                  </a:lnTo>
                  <a:lnTo>
                    <a:pt x="14002" y="906"/>
                  </a:lnTo>
                  <a:lnTo>
                    <a:pt x="14631" y="837"/>
                  </a:lnTo>
                  <a:lnTo>
                    <a:pt x="15553" y="739"/>
                  </a:lnTo>
                  <a:lnTo>
                    <a:pt x="16291" y="739"/>
                  </a:lnTo>
                  <a:lnTo>
                    <a:pt x="16573" y="571"/>
                  </a:lnTo>
                  <a:lnTo>
                    <a:pt x="15846" y="236"/>
                  </a:lnTo>
                  <a:lnTo>
                    <a:pt x="14447" y="0"/>
                  </a:lnTo>
                  <a:lnTo>
                    <a:pt x="13167" y="167"/>
                  </a:lnTo>
                  <a:lnTo>
                    <a:pt x="11518" y="167"/>
                  </a:lnTo>
                  <a:lnTo>
                    <a:pt x="11226" y="167"/>
                  </a:lnTo>
                  <a:lnTo>
                    <a:pt x="11410" y="571"/>
                  </a:lnTo>
                  <a:lnTo>
                    <a:pt x="12148" y="739"/>
                  </a:lnTo>
                  <a:lnTo>
                    <a:pt x="12430" y="1074"/>
                  </a:lnTo>
                  <a:lnTo>
                    <a:pt x="12430" y="1409"/>
                  </a:lnTo>
                  <a:lnTo>
                    <a:pt x="11963" y="1005"/>
                  </a:lnTo>
                  <a:lnTo>
                    <a:pt x="11041" y="739"/>
                  </a:lnTo>
                  <a:lnTo>
                    <a:pt x="11594" y="1576"/>
                  </a:lnTo>
                  <a:lnTo>
                    <a:pt x="11518" y="1576"/>
                  </a:lnTo>
                  <a:lnTo>
                    <a:pt x="11226" y="1409"/>
                  </a:lnTo>
                  <a:lnTo>
                    <a:pt x="10781" y="1665"/>
                  </a:lnTo>
                  <a:lnTo>
                    <a:pt x="10857" y="2000"/>
                  </a:lnTo>
                  <a:lnTo>
                    <a:pt x="10672" y="2167"/>
                  </a:lnTo>
                  <a:lnTo>
                    <a:pt x="10228" y="1498"/>
                  </a:lnTo>
                  <a:lnTo>
                    <a:pt x="9490" y="906"/>
                  </a:lnTo>
                  <a:lnTo>
                    <a:pt x="9306" y="1241"/>
                  </a:lnTo>
                  <a:lnTo>
                    <a:pt x="9393" y="1665"/>
                  </a:lnTo>
                  <a:lnTo>
                    <a:pt x="9306" y="1744"/>
                  </a:lnTo>
                  <a:lnTo>
                    <a:pt x="8547" y="1498"/>
                  </a:lnTo>
                  <a:lnTo>
                    <a:pt x="8471" y="906"/>
                  </a:lnTo>
                  <a:lnTo>
                    <a:pt x="6822" y="1074"/>
                  </a:lnTo>
                  <a:lnTo>
                    <a:pt x="7191" y="2069"/>
                  </a:lnTo>
                  <a:lnTo>
                    <a:pt x="7082" y="2069"/>
                  </a:lnTo>
                  <a:lnTo>
                    <a:pt x="6638" y="1576"/>
                  </a:lnTo>
                  <a:lnTo>
                    <a:pt x="6638" y="1241"/>
                  </a:lnTo>
                  <a:lnTo>
                    <a:pt x="6269" y="1163"/>
                  </a:lnTo>
                  <a:lnTo>
                    <a:pt x="5792" y="1901"/>
                  </a:lnTo>
                  <a:lnTo>
                    <a:pt x="5531" y="2000"/>
                  </a:lnTo>
                  <a:lnTo>
                    <a:pt x="5347" y="1744"/>
                  </a:lnTo>
                  <a:lnTo>
                    <a:pt x="5065" y="1744"/>
                  </a:lnTo>
                  <a:lnTo>
                    <a:pt x="5065" y="2236"/>
                  </a:lnTo>
                  <a:lnTo>
                    <a:pt x="4978" y="2236"/>
                  </a:lnTo>
                  <a:lnTo>
                    <a:pt x="4881" y="1901"/>
                  </a:lnTo>
                  <a:lnTo>
                    <a:pt x="4403" y="2000"/>
                  </a:lnTo>
                  <a:lnTo>
                    <a:pt x="4035" y="2236"/>
                  </a:lnTo>
                  <a:lnTo>
                    <a:pt x="3406" y="2571"/>
                  </a:lnTo>
                  <a:lnTo>
                    <a:pt x="3124" y="2739"/>
                  </a:lnTo>
                  <a:lnTo>
                    <a:pt x="3037" y="2906"/>
                  </a:lnTo>
                  <a:lnTo>
                    <a:pt x="3308" y="2906"/>
                  </a:lnTo>
                  <a:lnTo>
                    <a:pt x="3406" y="3074"/>
                  </a:lnTo>
                  <a:lnTo>
                    <a:pt x="3959" y="2975"/>
                  </a:lnTo>
                  <a:lnTo>
                    <a:pt x="4143" y="2906"/>
                  </a:lnTo>
                  <a:lnTo>
                    <a:pt x="4143" y="2975"/>
                  </a:lnTo>
                  <a:lnTo>
                    <a:pt x="3677" y="3074"/>
                  </a:lnTo>
                  <a:lnTo>
                    <a:pt x="3959" y="3241"/>
                  </a:lnTo>
                  <a:lnTo>
                    <a:pt x="3590" y="3310"/>
                  </a:lnTo>
                  <a:lnTo>
                    <a:pt x="3492" y="3576"/>
                  </a:lnTo>
                  <a:lnTo>
                    <a:pt x="2863" y="3911"/>
                  </a:lnTo>
                  <a:lnTo>
                    <a:pt x="2679" y="3813"/>
                  </a:lnTo>
                  <a:lnTo>
                    <a:pt x="2310" y="3813"/>
                  </a:lnTo>
                  <a:lnTo>
                    <a:pt x="1757" y="3911"/>
                  </a:lnTo>
                  <a:lnTo>
                    <a:pt x="1757" y="3980"/>
                  </a:lnTo>
                  <a:lnTo>
                    <a:pt x="1204" y="4069"/>
                  </a:lnTo>
                  <a:lnTo>
                    <a:pt x="738" y="4069"/>
                  </a:lnTo>
                  <a:lnTo>
                    <a:pt x="184" y="4148"/>
                  </a:lnTo>
                  <a:lnTo>
                    <a:pt x="0" y="4571"/>
                  </a:lnTo>
                  <a:lnTo>
                    <a:pt x="184" y="4808"/>
                  </a:lnTo>
                  <a:lnTo>
                    <a:pt x="553" y="5074"/>
                  </a:lnTo>
                  <a:lnTo>
                    <a:pt x="922" y="5143"/>
                  </a:lnTo>
                  <a:lnTo>
                    <a:pt x="651" y="5241"/>
                  </a:lnTo>
                  <a:lnTo>
                    <a:pt x="1106" y="5409"/>
                  </a:lnTo>
                  <a:lnTo>
                    <a:pt x="1573" y="5409"/>
                  </a:lnTo>
                  <a:lnTo>
                    <a:pt x="1941" y="5310"/>
                  </a:lnTo>
                  <a:lnTo>
                    <a:pt x="1649" y="5744"/>
                  </a:lnTo>
                  <a:lnTo>
                    <a:pt x="835" y="5478"/>
                  </a:lnTo>
                  <a:lnTo>
                    <a:pt x="108" y="5478"/>
                  </a:lnTo>
                  <a:lnTo>
                    <a:pt x="0" y="5813"/>
                  </a:lnTo>
                  <a:lnTo>
                    <a:pt x="477" y="5645"/>
                  </a:lnTo>
                  <a:lnTo>
                    <a:pt x="553" y="5744"/>
                  </a:lnTo>
                  <a:lnTo>
                    <a:pt x="184" y="5980"/>
                  </a:lnTo>
                  <a:lnTo>
                    <a:pt x="553" y="6079"/>
                  </a:lnTo>
                  <a:lnTo>
                    <a:pt x="835" y="6079"/>
                  </a:lnTo>
                  <a:lnTo>
                    <a:pt x="477" y="6236"/>
                  </a:lnTo>
                  <a:lnTo>
                    <a:pt x="108" y="6315"/>
                  </a:lnTo>
                  <a:lnTo>
                    <a:pt x="369" y="6739"/>
                  </a:lnTo>
                  <a:lnTo>
                    <a:pt x="922" y="6975"/>
                  </a:lnTo>
                  <a:lnTo>
                    <a:pt x="835" y="6571"/>
                  </a:lnTo>
                  <a:lnTo>
                    <a:pt x="1204" y="6650"/>
                  </a:lnTo>
                  <a:lnTo>
                    <a:pt x="1388" y="6906"/>
                  </a:lnTo>
                  <a:lnTo>
                    <a:pt x="1941" y="6739"/>
                  </a:lnTo>
                  <a:lnTo>
                    <a:pt x="2570" y="6975"/>
                  </a:lnTo>
                  <a:lnTo>
                    <a:pt x="3308" y="7409"/>
                  </a:lnTo>
                  <a:lnTo>
                    <a:pt x="3590" y="8148"/>
                  </a:lnTo>
                  <a:lnTo>
                    <a:pt x="3774" y="10315"/>
                  </a:lnTo>
                  <a:lnTo>
                    <a:pt x="3221" y="10650"/>
                  </a:lnTo>
                  <a:lnTo>
                    <a:pt x="3037" y="11153"/>
                  </a:lnTo>
                  <a:lnTo>
                    <a:pt x="3774" y="11310"/>
                  </a:lnTo>
                  <a:lnTo>
                    <a:pt x="4328" y="12148"/>
                  </a:lnTo>
                  <a:lnTo>
                    <a:pt x="3221" y="11744"/>
                  </a:lnTo>
                  <a:lnTo>
                    <a:pt x="4035" y="12414"/>
                  </a:lnTo>
                  <a:lnTo>
                    <a:pt x="3959" y="13153"/>
                  </a:lnTo>
                  <a:lnTo>
                    <a:pt x="3492" y="13409"/>
                  </a:lnTo>
                  <a:lnTo>
                    <a:pt x="2863" y="13488"/>
                  </a:lnTo>
                  <a:lnTo>
                    <a:pt x="2386" y="14414"/>
                  </a:lnTo>
                  <a:lnTo>
                    <a:pt x="2495" y="15655"/>
                  </a:lnTo>
                  <a:lnTo>
                    <a:pt x="2679" y="17251"/>
                  </a:lnTo>
                  <a:lnTo>
                    <a:pt x="3221" y="18650"/>
                  </a:lnTo>
                  <a:lnTo>
                    <a:pt x="3677" y="19251"/>
                  </a:lnTo>
                  <a:lnTo>
                    <a:pt x="4328" y="19251"/>
                  </a:lnTo>
                  <a:lnTo>
                    <a:pt x="4881" y="19911"/>
                  </a:lnTo>
                  <a:lnTo>
                    <a:pt x="5249" y="199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" name="Freeform 88"/>
            <p:cNvSpPr>
              <a:spLocks/>
            </p:cNvSpPr>
            <p:nvPr/>
          </p:nvSpPr>
          <p:spPr bwMode="auto">
            <a:xfrm>
              <a:off x="5029449" y="3087658"/>
              <a:ext cx="2125315" cy="1525211"/>
            </a:xfrm>
            <a:custGeom>
              <a:avLst/>
              <a:gdLst/>
              <a:ahLst/>
              <a:cxnLst>
                <a:cxn ang="0">
                  <a:pos x="14929" y="18450"/>
                </a:cxn>
                <a:cxn ang="0">
                  <a:pos x="14428" y="16174"/>
                </a:cxn>
                <a:cxn ang="0">
                  <a:pos x="15454" y="17148"/>
                </a:cxn>
                <a:cxn ang="0">
                  <a:pos x="16268" y="16926"/>
                </a:cxn>
                <a:cxn ang="0">
                  <a:pos x="16186" y="15336"/>
                </a:cxn>
                <a:cxn ang="0">
                  <a:pos x="15858" y="13517"/>
                </a:cxn>
                <a:cxn ang="0">
                  <a:pos x="16557" y="13792"/>
                </a:cxn>
                <a:cxn ang="0">
                  <a:pos x="17375" y="13000"/>
                </a:cxn>
                <a:cxn ang="0">
                  <a:pos x="18314" y="12040"/>
                </a:cxn>
                <a:cxn ang="0">
                  <a:pos x="18594" y="10792"/>
                </a:cxn>
                <a:cxn ang="0">
                  <a:pos x="18314" y="10174"/>
                </a:cxn>
                <a:cxn ang="0">
                  <a:pos x="18233" y="9154"/>
                </a:cxn>
                <a:cxn ang="0">
                  <a:pos x="17910" y="7383"/>
                </a:cxn>
                <a:cxn ang="0">
                  <a:pos x="17780" y="6020"/>
                </a:cxn>
                <a:cxn ang="0">
                  <a:pos x="18560" y="6362"/>
                </a:cxn>
                <a:cxn ang="0">
                  <a:pos x="18921" y="7040"/>
                </a:cxn>
                <a:cxn ang="0">
                  <a:pos x="19340" y="7564"/>
                </a:cxn>
                <a:cxn ang="0">
                  <a:pos x="19422" y="8584"/>
                </a:cxn>
                <a:cxn ang="0">
                  <a:pos x="19831" y="8242"/>
                </a:cxn>
                <a:cxn ang="0">
                  <a:pos x="19340" y="6201"/>
                </a:cxn>
                <a:cxn ang="0">
                  <a:pos x="19750" y="4611"/>
                </a:cxn>
                <a:cxn ang="0">
                  <a:pos x="19051" y="2047"/>
                </a:cxn>
                <a:cxn ang="0">
                  <a:pos x="16884" y="67"/>
                </a:cxn>
                <a:cxn ang="0">
                  <a:pos x="15907" y="2107"/>
                </a:cxn>
                <a:cxn ang="0">
                  <a:pos x="12309" y="1591"/>
                </a:cxn>
                <a:cxn ang="0">
                  <a:pos x="10956" y="2383"/>
                </a:cxn>
                <a:cxn ang="0">
                  <a:pos x="7113" y="1591"/>
                </a:cxn>
                <a:cxn ang="0">
                  <a:pos x="2702" y="4832"/>
                </a:cxn>
                <a:cxn ang="0">
                  <a:pos x="3072" y="5678"/>
                </a:cxn>
                <a:cxn ang="0">
                  <a:pos x="3925" y="6993"/>
                </a:cxn>
                <a:cxn ang="0">
                  <a:pos x="3891" y="8470"/>
                </a:cxn>
                <a:cxn ang="0">
                  <a:pos x="2413" y="7725"/>
                </a:cxn>
                <a:cxn ang="0">
                  <a:pos x="1676" y="8242"/>
                </a:cxn>
                <a:cxn ang="0">
                  <a:pos x="409" y="8631"/>
                </a:cxn>
                <a:cxn ang="0">
                  <a:pos x="82" y="9993"/>
                </a:cxn>
                <a:cxn ang="0">
                  <a:pos x="535" y="12154"/>
                </a:cxn>
                <a:cxn ang="0">
                  <a:pos x="1970" y="15221"/>
                </a:cxn>
                <a:cxn ang="0">
                  <a:pos x="3154" y="15953"/>
                </a:cxn>
                <a:cxn ang="0">
                  <a:pos x="4869" y="14698"/>
                </a:cxn>
                <a:cxn ang="0">
                  <a:pos x="5321" y="12886"/>
                </a:cxn>
                <a:cxn ang="0">
                  <a:pos x="3925" y="12772"/>
                </a:cxn>
                <a:cxn ang="0">
                  <a:pos x="3400" y="12154"/>
                </a:cxn>
                <a:cxn ang="0">
                  <a:pos x="2865" y="10966"/>
                </a:cxn>
                <a:cxn ang="0">
                  <a:pos x="3318" y="10678"/>
                </a:cxn>
                <a:cxn ang="0">
                  <a:pos x="4623" y="11765"/>
                </a:cxn>
                <a:cxn ang="0">
                  <a:pos x="6545" y="12383"/>
                </a:cxn>
                <a:cxn ang="0">
                  <a:pos x="7440" y="13000"/>
                </a:cxn>
                <a:cxn ang="0">
                  <a:pos x="8384" y="13289"/>
                </a:cxn>
                <a:cxn ang="0">
                  <a:pos x="8871" y="16067"/>
                </a:cxn>
                <a:cxn ang="0">
                  <a:pos x="10060" y="17148"/>
                </a:cxn>
                <a:cxn ang="0">
                  <a:pos x="10388" y="15221"/>
                </a:cxn>
                <a:cxn ang="0">
                  <a:pos x="11413" y="13906"/>
                </a:cxn>
                <a:cxn ang="0">
                  <a:pos x="11982" y="13403"/>
                </a:cxn>
                <a:cxn ang="0">
                  <a:pos x="12227" y="13000"/>
                </a:cxn>
                <a:cxn ang="0">
                  <a:pos x="13007" y="14362"/>
                </a:cxn>
                <a:cxn ang="0">
                  <a:pos x="13576" y="15221"/>
                </a:cxn>
                <a:cxn ang="0">
                  <a:pos x="14019" y="15953"/>
                </a:cxn>
                <a:cxn ang="0">
                  <a:pos x="14149" y="17879"/>
                </a:cxn>
                <a:cxn ang="0">
                  <a:pos x="14799" y="19423"/>
                </a:cxn>
              </a:cxnLst>
              <a:rect l="0" t="0" r="r" b="b"/>
              <a:pathLst>
                <a:path w="20000" h="20000">
                  <a:moveTo>
                    <a:pt x="15252" y="19926"/>
                  </a:moveTo>
                  <a:lnTo>
                    <a:pt x="15290" y="19993"/>
                  </a:lnTo>
                  <a:lnTo>
                    <a:pt x="15333" y="19926"/>
                  </a:lnTo>
                  <a:lnTo>
                    <a:pt x="15372" y="19812"/>
                  </a:lnTo>
                  <a:lnTo>
                    <a:pt x="15415" y="19926"/>
                  </a:lnTo>
                  <a:lnTo>
                    <a:pt x="15333" y="19537"/>
                  </a:lnTo>
                  <a:lnTo>
                    <a:pt x="15252" y="19470"/>
                  </a:lnTo>
                  <a:lnTo>
                    <a:pt x="15252" y="19356"/>
                  </a:lnTo>
                  <a:lnTo>
                    <a:pt x="15208" y="19195"/>
                  </a:lnTo>
                  <a:lnTo>
                    <a:pt x="15208" y="18906"/>
                  </a:lnTo>
                  <a:lnTo>
                    <a:pt x="14929" y="18450"/>
                  </a:lnTo>
                  <a:lnTo>
                    <a:pt x="14833" y="18221"/>
                  </a:lnTo>
                  <a:lnTo>
                    <a:pt x="14717" y="18221"/>
                  </a:lnTo>
                  <a:lnTo>
                    <a:pt x="14592" y="18174"/>
                  </a:lnTo>
                  <a:lnTo>
                    <a:pt x="14510" y="17718"/>
                  </a:lnTo>
                  <a:lnTo>
                    <a:pt x="14471" y="17718"/>
                  </a:lnTo>
                  <a:lnTo>
                    <a:pt x="14428" y="17490"/>
                  </a:lnTo>
                  <a:lnTo>
                    <a:pt x="14313" y="17544"/>
                  </a:lnTo>
                  <a:lnTo>
                    <a:pt x="14264" y="17201"/>
                  </a:lnTo>
                  <a:lnTo>
                    <a:pt x="14313" y="17087"/>
                  </a:lnTo>
                  <a:lnTo>
                    <a:pt x="14346" y="16812"/>
                  </a:lnTo>
                  <a:lnTo>
                    <a:pt x="14428" y="16584"/>
                  </a:lnTo>
                  <a:lnTo>
                    <a:pt x="14428" y="16403"/>
                  </a:lnTo>
                  <a:lnTo>
                    <a:pt x="14428" y="16174"/>
                  </a:lnTo>
                  <a:lnTo>
                    <a:pt x="14635" y="16128"/>
                  </a:lnTo>
                  <a:lnTo>
                    <a:pt x="14592" y="16356"/>
                  </a:lnTo>
                  <a:lnTo>
                    <a:pt x="14799" y="16403"/>
                  </a:lnTo>
                  <a:lnTo>
                    <a:pt x="15011" y="16584"/>
                  </a:lnTo>
                  <a:lnTo>
                    <a:pt x="15093" y="16698"/>
                  </a:lnTo>
                  <a:lnTo>
                    <a:pt x="15093" y="16812"/>
                  </a:lnTo>
                  <a:lnTo>
                    <a:pt x="15175" y="16926"/>
                  </a:lnTo>
                  <a:lnTo>
                    <a:pt x="15208" y="16859"/>
                  </a:lnTo>
                  <a:lnTo>
                    <a:pt x="15252" y="16926"/>
                  </a:lnTo>
                  <a:lnTo>
                    <a:pt x="15252" y="17040"/>
                  </a:lnTo>
                  <a:lnTo>
                    <a:pt x="15290" y="17040"/>
                  </a:lnTo>
                  <a:lnTo>
                    <a:pt x="15415" y="17087"/>
                  </a:lnTo>
                  <a:lnTo>
                    <a:pt x="15454" y="17148"/>
                  </a:lnTo>
                  <a:lnTo>
                    <a:pt x="15497" y="17148"/>
                  </a:lnTo>
                  <a:lnTo>
                    <a:pt x="15536" y="17262"/>
                  </a:lnTo>
                  <a:lnTo>
                    <a:pt x="15497" y="17315"/>
                  </a:lnTo>
                  <a:lnTo>
                    <a:pt x="15497" y="17651"/>
                  </a:lnTo>
                  <a:lnTo>
                    <a:pt x="15661" y="17490"/>
                  </a:lnTo>
                  <a:lnTo>
                    <a:pt x="15777" y="17490"/>
                  </a:lnTo>
                  <a:lnTo>
                    <a:pt x="15777" y="17262"/>
                  </a:lnTo>
                  <a:lnTo>
                    <a:pt x="15858" y="17376"/>
                  </a:lnTo>
                  <a:lnTo>
                    <a:pt x="15907" y="17201"/>
                  </a:lnTo>
                  <a:lnTo>
                    <a:pt x="15940" y="17148"/>
                  </a:lnTo>
                  <a:lnTo>
                    <a:pt x="16152" y="17040"/>
                  </a:lnTo>
                  <a:lnTo>
                    <a:pt x="16186" y="16926"/>
                  </a:lnTo>
                  <a:lnTo>
                    <a:pt x="16268" y="16926"/>
                  </a:lnTo>
                  <a:lnTo>
                    <a:pt x="16393" y="16812"/>
                  </a:lnTo>
                  <a:lnTo>
                    <a:pt x="16475" y="16631"/>
                  </a:lnTo>
                  <a:lnTo>
                    <a:pt x="16431" y="16584"/>
                  </a:lnTo>
                  <a:lnTo>
                    <a:pt x="16475" y="16470"/>
                  </a:lnTo>
                  <a:lnTo>
                    <a:pt x="16431" y="16403"/>
                  </a:lnTo>
                  <a:lnTo>
                    <a:pt x="16431" y="16356"/>
                  </a:lnTo>
                  <a:lnTo>
                    <a:pt x="16475" y="16289"/>
                  </a:lnTo>
                  <a:lnTo>
                    <a:pt x="16431" y="16242"/>
                  </a:lnTo>
                  <a:lnTo>
                    <a:pt x="16431" y="16128"/>
                  </a:lnTo>
                  <a:lnTo>
                    <a:pt x="16316" y="15671"/>
                  </a:lnTo>
                  <a:lnTo>
                    <a:pt x="16316" y="15497"/>
                  </a:lnTo>
                  <a:lnTo>
                    <a:pt x="16268" y="15497"/>
                  </a:lnTo>
                  <a:lnTo>
                    <a:pt x="16186" y="15336"/>
                  </a:lnTo>
                  <a:lnTo>
                    <a:pt x="16104" y="15221"/>
                  </a:lnTo>
                  <a:lnTo>
                    <a:pt x="16070" y="15154"/>
                  </a:lnTo>
                  <a:lnTo>
                    <a:pt x="15988" y="15107"/>
                  </a:lnTo>
                  <a:lnTo>
                    <a:pt x="15777" y="14812"/>
                  </a:lnTo>
                  <a:lnTo>
                    <a:pt x="15695" y="14584"/>
                  </a:lnTo>
                  <a:lnTo>
                    <a:pt x="15536" y="14309"/>
                  </a:lnTo>
                  <a:lnTo>
                    <a:pt x="15579" y="14020"/>
                  </a:lnTo>
                  <a:lnTo>
                    <a:pt x="15661" y="13973"/>
                  </a:lnTo>
                  <a:lnTo>
                    <a:pt x="15695" y="13906"/>
                  </a:lnTo>
                  <a:lnTo>
                    <a:pt x="15695" y="13745"/>
                  </a:lnTo>
                  <a:lnTo>
                    <a:pt x="15777" y="13631"/>
                  </a:lnTo>
                  <a:lnTo>
                    <a:pt x="15858" y="13631"/>
                  </a:lnTo>
                  <a:lnTo>
                    <a:pt x="15858" y="13517"/>
                  </a:lnTo>
                  <a:lnTo>
                    <a:pt x="15940" y="13517"/>
                  </a:lnTo>
                  <a:lnTo>
                    <a:pt x="15988" y="13450"/>
                  </a:lnTo>
                  <a:lnTo>
                    <a:pt x="16070" y="13450"/>
                  </a:lnTo>
                  <a:lnTo>
                    <a:pt x="16070" y="13336"/>
                  </a:lnTo>
                  <a:lnTo>
                    <a:pt x="16104" y="13336"/>
                  </a:lnTo>
                  <a:lnTo>
                    <a:pt x="16186" y="13403"/>
                  </a:lnTo>
                  <a:lnTo>
                    <a:pt x="16268" y="13450"/>
                  </a:lnTo>
                  <a:lnTo>
                    <a:pt x="16316" y="13336"/>
                  </a:lnTo>
                  <a:lnTo>
                    <a:pt x="16431" y="13450"/>
                  </a:lnTo>
                  <a:lnTo>
                    <a:pt x="16350" y="13517"/>
                  </a:lnTo>
                  <a:lnTo>
                    <a:pt x="16393" y="13631"/>
                  </a:lnTo>
                  <a:lnTo>
                    <a:pt x="16431" y="13859"/>
                  </a:lnTo>
                  <a:lnTo>
                    <a:pt x="16557" y="13792"/>
                  </a:lnTo>
                  <a:lnTo>
                    <a:pt x="16475" y="13678"/>
                  </a:lnTo>
                  <a:lnTo>
                    <a:pt x="16513" y="13517"/>
                  </a:lnTo>
                  <a:lnTo>
                    <a:pt x="16513" y="13564"/>
                  </a:lnTo>
                  <a:lnTo>
                    <a:pt x="16639" y="13517"/>
                  </a:lnTo>
                  <a:lnTo>
                    <a:pt x="16754" y="13450"/>
                  </a:lnTo>
                  <a:lnTo>
                    <a:pt x="16836" y="13403"/>
                  </a:lnTo>
                  <a:lnTo>
                    <a:pt x="16918" y="13336"/>
                  </a:lnTo>
                  <a:lnTo>
                    <a:pt x="16918" y="13289"/>
                  </a:lnTo>
                  <a:lnTo>
                    <a:pt x="16966" y="13336"/>
                  </a:lnTo>
                  <a:lnTo>
                    <a:pt x="17173" y="13221"/>
                  </a:lnTo>
                  <a:lnTo>
                    <a:pt x="17130" y="12946"/>
                  </a:lnTo>
                  <a:lnTo>
                    <a:pt x="17255" y="13107"/>
                  </a:lnTo>
                  <a:lnTo>
                    <a:pt x="17375" y="13000"/>
                  </a:lnTo>
                  <a:lnTo>
                    <a:pt x="17419" y="13060"/>
                  </a:lnTo>
                  <a:lnTo>
                    <a:pt x="17452" y="13000"/>
                  </a:lnTo>
                  <a:lnTo>
                    <a:pt x="17534" y="13060"/>
                  </a:lnTo>
                  <a:lnTo>
                    <a:pt x="17582" y="13000"/>
                  </a:lnTo>
                  <a:lnTo>
                    <a:pt x="17746" y="12946"/>
                  </a:lnTo>
                  <a:lnTo>
                    <a:pt x="17828" y="12658"/>
                  </a:lnTo>
                  <a:lnTo>
                    <a:pt x="17862" y="12658"/>
                  </a:lnTo>
                  <a:lnTo>
                    <a:pt x="17944" y="12611"/>
                  </a:lnTo>
                  <a:lnTo>
                    <a:pt x="18074" y="12430"/>
                  </a:lnTo>
                  <a:lnTo>
                    <a:pt x="18026" y="12383"/>
                  </a:lnTo>
                  <a:lnTo>
                    <a:pt x="18156" y="12315"/>
                  </a:lnTo>
                  <a:lnTo>
                    <a:pt x="18233" y="12201"/>
                  </a:lnTo>
                  <a:lnTo>
                    <a:pt x="18314" y="12040"/>
                  </a:lnTo>
                  <a:lnTo>
                    <a:pt x="18314" y="11926"/>
                  </a:lnTo>
                  <a:lnTo>
                    <a:pt x="18314" y="11765"/>
                  </a:lnTo>
                  <a:lnTo>
                    <a:pt x="18353" y="11651"/>
                  </a:lnTo>
                  <a:lnTo>
                    <a:pt x="18314" y="11584"/>
                  </a:lnTo>
                  <a:lnTo>
                    <a:pt x="18314" y="11537"/>
                  </a:lnTo>
                  <a:lnTo>
                    <a:pt x="18396" y="11537"/>
                  </a:lnTo>
                  <a:lnTo>
                    <a:pt x="18478" y="11242"/>
                  </a:lnTo>
                  <a:lnTo>
                    <a:pt x="18560" y="10966"/>
                  </a:lnTo>
                  <a:lnTo>
                    <a:pt x="18594" y="10906"/>
                  </a:lnTo>
                  <a:lnTo>
                    <a:pt x="18594" y="10966"/>
                  </a:lnTo>
                  <a:lnTo>
                    <a:pt x="18676" y="10906"/>
                  </a:lnTo>
                  <a:lnTo>
                    <a:pt x="18594" y="10852"/>
                  </a:lnTo>
                  <a:lnTo>
                    <a:pt x="18594" y="10792"/>
                  </a:lnTo>
                  <a:lnTo>
                    <a:pt x="18642" y="10792"/>
                  </a:lnTo>
                  <a:lnTo>
                    <a:pt x="18642" y="10678"/>
                  </a:lnTo>
                  <a:lnTo>
                    <a:pt x="18594" y="10631"/>
                  </a:lnTo>
                  <a:lnTo>
                    <a:pt x="18676" y="10631"/>
                  </a:lnTo>
                  <a:lnTo>
                    <a:pt x="18676" y="10517"/>
                  </a:lnTo>
                  <a:lnTo>
                    <a:pt x="18594" y="10517"/>
                  </a:lnTo>
                  <a:lnTo>
                    <a:pt x="18676" y="10403"/>
                  </a:lnTo>
                  <a:lnTo>
                    <a:pt x="18642" y="10336"/>
                  </a:lnTo>
                  <a:lnTo>
                    <a:pt x="18517" y="10221"/>
                  </a:lnTo>
                  <a:lnTo>
                    <a:pt x="18353" y="10336"/>
                  </a:lnTo>
                  <a:lnTo>
                    <a:pt x="18353" y="10221"/>
                  </a:lnTo>
                  <a:lnTo>
                    <a:pt x="18271" y="10289"/>
                  </a:lnTo>
                  <a:lnTo>
                    <a:pt x="18314" y="10174"/>
                  </a:lnTo>
                  <a:lnTo>
                    <a:pt x="18435" y="10174"/>
                  </a:lnTo>
                  <a:lnTo>
                    <a:pt x="18478" y="10060"/>
                  </a:lnTo>
                  <a:lnTo>
                    <a:pt x="18594" y="9993"/>
                  </a:lnTo>
                  <a:lnTo>
                    <a:pt x="18435" y="9765"/>
                  </a:lnTo>
                  <a:lnTo>
                    <a:pt x="18314" y="9604"/>
                  </a:lnTo>
                  <a:lnTo>
                    <a:pt x="18233" y="9604"/>
                  </a:lnTo>
                  <a:lnTo>
                    <a:pt x="18271" y="9544"/>
                  </a:lnTo>
                  <a:lnTo>
                    <a:pt x="18353" y="9604"/>
                  </a:lnTo>
                  <a:lnTo>
                    <a:pt x="18560" y="9658"/>
                  </a:lnTo>
                  <a:lnTo>
                    <a:pt x="18478" y="9544"/>
                  </a:lnTo>
                  <a:lnTo>
                    <a:pt x="18353" y="9376"/>
                  </a:lnTo>
                  <a:lnTo>
                    <a:pt x="18314" y="9201"/>
                  </a:lnTo>
                  <a:lnTo>
                    <a:pt x="18233" y="9154"/>
                  </a:lnTo>
                  <a:lnTo>
                    <a:pt x="18074" y="8698"/>
                  </a:lnTo>
                  <a:lnTo>
                    <a:pt x="17828" y="8517"/>
                  </a:lnTo>
                  <a:lnTo>
                    <a:pt x="17828" y="8356"/>
                  </a:lnTo>
                  <a:lnTo>
                    <a:pt x="17944" y="8067"/>
                  </a:lnTo>
                  <a:lnTo>
                    <a:pt x="18107" y="7785"/>
                  </a:lnTo>
                  <a:lnTo>
                    <a:pt x="18074" y="7725"/>
                  </a:lnTo>
                  <a:lnTo>
                    <a:pt x="18271" y="7564"/>
                  </a:lnTo>
                  <a:lnTo>
                    <a:pt x="18396" y="7611"/>
                  </a:lnTo>
                  <a:lnTo>
                    <a:pt x="18396" y="7383"/>
                  </a:lnTo>
                  <a:lnTo>
                    <a:pt x="18271" y="7383"/>
                  </a:lnTo>
                  <a:lnTo>
                    <a:pt x="18156" y="7383"/>
                  </a:lnTo>
                  <a:lnTo>
                    <a:pt x="17992" y="7268"/>
                  </a:lnTo>
                  <a:lnTo>
                    <a:pt x="17910" y="7383"/>
                  </a:lnTo>
                  <a:lnTo>
                    <a:pt x="17780" y="7564"/>
                  </a:lnTo>
                  <a:lnTo>
                    <a:pt x="17698" y="7611"/>
                  </a:lnTo>
                  <a:lnTo>
                    <a:pt x="17616" y="7497"/>
                  </a:lnTo>
                  <a:lnTo>
                    <a:pt x="17582" y="7336"/>
                  </a:lnTo>
                  <a:lnTo>
                    <a:pt x="17452" y="7221"/>
                  </a:lnTo>
                  <a:lnTo>
                    <a:pt x="17375" y="7268"/>
                  </a:lnTo>
                  <a:lnTo>
                    <a:pt x="17294" y="7040"/>
                  </a:lnTo>
                  <a:lnTo>
                    <a:pt x="17255" y="6765"/>
                  </a:lnTo>
                  <a:lnTo>
                    <a:pt x="17419" y="6765"/>
                  </a:lnTo>
                  <a:lnTo>
                    <a:pt x="17501" y="6705"/>
                  </a:lnTo>
                  <a:lnTo>
                    <a:pt x="17534" y="6537"/>
                  </a:lnTo>
                  <a:lnTo>
                    <a:pt x="17664" y="6362"/>
                  </a:lnTo>
                  <a:lnTo>
                    <a:pt x="17780" y="6020"/>
                  </a:lnTo>
                  <a:lnTo>
                    <a:pt x="17944" y="5906"/>
                  </a:lnTo>
                  <a:lnTo>
                    <a:pt x="18107" y="6087"/>
                  </a:lnTo>
                  <a:lnTo>
                    <a:pt x="17992" y="6423"/>
                  </a:lnTo>
                  <a:lnTo>
                    <a:pt x="18026" y="6537"/>
                  </a:lnTo>
                  <a:lnTo>
                    <a:pt x="18107" y="6591"/>
                  </a:lnTo>
                  <a:lnTo>
                    <a:pt x="18074" y="6651"/>
                  </a:lnTo>
                  <a:lnTo>
                    <a:pt x="18074" y="6705"/>
                  </a:lnTo>
                  <a:lnTo>
                    <a:pt x="17992" y="6812"/>
                  </a:lnTo>
                  <a:lnTo>
                    <a:pt x="18026" y="6879"/>
                  </a:lnTo>
                  <a:lnTo>
                    <a:pt x="18156" y="6705"/>
                  </a:lnTo>
                  <a:lnTo>
                    <a:pt x="18271" y="6537"/>
                  </a:lnTo>
                  <a:lnTo>
                    <a:pt x="18396" y="6423"/>
                  </a:lnTo>
                  <a:lnTo>
                    <a:pt x="18560" y="6362"/>
                  </a:lnTo>
                  <a:lnTo>
                    <a:pt x="18642" y="6423"/>
                  </a:lnTo>
                  <a:lnTo>
                    <a:pt x="18676" y="6423"/>
                  </a:lnTo>
                  <a:lnTo>
                    <a:pt x="18676" y="6362"/>
                  </a:lnTo>
                  <a:lnTo>
                    <a:pt x="18806" y="6423"/>
                  </a:lnTo>
                  <a:lnTo>
                    <a:pt x="18839" y="6423"/>
                  </a:lnTo>
                  <a:lnTo>
                    <a:pt x="18888" y="6477"/>
                  </a:lnTo>
                  <a:lnTo>
                    <a:pt x="18839" y="6591"/>
                  </a:lnTo>
                  <a:lnTo>
                    <a:pt x="18839" y="6765"/>
                  </a:lnTo>
                  <a:lnTo>
                    <a:pt x="18921" y="6812"/>
                  </a:lnTo>
                  <a:lnTo>
                    <a:pt x="18888" y="6812"/>
                  </a:lnTo>
                  <a:lnTo>
                    <a:pt x="18839" y="6879"/>
                  </a:lnTo>
                  <a:lnTo>
                    <a:pt x="18806" y="7040"/>
                  </a:lnTo>
                  <a:lnTo>
                    <a:pt x="18921" y="7040"/>
                  </a:lnTo>
                  <a:lnTo>
                    <a:pt x="18888" y="7154"/>
                  </a:lnTo>
                  <a:lnTo>
                    <a:pt x="18969" y="7154"/>
                  </a:lnTo>
                  <a:lnTo>
                    <a:pt x="19013" y="7221"/>
                  </a:lnTo>
                  <a:lnTo>
                    <a:pt x="19013" y="7107"/>
                  </a:lnTo>
                  <a:lnTo>
                    <a:pt x="19051" y="7107"/>
                  </a:lnTo>
                  <a:lnTo>
                    <a:pt x="19133" y="7221"/>
                  </a:lnTo>
                  <a:lnTo>
                    <a:pt x="19258" y="7154"/>
                  </a:lnTo>
                  <a:lnTo>
                    <a:pt x="19258" y="7221"/>
                  </a:lnTo>
                  <a:lnTo>
                    <a:pt x="19176" y="7221"/>
                  </a:lnTo>
                  <a:lnTo>
                    <a:pt x="19215" y="7268"/>
                  </a:lnTo>
                  <a:lnTo>
                    <a:pt x="19258" y="7383"/>
                  </a:lnTo>
                  <a:lnTo>
                    <a:pt x="19297" y="7450"/>
                  </a:lnTo>
                  <a:lnTo>
                    <a:pt x="19340" y="7564"/>
                  </a:lnTo>
                  <a:lnTo>
                    <a:pt x="19215" y="7497"/>
                  </a:lnTo>
                  <a:lnTo>
                    <a:pt x="19215" y="7564"/>
                  </a:lnTo>
                  <a:lnTo>
                    <a:pt x="19258" y="7611"/>
                  </a:lnTo>
                  <a:lnTo>
                    <a:pt x="19340" y="7839"/>
                  </a:lnTo>
                  <a:lnTo>
                    <a:pt x="19374" y="7899"/>
                  </a:lnTo>
                  <a:lnTo>
                    <a:pt x="19374" y="7953"/>
                  </a:lnTo>
                  <a:lnTo>
                    <a:pt x="19340" y="8013"/>
                  </a:lnTo>
                  <a:lnTo>
                    <a:pt x="19340" y="8067"/>
                  </a:lnTo>
                  <a:lnTo>
                    <a:pt x="19374" y="8128"/>
                  </a:lnTo>
                  <a:lnTo>
                    <a:pt x="19340" y="8181"/>
                  </a:lnTo>
                  <a:lnTo>
                    <a:pt x="19374" y="8403"/>
                  </a:lnTo>
                  <a:lnTo>
                    <a:pt x="19422" y="8356"/>
                  </a:lnTo>
                  <a:lnTo>
                    <a:pt x="19422" y="8584"/>
                  </a:lnTo>
                  <a:lnTo>
                    <a:pt x="19504" y="8517"/>
                  </a:lnTo>
                  <a:lnTo>
                    <a:pt x="19538" y="8470"/>
                  </a:lnTo>
                  <a:lnTo>
                    <a:pt x="19586" y="8517"/>
                  </a:lnTo>
                  <a:lnTo>
                    <a:pt x="19620" y="8470"/>
                  </a:lnTo>
                  <a:lnTo>
                    <a:pt x="19586" y="8403"/>
                  </a:lnTo>
                  <a:lnTo>
                    <a:pt x="19620" y="8356"/>
                  </a:lnTo>
                  <a:lnTo>
                    <a:pt x="19668" y="8403"/>
                  </a:lnTo>
                  <a:lnTo>
                    <a:pt x="19668" y="8356"/>
                  </a:lnTo>
                  <a:lnTo>
                    <a:pt x="19701" y="8242"/>
                  </a:lnTo>
                  <a:lnTo>
                    <a:pt x="19701" y="8289"/>
                  </a:lnTo>
                  <a:lnTo>
                    <a:pt x="19783" y="8356"/>
                  </a:lnTo>
                  <a:lnTo>
                    <a:pt x="19783" y="8242"/>
                  </a:lnTo>
                  <a:lnTo>
                    <a:pt x="19831" y="8242"/>
                  </a:lnTo>
                  <a:lnTo>
                    <a:pt x="19913" y="8242"/>
                  </a:lnTo>
                  <a:lnTo>
                    <a:pt x="19947" y="8067"/>
                  </a:lnTo>
                  <a:lnTo>
                    <a:pt x="19947" y="7899"/>
                  </a:lnTo>
                  <a:lnTo>
                    <a:pt x="19913" y="7839"/>
                  </a:lnTo>
                  <a:lnTo>
                    <a:pt x="19913" y="7564"/>
                  </a:lnTo>
                  <a:lnTo>
                    <a:pt x="19750" y="7221"/>
                  </a:lnTo>
                  <a:lnTo>
                    <a:pt x="19538" y="6765"/>
                  </a:lnTo>
                  <a:lnTo>
                    <a:pt x="19504" y="6765"/>
                  </a:lnTo>
                  <a:lnTo>
                    <a:pt x="19340" y="6591"/>
                  </a:lnTo>
                  <a:lnTo>
                    <a:pt x="19258" y="6477"/>
                  </a:lnTo>
                  <a:lnTo>
                    <a:pt x="19297" y="6477"/>
                  </a:lnTo>
                  <a:lnTo>
                    <a:pt x="19297" y="6362"/>
                  </a:lnTo>
                  <a:lnTo>
                    <a:pt x="19340" y="6201"/>
                  </a:lnTo>
                  <a:lnTo>
                    <a:pt x="19456" y="6134"/>
                  </a:lnTo>
                  <a:lnTo>
                    <a:pt x="19456" y="6087"/>
                  </a:lnTo>
                  <a:lnTo>
                    <a:pt x="19538" y="5973"/>
                  </a:lnTo>
                  <a:lnTo>
                    <a:pt x="19586" y="5906"/>
                  </a:lnTo>
                  <a:lnTo>
                    <a:pt x="19668" y="5792"/>
                  </a:lnTo>
                  <a:lnTo>
                    <a:pt x="19620" y="5564"/>
                  </a:lnTo>
                  <a:lnTo>
                    <a:pt x="19586" y="5564"/>
                  </a:lnTo>
                  <a:lnTo>
                    <a:pt x="19620" y="5336"/>
                  </a:lnTo>
                  <a:lnTo>
                    <a:pt x="19668" y="5174"/>
                  </a:lnTo>
                  <a:lnTo>
                    <a:pt x="19701" y="5114"/>
                  </a:lnTo>
                  <a:lnTo>
                    <a:pt x="19701" y="5060"/>
                  </a:lnTo>
                  <a:lnTo>
                    <a:pt x="19701" y="4946"/>
                  </a:lnTo>
                  <a:lnTo>
                    <a:pt x="19750" y="4611"/>
                  </a:lnTo>
                  <a:lnTo>
                    <a:pt x="19586" y="3926"/>
                  </a:lnTo>
                  <a:lnTo>
                    <a:pt x="19701" y="3698"/>
                  </a:lnTo>
                  <a:lnTo>
                    <a:pt x="19947" y="3812"/>
                  </a:lnTo>
                  <a:lnTo>
                    <a:pt x="19947" y="2839"/>
                  </a:lnTo>
                  <a:lnTo>
                    <a:pt x="19995" y="2725"/>
                  </a:lnTo>
                  <a:lnTo>
                    <a:pt x="19995" y="2450"/>
                  </a:lnTo>
                  <a:lnTo>
                    <a:pt x="19995" y="2161"/>
                  </a:lnTo>
                  <a:lnTo>
                    <a:pt x="19831" y="2268"/>
                  </a:lnTo>
                  <a:lnTo>
                    <a:pt x="19620" y="2383"/>
                  </a:lnTo>
                  <a:lnTo>
                    <a:pt x="19538" y="2564"/>
                  </a:lnTo>
                  <a:lnTo>
                    <a:pt x="19340" y="2611"/>
                  </a:lnTo>
                  <a:lnTo>
                    <a:pt x="19258" y="2611"/>
                  </a:lnTo>
                  <a:lnTo>
                    <a:pt x="19051" y="2047"/>
                  </a:lnTo>
                  <a:lnTo>
                    <a:pt x="18724" y="1819"/>
                  </a:lnTo>
                  <a:lnTo>
                    <a:pt x="18594" y="1819"/>
                  </a:lnTo>
                  <a:lnTo>
                    <a:pt x="18396" y="1819"/>
                  </a:lnTo>
                  <a:lnTo>
                    <a:pt x="18314" y="1705"/>
                  </a:lnTo>
                  <a:lnTo>
                    <a:pt x="18233" y="1544"/>
                  </a:lnTo>
                  <a:lnTo>
                    <a:pt x="18107" y="1201"/>
                  </a:lnTo>
                  <a:lnTo>
                    <a:pt x="17944" y="973"/>
                  </a:lnTo>
                  <a:lnTo>
                    <a:pt x="17582" y="228"/>
                  </a:lnTo>
                  <a:lnTo>
                    <a:pt x="17501" y="181"/>
                  </a:lnTo>
                  <a:lnTo>
                    <a:pt x="17375" y="114"/>
                  </a:lnTo>
                  <a:lnTo>
                    <a:pt x="17130" y="67"/>
                  </a:lnTo>
                  <a:lnTo>
                    <a:pt x="17014" y="0"/>
                  </a:lnTo>
                  <a:lnTo>
                    <a:pt x="16884" y="67"/>
                  </a:lnTo>
                  <a:lnTo>
                    <a:pt x="16513" y="295"/>
                  </a:lnTo>
                  <a:lnTo>
                    <a:pt x="16431" y="570"/>
                  </a:lnTo>
                  <a:lnTo>
                    <a:pt x="16513" y="570"/>
                  </a:lnTo>
                  <a:lnTo>
                    <a:pt x="16595" y="685"/>
                  </a:lnTo>
                  <a:lnTo>
                    <a:pt x="16639" y="792"/>
                  </a:lnTo>
                  <a:lnTo>
                    <a:pt x="16557" y="1362"/>
                  </a:lnTo>
                  <a:lnTo>
                    <a:pt x="16513" y="1705"/>
                  </a:lnTo>
                  <a:lnTo>
                    <a:pt x="16595" y="1879"/>
                  </a:lnTo>
                  <a:lnTo>
                    <a:pt x="16393" y="2161"/>
                  </a:lnTo>
                  <a:lnTo>
                    <a:pt x="16234" y="2107"/>
                  </a:lnTo>
                  <a:lnTo>
                    <a:pt x="16152" y="2107"/>
                  </a:lnTo>
                  <a:lnTo>
                    <a:pt x="15907" y="2107"/>
                  </a:lnTo>
                  <a:lnTo>
                    <a:pt x="15536" y="1933"/>
                  </a:lnTo>
                  <a:lnTo>
                    <a:pt x="15415" y="2336"/>
                  </a:lnTo>
                  <a:lnTo>
                    <a:pt x="14963" y="2564"/>
                  </a:lnTo>
                  <a:lnTo>
                    <a:pt x="14674" y="2564"/>
                  </a:lnTo>
                  <a:lnTo>
                    <a:pt x="14553" y="2564"/>
                  </a:lnTo>
                  <a:lnTo>
                    <a:pt x="14394" y="2450"/>
                  </a:lnTo>
                  <a:lnTo>
                    <a:pt x="14346" y="2336"/>
                  </a:lnTo>
                  <a:lnTo>
                    <a:pt x="13985" y="2161"/>
                  </a:lnTo>
                  <a:lnTo>
                    <a:pt x="13821" y="2107"/>
                  </a:lnTo>
                  <a:lnTo>
                    <a:pt x="13451" y="2268"/>
                  </a:lnTo>
                  <a:lnTo>
                    <a:pt x="13253" y="2268"/>
                  </a:lnTo>
                  <a:lnTo>
                    <a:pt x="12959" y="1819"/>
                  </a:lnTo>
                  <a:lnTo>
                    <a:pt x="12309" y="1591"/>
                  </a:lnTo>
                  <a:lnTo>
                    <a:pt x="12309" y="1705"/>
                  </a:lnTo>
                  <a:lnTo>
                    <a:pt x="12227" y="1879"/>
                  </a:lnTo>
                  <a:lnTo>
                    <a:pt x="12179" y="1933"/>
                  </a:lnTo>
                  <a:lnTo>
                    <a:pt x="12261" y="2221"/>
                  </a:lnTo>
                  <a:lnTo>
                    <a:pt x="12309" y="2383"/>
                  </a:lnTo>
                  <a:lnTo>
                    <a:pt x="12391" y="2564"/>
                  </a:lnTo>
                  <a:lnTo>
                    <a:pt x="12015" y="2611"/>
                  </a:lnTo>
                  <a:lnTo>
                    <a:pt x="11736" y="2611"/>
                  </a:lnTo>
                  <a:lnTo>
                    <a:pt x="11572" y="2564"/>
                  </a:lnTo>
                  <a:lnTo>
                    <a:pt x="11529" y="2383"/>
                  </a:lnTo>
                  <a:lnTo>
                    <a:pt x="11283" y="2450"/>
                  </a:lnTo>
                  <a:lnTo>
                    <a:pt x="11202" y="2336"/>
                  </a:lnTo>
                  <a:lnTo>
                    <a:pt x="10956" y="2383"/>
                  </a:lnTo>
                  <a:lnTo>
                    <a:pt x="10831" y="2497"/>
                  </a:lnTo>
                  <a:lnTo>
                    <a:pt x="10792" y="2564"/>
                  </a:lnTo>
                  <a:lnTo>
                    <a:pt x="10667" y="2725"/>
                  </a:lnTo>
                  <a:lnTo>
                    <a:pt x="10667" y="2839"/>
                  </a:lnTo>
                  <a:lnTo>
                    <a:pt x="10388" y="3020"/>
                  </a:lnTo>
                  <a:lnTo>
                    <a:pt x="10340" y="3134"/>
                  </a:lnTo>
                  <a:lnTo>
                    <a:pt x="10224" y="3181"/>
                  </a:lnTo>
                  <a:lnTo>
                    <a:pt x="9853" y="3067"/>
                  </a:lnTo>
                  <a:lnTo>
                    <a:pt x="9492" y="2839"/>
                  </a:lnTo>
                  <a:lnTo>
                    <a:pt x="8919" y="2725"/>
                  </a:lnTo>
                  <a:lnTo>
                    <a:pt x="8466" y="2107"/>
                  </a:lnTo>
                  <a:lnTo>
                    <a:pt x="7768" y="1477"/>
                  </a:lnTo>
                  <a:lnTo>
                    <a:pt x="7113" y="1591"/>
                  </a:lnTo>
                  <a:lnTo>
                    <a:pt x="6660" y="1087"/>
                  </a:lnTo>
                  <a:lnTo>
                    <a:pt x="6092" y="1315"/>
                  </a:lnTo>
                  <a:lnTo>
                    <a:pt x="5485" y="1248"/>
                  </a:lnTo>
                  <a:lnTo>
                    <a:pt x="4575" y="1477"/>
                  </a:lnTo>
                  <a:lnTo>
                    <a:pt x="4411" y="2611"/>
                  </a:lnTo>
                  <a:lnTo>
                    <a:pt x="4575" y="3134"/>
                  </a:lnTo>
                  <a:lnTo>
                    <a:pt x="3236" y="2906"/>
                  </a:lnTo>
                  <a:lnTo>
                    <a:pt x="2750" y="2725"/>
                  </a:lnTo>
                  <a:lnTo>
                    <a:pt x="2292" y="2839"/>
                  </a:lnTo>
                  <a:lnTo>
                    <a:pt x="2052" y="3859"/>
                  </a:lnTo>
                  <a:lnTo>
                    <a:pt x="2249" y="3859"/>
                  </a:lnTo>
                  <a:lnTo>
                    <a:pt x="2490" y="4832"/>
                  </a:lnTo>
                  <a:lnTo>
                    <a:pt x="2702" y="4832"/>
                  </a:lnTo>
                  <a:lnTo>
                    <a:pt x="2865" y="4725"/>
                  </a:lnTo>
                  <a:lnTo>
                    <a:pt x="2947" y="4611"/>
                  </a:lnTo>
                  <a:lnTo>
                    <a:pt x="3154" y="4544"/>
                  </a:lnTo>
                  <a:lnTo>
                    <a:pt x="3236" y="4658"/>
                  </a:lnTo>
                  <a:lnTo>
                    <a:pt x="3434" y="4611"/>
                  </a:lnTo>
                  <a:lnTo>
                    <a:pt x="3434" y="5114"/>
                  </a:lnTo>
                  <a:lnTo>
                    <a:pt x="3564" y="5221"/>
                  </a:lnTo>
                  <a:lnTo>
                    <a:pt x="3154" y="5289"/>
                  </a:lnTo>
                  <a:lnTo>
                    <a:pt x="3072" y="5403"/>
                  </a:lnTo>
                  <a:lnTo>
                    <a:pt x="3193" y="5564"/>
                  </a:lnTo>
                  <a:lnTo>
                    <a:pt x="3072" y="5564"/>
                  </a:lnTo>
                  <a:lnTo>
                    <a:pt x="2947" y="5564"/>
                  </a:lnTo>
                  <a:lnTo>
                    <a:pt x="3072" y="5678"/>
                  </a:lnTo>
                  <a:lnTo>
                    <a:pt x="3236" y="6134"/>
                  </a:lnTo>
                  <a:lnTo>
                    <a:pt x="3352" y="6134"/>
                  </a:lnTo>
                  <a:lnTo>
                    <a:pt x="3482" y="6201"/>
                  </a:lnTo>
                  <a:lnTo>
                    <a:pt x="3482" y="6309"/>
                  </a:lnTo>
                  <a:lnTo>
                    <a:pt x="3482" y="6591"/>
                  </a:lnTo>
                  <a:lnTo>
                    <a:pt x="3597" y="6812"/>
                  </a:lnTo>
                  <a:lnTo>
                    <a:pt x="3564" y="6591"/>
                  </a:lnTo>
                  <a:lnTo>
                    <a:pt x="3646" y="6423"/>
                  </a:lnTo>
                  <a:lnTo>
                    <a:pt x="3761" y="6477"/>
                  </a:lnTo>
                  <a:lnTo>
                    <a:pt x="3843" y="6705"/>
                  </a:lnTo>
                  <a:lnTo>
                    <a:pt x="3973" y="6812"/>
                  </a:lnTo>
                  <a:lnTo>
                    <a:pt x="3973" y="6926"/>
                  </a:lnTo>
                  <a:lnTo>
                    <a:pt x="3925" y="6993"/>
                  </a:lnTo>
                  <a:lnTo>
                    <a:pt x="3761" y="6926"/>
                  </a:lnTo>
                  <a:lnTo>
                    <a:pt x="3646" y="6926"/>
                  </a:lnTo>
                  <a:lnTo>
                    <a:pt x="3597" y="6926"/>
                  </a:lnTo>
                  <a:lnTo>
                    <a:pt x="3646" y="7336"/>
                  </a:lnTo>
                  <a:lnTo>
                    <a:pt x="3761" y="7268"/>
                  </a:lnTo>
                  <a:lnTo>
                    <a:pt x="3843" y="7383"/>
                  </a:lnTo>
                  <a:lnTo>
                    <a:pt x="3727" y="7383"/>
                  </a:lnTo>
                  <a:lnTo>
                    <a:pt x="3727" y="7497"/>
                  </a:lnTo>
                  <a:lnTo>
                    <a:pt x="3925" y="7678"/>
                  </a:lnTo>
                  <a:lnTo>
                    <a:pt x="3973" y="8242"/>
                  </a:lnTo>
                  <a:lnTo>
                    <a:pt x="4007" y="8403"/>
                  </a:lnTo>
                  <a:lnTo>
                    <a:pt x="3891" y="8470"/>
                  </a:lnTo>
                  <a:lnTo>
                    <a:pt x="3891" y="8403"/>
                  </a:lnTo>
                  <a:lnTo>
                    <a:pt x="3973" y="8356"/>
                  </a:lnTo>
                  <a:lnTo>
                    <a:pt x="3925" y="8356"/>
                  </a:lnTo>
                  <a:lnTo>
                    <a:pt x="3679" y="8470"/>
                  </a:lnTo>
                  <a:lnTo>
                    <a:pt x="3352" y="8403"/>
                  </a:lnTo>
                  <a:lnTo>
                    <a:pt x="3154" y="8242"/>
                  </a:lnTo>
                  <a:lnTo>
                    <a:pt x="2991" y="8181"/>
                  </a:lnTo>
                  <a:lnTo>
                    <a:pt x="2832" y="7899"/>
                  </a:lnTo>
                  <a:lnTo>
                    <a:pt x="2865" y="7839"/>
                  </a:lnTo>
                  <a:lnTo>
                    <a:pt x="2702" y="7725"/>
                  </a:lnTo>
                  <a:lnTo>
                    <a:pt x="2702" y="7450"/>
                  </a:lnTo>
                  <a:lnTo>
                    <a:pt x="2490" y="7611"/>
                  </a:lnTo>
                  <a:lnTo>
                    <a:pt x="2413" y="7725"/>
                  </a:lnTo>
                  <a:lnTo>
                    <a:pt x="2129" y="7678"/>
                  </a:lnTo>
                  <a:lnTo>
                    <a:pt x="2003" y="7497"/>
                  </a:lnTo>
                  <a:lnTo>
                    <a:pt x="1970" y="7383"/>
                  </a:lnTo>
                  <a:lnTo>
                    <a:pt x="1970" y="7497"/>
                  </a:lnTo>
                  <a:lnTo>
                    <a:pt x="1888" y="7497"/>
                  </a:lnTo>
                  <a:lnTo>
                    <a:pt x="1970" y="7785"/>
                  </a:lnTo>
                  <a:lnTo>
                    <a:pt x="2003" y="7953"/>
                  </a:lnTo>
                  <a:lnTo>
                    <a:pt x="2003" y="8013"/>
                  </a:lnTo>
                  <a:lnTo>
                    <a:pt x="2052" y="8181"/>
                  </a:lnTo>
                  <a:lnTo>
                    <a:pt x="2085" y="8356"/>
                  </a:lnTo>
                  <a:lnTo>
                    <a:pt x="2003" y="8356"/>
                  </a:lnTo>
                  <a:lnTo>
                    <a:pt x="1806" y="8289"/>
                  </a:lnTo>
                  <a:lnTo>
                    <a:pt x="1676" y="8242"/>
                  </a:lnTo>
                  <a:lnTo>
                    <a:pt x="1560" y="8356"/>
                  </a:lnTo>
                  <a:lnTo>
                    <a:pt x="1512" y="8289"/>
                  </a:lnTo>
                  <a:lnTo>
                    <a:pt x="1430" y="8356"/>
                  </a:lnTo>
                  <a:lnTo>
                    <a:pt x="1348" y="8356"/>
                  </a:lnTo>
                  <a:lnTo>
                    <a:pt x="1233" y="8356"/>
                  </a:lnTo>
                  <a:lnTo>
                    <a:pt x="1069" y="8517"/>
                  </a:lnTo>
                  <a:lnTo>
                    <a:pt x="910" y="8517"/>
                  </a:lnTo>
                  <a:lnTo>
                    <a:pt x="746" y="8470"/>
                  </a:lnTo>
                  <a:lnTo>
                    <a:pt x="616" y="8517"/>
                  </a:lnTo>
                  <a:lnTo>
                    <a:pt x="491" y="8517"/>
                  </a:lnTo>
                  <a:lnTo>
                    <a:pt x="453" y="8470"/>
                  </a:lnTo>
                  <a:lnTo>
                    <a:pt x="409" y="8470"/>
                  </a:lnTo>
                  <a:lnTo>
                    <a:pt x="409" y="8631"/>
                  </a:lnTo>
                  <a:lnTo>
                    <a:pt x="409" y="8698"/>
                  </a:lnTo>
                  <a:lnTo>
                    <a:pt x="371" y="8745"/>
                  </a:lnTo>
                  <a:lnTo>
                    <a:pt x="289" y="8812"/>
                  </a:lnTo>
                  <a:lnTo>
                    <a:pt x="246" y="8745"/>
                  </a:lnTo>
                  <a:lnTo>
                    <a:pt x="212" y="8926"/>
                  </a:lnTo>
                  <a:lnTo>
                    <a:pt x="246" y="9040"/>
                  </a:lnTo>
                  <a:lnTo>
                    <a:pt x="246" y="9154"/>
                  </a:lnTo>
                  <a:lnTo>
                    <a:pt x="246" y="9262"/>
                  </a:lnTo>
                  <a:lnTo>
                    <a:pt x="212" y="9376"/>
                  </a:lnTo>
                  <a:lnTo>
                    <a:pt x="164" y="9544"/>
                  </a:lnTo>
                  <a:lnTo>
                    <a:pt x="130" y="9658"/>
                  </a:lnTo>
                  <a:lnTo>
                    <a:pt x="130" y="9765"/>
                  </a:lnTo>
                  <a:lnTo>
                    <a:pt x="82" y="9993"/>
                  </a:lnTo>
                  <a:lnTo>
                    <a:pt x="48" y="10174"/>
                  </a:lnTo>
                  <a:lnTo>
                    <a:pt x="0" y="10221"/>
                  </a:lnTo>
                  <a:lnTo>
                    <a:pt x="48" y="10336"/>
                  </a:lnTo>
                  <a:lnTo>
                    <a:pt x="0" y="10450"/>
                  </a:lnTo>
                  <a:lnTo>
                    <a:pt x="82" y="10631"/>
                  </a:lnTo>
                  <a:lnTo>
                    <a:pt x="130" y="10792"/>
                  </a:lnTo>
                  <a:lnTo>
                    <a:pt x="130" y="11020"/>
                  </a:lnTo>
                  <a:lnTo>
                    <a:pt x="130" y="11195"/>
                  </a:lnTo>
                  <a:lnTo>
                    <a:pt x="82" y="11423"/>
                  </a:lnTo>
                  <a:lnTo>
                    <a:pt x="164" y="11423"/>
                  </a:lnTo>
                  <a:lnTo>
                    <a:pt x="246" y="11470"/>
                  </a:lnTo>
                  <a:lnTo>
                    <a:pt x="371" y="11765"/>
                  </a:lnTo>
                  <a:lnTo>
                    <a:pt x="535" y="12154"/>
                  </a:lnTo>
                  <a:lnTo>
                    <a:pt x="698" y="12430"/>
                  </a:lnTo>
                  <a:lnTo>
                    <a:pt x="650" y="12497"/>
                  </a:lnTo>
                  <a:lnTo>
                    <a:pt x="746" y="12658"/>
                  </a:lnTo>
                  <a:lnTo>
                    <a:pt x="910" y="12772"/>
                  </a:lnTo>
                  <a:lnTo>
                    <a:pt x="1108" y="13289"/>
                  </a:lnTo>
                  <a:lnTo>
                    <a:pt x="1108" y="13403"/>
                  </a:lnTo>
                  <a:lnTo>
                    <a:pt x="1108" y="13631"/>
                  </a:lnTo>
                  <a:lnTo>
                    <a:pt x="1233" y="13906"/>
                  </a:lnTo>
                  <a:lnTo>
                    <a:pt x="1397" y="13973"/>
                  </a:lnTo>
                  <a:lnTo>
                    <a:pt x="1512" y="14248"/>
                  </a:lnTo>
                  <a:lnTo>
                    <a:pt x="1724" y="14698"/>
                  </a:lnTo>
                  <a:lnTo>
                    <a:pt x="1840" y="14879"/>
                  </a:lnTo>
                  <a:lnTo>
                    <a:pt x="1970" y="15221"/>
                  </a:lnTo>
                  <a:lnTo>
                    <a:pt x="1970" y="15336"/>
                  </a:lnTo>
                  <a:lnTo>
                    <a:pt x="1970" y="15497"/>
                  </a:lnTo>
                  <a:lnTo>
                    <a:pt x="2052" y="15785"/>
                  </a:lnTo>
                  <a:lnTo>
                    <a:pt x="2085" y="16128"/>
                  </a:lnTo>
                  <a:lnTo>
                    <a:pt x="2129" y="16289"/>
                  </a:lnTo>
                  <a:lnTo>
                    <a:pt x="2210" y="16356"/>
                  </a:lnTo>
                  <a:lnTo>
                    <a:pt x="2374" y="16356"/>
                  </a:lnTo>
                  <a:lnTo>
                    <a:pt x="2490" y="16356"/>
                  </a:lnTo>
                  <a:lnTo>
                    <a:pt x="2490" y="16242"/>
                  </a:lnTo>
                  <a:lnTo>
                    <a:pt x="2620" y="16174"/>
                  </a:lnTo>
                  <a:lnTo>
                    <a:pt x="2909" y="16128"/>
                  </a:lnTo>
                  <a:lnTo>
                    <a:pt x="3111" y="15953"/>
                  </a:lnTo>
                  <a:lnTo>
                    <a:pt x="3154" y="15953"/>
                  </a:lnTo>
                  <a:lnTo>
                    <a:pt x="3270" y="15953"/>
                  </a:lnTo>
                  <a:lnTo>
                    <a:pt x="3352" y="15785"/>
                  </a:lnTo>
                  <a:lnTo>
                    <a:pt x="3482" y="15725"/>
                  </a:lnTo>
                  <a:lnTo>
                    <a:pt x="4007" y="15450"/>
                  </a:lnTo>
                  <a:lnTo>
                    <a:pt x="4007" y="15383"/>
                  </a:lnTo>
                  <a:lnTo>
                    <a:pt x="4050" y="15221"/>
                  </a:lnTo>
                  <a:lnTo>
                    <a:pt x="4214" y="15107"/>
                  </a:lnTo>
                  <a:lnTo>
                    <a:pt x="4329" y="15040"/>
                  </a:lnTo>
                  <a:lnTo>
                    <a:pt x="4541" y="14993"/>
                  </a:lnTo>
                  <a:lnTo>
                    <a:pt x="4623" y="14993"/>
                  </a:lnTo>
                  <a:lnTo>
                    <a:pt x="4657" y="14926"/>
                  </a:lnTo>
                  <a:lnTo>
                    <a:pt x="4657" y="14765"/>
                  </a:lnTo>
                  <a:lnTo>
                    <a:pt x="4869" y="14698"/>
                  </a:lnTo>
                  <a:lnTo>
                    <a:pt x="4912" y="14651"/>
                  </a:lnTo>
                  <a:lnTo>
                    <a:pt x="4912" y="14537"/>
                  </a:lnTo>
                  <a:lnTo>
                    <a:pt x="4994" y="14423"/>
                  </a:lnTo>
                  <a:lnTo>
                    <a:pt x="5191" y="14362"/>
                  </a:lnTo>
                  <a:lnTo>
                    <a:pt x="5158" y="14195"/>
                  </a:lnTo>
                  <a:lnTo>
                    <a:pt x="5191" y="14020"/>
                  </a:lnTo>
                  <a:lnTo>
                    <a:pt x="5240" y="13859"/>
                  </a:lnTo>
                  <a:lnTo>
                    <a:pt x="5273" y="13906"/>
                  </a:lnTo>
                  <a:lnTo>
                    <a:pt x="5321" y="13906"/>
                  </a:lnTo>
                  <a:lnTo>
                    <a:pt x="5485" y="13564"/>
                  </a:lnTo>
                  <a:lnTo>
                    <a:pt x="5567" y="13221"/>
                  </a:lnTo>
                  <a:lnTo>
                    <a:pt x="5485" y="13174"/>
                  </a:lnTo>
                  <a:lnTo>
                    <a:pt x="5321" y="12886"/>
                  </a:lnTo>
                  <a:lnTo>
                    <a:pt x="5191" y="12832"/>
                  </a:lnTo>
                  <a:lnTo>
                    <a:pt x="4912" y="12718"/>
                  </a:lnTo>
                  <a:lnTo>
                    <a:pt x="4753" y="12383"/>
                  </a:lnTo>
                  <a:lnTo>
                    <a:pt x="4753" y="12201"/>
                  </a:lnTo>
                  <a:lnTo>
                    <a:pt x="4753" y="12107"/>
                  </a:lnTo>
                  <a:lnTo>
                    <a:pt x="4705" y="12040"/>
                  </a:lnTo>
                  <a:lnTo>
                    <a:pt x="4657" y="12154"/>
                  </a:lnTo>
                  <a:lnTo>
                    <a:pt x="4541" y="12315"/>
                  </a:lnTo>
                  <a:lnTo>
                    <a:pt x="4411" y="12544"/>
                  </a:lnTo>
                  <a:lnTo>
                    <a:pt x="4329" y="12658"/>
                  </a:lnTo>
                  <a:lnTo>
                    <a:pt x="4214" y="12718"/>
                  </a:lnTo>
                  <a:lnTo>
                    <a:pt x="3973" y="12718"/>
                  </a:lnTo>
                  <a:lnTo>
                    <a:pt x="3925" y="12772"/>
                  </a:lnTo>
                  <a:lnTo>
                    <a:pt x="3809" y="12772"/>
                  </a:lnTo>
                  <a:lnTo>
                    <a:pt x="3761" y="12718"/>
                  </a:lnTo>
                  <a:lnTo>
                    <a:pt x="3727" y="12658"/>
                  </a:lnTo>
                  <a:lnTo>
                    <a:pt x="3727" y="12544"/>
                  </a:lnTo>
                  <a:lnTo>
                    <a:pt x="3727" y="12383"/>
                  </a:lnTo>
                  <a:lnTo>
                    <a:pt x="3727" y="12201"/>
                  </a:lnTo>
                  <a:lnTo>
                    <a:pt x="3646" y="12107"/>
                  </a:lnTo>
                  <a:lnTo>
                    <a:pt x="3597" y="12201"/>
                  </a:lnTo>
                  <a:lnTo>
                    <a:pt x="3564" y="12268"/>
                  </a:lnTo>
                  <a:lnTo>
                    <a:pt x="3597" y="12544"/>
                  </a:lnTo>
                  <a:lnTo>
                    <a:pt x="3516" y="12383"/>
                  </a:lnTo>
                  <a:lnTo>
                    <a:pt x="3434" y="12268"/>
                  </a:lnTo>
                  <a:lnTo>
                    <a:pt x="3400" y="12154"/>
                  </a:lnTo>
                  <a:lnTo>
                    <a:pt x="3352" y="12040"/>
                  </a:lnTo>
                  <a:lnTo>
                    <a:pt x="3400" y="12040"/>
                  </a:lnTo>
                  <a:lnTo>
                    <a:pt x="3400" y="11993"/>
                  </a:lnTo>
                  <a:lnTo>
                    <a:pt x="3352" y="11812"/>
                  </a:lnTo>
                  <a:lnTo>
                    <a:pt x="3270" y="11765"/>
                  </a:lnTo>
                  <a:lnTo>
                    <a:pt x="3193" y="11651"/>
                  </a:lnTo>
                  <a:lnTo>
                    <a:pt x="3193" y="11584"/>
                  </a:lnTo>
                  <a:lnTo>
                    <a:pt x="3111" y="11584"/>
                  </a:lnTo>
                  <a:lnTo>
                    <a:pt x="3111" y="11470"/>
                  </a:lnTo>
                  <a:lnTo>
                    <a:pt x="3029" y="11423"/>
                  </a:lnTo>
                  <a:lnTo>
                    <a:pt x="2991" y="11242"/>
                  </a:lnTo>
                  <a:lnTo>
                    <a:pt x="2909" y="11020"/>
                  </a:lnTo>
                  <a:lnTo>
                    <a:pt x="2865" y="10966"/>
                  </a:lnTo>
                  <a:lnTo>
                    <a:pt x="2947" y="10906"/>
                  </a:lnTo>
                  <a:lnTo>
                    <a:pt x="2947" y="10852"/>
                  </a:lnTo>
                  <a:lnTo>
                    <a:pt x="2909" y="10852"/>
                  </a:lnTo>
                  <a:lnTo>
                    <a:pt x="2865" y="10792"/>
                  </a:lnTo>
                  <a:lnTo>
                    <a:pt x="2947" y="10792"/>
                  </a:lnTo>
                  <a:lnTo>
                    <a:pt x="2991" y="10792"/>
                  </a:lnTo>
                  <a:lnTo>
                    <a:pt x="3072" y="10792"/>
                  </a:lnTo>
                  <a:lnTo>
                    <a:pt x="3072" y="10631"/>
                  </a:lnTo>
                  <a:lnTo>
                    <a:pt x="3111" y="10631"/>
                  </a:lnTo>
                  <a:lnTo>
                    <a:pt x="3111" y="10678"/>
                  </a:lnTo>
                  <a:lnTo>
                    <a:pt x="3236" y="10792"/>
                  </a:lnTo>
                  <a:lnTo>
                    <a:pt x="3318" y="10678"/>
                  </a:lnTo>
                  <a:lnTo>
                    <a:pt x="3352" y="10792"/>
                  </a:lnTo>
                  <a:lnTo>
                    <a:pt x="3434" y="11020"/>
                  </a:lnTo>
                  <a:lnTo>
                    <a:pt x="3516" y="11081"/>
                  </a:lnTo>
                  <a:lnTo>
                    <a:pt x="3564" y="11195"/>
                  </a:lnTo>
                  <a:lnTo>
                    <a:pt x="3679" y="11470"/>
                  </a:lnTo>
                  <a:lnTo>
                    <a:pt x="3843" y="11537"/>
                  </a:lnTo>
                  <a:lnTo>
                    <a:pt x="3925" y="11651"/>
                  </a:lnTo>
                  <a:lnTo>
                    <a:pt x="4050" y="11765"/>
                  </a:lnTo>
                  <a:lnTo>
                    <a:pt x="4214" y="11879"/>
                  </a:lnTo>
                  <a:lnTo>
                    <a:pt x="4378" y="11926"/>
                  </a:lnTo>
                  <a:lnTo>
                    <a:pt x="4459" y="11879"/>
                  </a:lnTo>
                  <a:lnTo>
                    <a:pt x="4541" y="11812"/>
                  </a:lnTo>
                  <a:lnTo>
                    <a:pt x="4623" y="11765"/>
                  </a:lnTo>
                  <a:lnTo>
                    <a:pt x="4753" y="11698"/>
                  </a:lnTo>
                  <a:lnTo>
                    <a:pt x="4869" y="11879"/>
                  </a:lnTo>
                  <a:lnTo>
                    <a:pt x="4951" y="12154"/>
                  </a:lnTo>
                  <a:lnTo>
                    <a:pt x="5191" y="12201"/>
                  </a:lnTo>
                  <a:lnTo>
                    <a:pt x="5403" y="12268"/>
                  </a:lnTo>
                  <a:lnTo>
                    <a:pt x="5601" y="12268"/>
                  </a:lnTo>
                  <a:lnTo>
                    <a:pt x="5813" y="12315"/>
                  </a:lnTo>
                  <a:lnTo>
                    <a:pt x="5928" y="12383"/>
                  </a:lnTo>
                  <a:lnTo>
                    <a:pt x="6053" y="12315"/>
                  </a:lnTo>
                  <a:lnTo>
                    <a:pt x="6217" y="12315"/>
                  </a:lnTo>
                  <a:lnTo>
                    <a:pt x="6381" y="12268"/>
                  </a:lnTo>
                  <a:lnTo>
                    <a:pt x="6463" y="12315"/>
                  </a:lnTo>
                  <a:lnTo>
                    <a:pt x="6545" y="12383"/>
                  </a:lnTo>
                  <a:lnTo>
                    <a:pt x="6545" y="12315"/>
                  </a:lnTo>
                  <a:lnTo>
                    <a:pt x="6790" y="12268"/>
                  </a:lnTo>
                  <a:lnTo>
                    <a:pt x="6872" y="12201"/>
                  </a:lnTo>
                  <a:lnTo>
                    <a:pt x="6954" y="12268"/>
                  </a:lnTo>
                  <a:lnTo>
                    <a:pt x="6997" y="12430"/>
                  </a:lnTo>
                  <a:lnTo>
                    <a:pt x="7079" y="12430"/>
                  </a:lnTo>
                  <a:lnTo>
                    <a:pt x="7113" y="12544"/>
                  </a:lnTo>
                  <a:lnTo>
                    <a:pt x="7161" y="12718"/>
                  </a:lnTo>
                  <a:lnTo>
                    <a:pt x="7359" y="12832"/>
                  </a:lnTo>
                  <a:lnTo>
                    <a:pt x="7407" y="12772"/>
                  </a:lnTo>
                  <a:lnTo>
                    <a:pt x="7440" y="12772"/>
                  </a:lnTo>
                  <a:lnTo>
                    <a:pt x="7407" y="12832"/>
                  </a:lnTo>
                  <a:lnTo>
                    <a:pt x="7440" y="13000"/>
                  </a:lnTo>
                  <a:lnTo>
                    <a:pt x="7652" y="13174"/>
                  </a:lnTo>
                  <a:lnTo>
                    <a:pt x="7811" y="13060"/>
                  </a:lnTo>
                  <a:lnTo>
                    <a:pt x="7811" y="13174"/>
                  </a:lnTo>
                  <a:lnTo>
                    <a:pt x="7604" y="13289"/>
                  </a:lnTo>
                  <a:lnTo>
                    <a:pt x="7522" y="13289"/>
                  </a:lnTo>
                  <a:lnTo>
                    <a:pt x="7811" y="13678"/>
                  </a:lnTo>
                  <a:lnTo>
                    <a:pt x="7975" y="13792"/>
                  </a:lnTo>
                  <a:lnTo>
                    <a:pt x="8221" y="13678"/>
                  </a:lnTo>
                  <a:lnTo>
                    <a:pt x="8254" y="13517"/>
                  </a:lnTo>
                  <a:lnTo>
                    <a:pt x="8172" y="13450"/>
                  </a:lnTo>
                  <a:lnTo>
                    <a:pt x="8254" y="13403"/>
                  </a:lnTo>
                  <a:lnTo>
                    <a:pt x="8254" y="13289"/>
                  </a:lnTo>
                  <a:lnTo>
                    <a:pt x="8384" y="13289"/>
                  </a:lnTo>
                  <a:lnTo>
                    <a:pt x="8384" y="13336"/>
                  </a:lnTo>
                  <a:lnTo>
                    <a:pt x="8302" y="13336"/>
                  </a:lnTo>
                  <a:lnTo>
                    <a:pt x="8336" y="13450"/>
                  </a:lnTo>
                  <a:lnTo>
                    <a:pt x="8384" y="13517"/>
                  </a:lnTo>
                  <a:lnTo>
                    <a:pt x="8336" y="13564"/>
                  </a:lnTo>
                  <a:lnTo>
                    <a:pt x="8336" y="13631"/>
                  </a:lnTo>
                  <a:lnTo>
                    <a:pt x="8384" y="13745"/>
                  </a:lnTo>
                  <a:lnTo>
                    <a:pt x="8384" y="13973"/>
                  </a:lnTo>
                  <a:lnTo>
                    <a:pt x="8418" y="14362"/>
                  </a:lnTo>
                  <a:lnTo>
                    <a:pt x="8466" y="14584"/>
                  </a:lnTo>
                  <a:lnTo>
                    <a:pt x="8664" y="15450"/>
                  </a:lnTo>
                  <a:lnTo>
                    <a:pt x="8794" y="15725"/>
                  </a:lnTo>
                  <a:lnTo>
                    <a:pt x="8871" y="16067"/>
                  </a:lnTo>
                  <a:lnTo>
                    <a:pt x="9034" y="16517"/>
                  </a:lnTo>
                  <a:lnTo>
                    <a:pt x="9164" y="16812"/>
                  </a:lnTo>
                  <a:lnTo>
                    <a:pt x="9328" y="17315"/>
                  </a:lnTo>
                  <a:lnTo>
                    <a:pt x="9280" y="17262"/>
                  </a:lnTo>
                  <a:lnTo>
                    <a:pt x="9574" y="17832"/>
                  </a:lnTo>
                  <a:lnTo>
                    <a:pt x="9689" y="17718"/>
                  </a:lnTo>
                  <a:lnTo>
                    <a:pt x="9689" y="17604"/>
                  </a:lnTo>
                  <a:lnTo>
                    <a:pt x="9771" y="17490"/>
                  </a:lnTo>
                  <a:lnTo>
                    <a:pt x="9930" y="17490"/>
                  </a:lnTo>
                  <a:lnTo>
                    <a:pt x="9978" y="17430"/>
                  </a:lnTo>
                  <a:lnTo>
                    <a:pt x="9853" y="17376"/>
                  </a:lnTo>
                  <a:lnTo>
                    <a:pt x="9930" y="17148"/>
                  </a:lnTo>
                  <a:lnTo>
                    <a:pt x="10060" y="17148"/>
                  </a:lnTo>
                  <a:lnTo>
                    <a:pt x="10012" y="16698"/>
                  </a:lnTo>
                  <a:lnTo>
                    <a:pt x="10060" y="16517"/>
                  </a:lnTo>
                  <a:lnTo>
                    <a:pt x="10142" y="16289"/>
                  </a:lnTo>
                  <a:lnTo>
                    <a:pt x="10060" y="16128"/>
                  </a:lnTo>
                  <a:lnTo>
                    <a:pt x="10094" y="16128"/>
                  </a:lnTo>
                  <a:lnTo>
                    <a:pt x="10094" y="15953"/>
                  </a:lnTo>
                  <a:lnTo>
                    <a:pt x="10094" y="15839"/>
                  </a:lnTo>
                  <a:lnTo>
                    <a:pt x="10060" y="15671"/>
                  </a:lnTo>
                  <a:lnTo>
                    <a:pt x="10094" y="15450"/>
                  </a:lnTo>
                  <a:lnTo>
                    <a:pt x="10176" y="15383"/>
                  </a:lnTo>
                  <a:lnTo>
                    <a:pt x="10224" y="15383"/>
                  </a:lnTo>
                  <a:lnTo>
                    <a:pt x="10306" y="15268"/>
                  </a:lnTo>
                  <a:lnTo>
                    <a:pt x="10388" y="15221"/>
                  </a:lnTo>
                  <a:lnTo>
                    <a:pt x="10551" y="15107"/>
                  </a:lnTo>
                  <a:lnTo>
                    <a:pt x="10503" y="15040"/>
                  </a:lnTo>
                  <a:lnTo>
                    <a:pt x="10585" y="14926"/>
                  </a:lnTo>
                  <a:lnTo>
                    <a:pt x="10749" y="14698"/>
                  </a:lnTo>
                  <a:lnTo>
                    <a:pt x="10922" y="14537"/>
                  </a:lnTo>
                  <a:lnTo>
                    <a:pt x="11120" y="14134"/>
                  </a:lnTo>
                  <a:lnTo>
                    <a:pt x="11086" y="14134"/>
                  </a:lnTo>
                  <a:lnTo>
                    <a:pt x="11168" y="14087"/>
                  </a:lnTo>
                  <a:lnTo>
                    <a:pt x="11168" y="14134"/>
                  </a:lnTo>
                  <a:lnTo>
                    <a:pt x="11332" y="14087"/>
                  </a:lnTo>
                  <a:lnTo>
                    <a:pt x="11365" y="13973"/>
                  </a:lnTo>
                  <a:lnTo>
                    <a:pt x="11413" y="13906"/>
                  </a:lnTo>
                  <a:lnTo>
                    <a:pt x="11447" y="13792"/>
                  </a:lnTo>
                  <a:lnTo>
                    <a:pt x="11413" y="13631"/>
                  </a:lnTo>
                  <a:lnTo>
                    <a:pt x="11413" y="13564"/>
                  </a:lnTo>
                  <a:lnTo>
                    <a:pt x="11490" y="13517"/>
                  </a:lnTo>
                  <a:lnTo>
                    <a:pt x="11654" y="13403"/>
                  </a:lnTo>
                  <a:lnTo>
                    <a:pt x="11654" y="13289"/>
                  </a:lnTo>
                  <a:lnTo>
                    <a:pt x="11693" y="13289"/>
                  </a:lnTo>
                  <a:lnTo>
                    <a:pt x="11693" y="13450"/>
                  </a:lnTo>
                  <a:lnTo>
                    <a:pt x="11736" y="13517"/>
                  </a:lnTo>
                  <a:lnTo>
                    <a:pt x="11818" y="13336"/>
                  </a:lnTo>
                  <a:lnTo>
                    <a:pt x="11818" y="13450"/>
                  </a:lnTo>
                  <a:lnTo>
                    <a:pt x="11934" y="13403"/>
                  </a:lnTo>
                  <a:lnTo>
                    <a:pt x="11982" y="13403"/>
                  </a:lnTo>
                  <a:lnTo>
                    <a:pt x="12064" y="13403"/>
                  </a:lnTo>
                  <a:lnTo>
                    <a:pt x="12015" y="13289"/>
                  </a:lnTo>
                  <a:lnTo>
                    <a:pt x="12064" y="13221"/>
                  </a:lnTo>
                  <a:lnTo>
                    <a:pt x="12064" y="13289"/>
                  </a:lnTo>
                  <a:lnTo>
                    <a:pt x="12145" y="13403"/>
                  </a:lnTo>
                  <a:lnTo>
                    <a:pt x="12179" y="13221"/>
                  </a:lnTo>
                  <a:lnTo>
                    <a:pt x="12145" y="13107"/>
                  </a:lnTo>
                  <a:lnTo>
                    <a:pt x="12179" y="13060"/>
                  </a:lnTo>
                  <a:lnTo>
                    <a:pt x="12145" y="12886"/>
                  </a:lnTo>
                  <a:lnTo>
                    <a:pt x="12064" y="12886"/>
                  </a:lnTo>
                  <a:lnTo>
                    <a:pt x="12064" y="12772"/>
                  </a:lnTo>
                  <a:lnTo>
                    <a:pt x="12179" y="12832"/>
                  </a:lnTo>
                  <a:lnTo>
                    <a:pt x="12227" y="13000"/>
                  </a:lnTo>
                  <a:lnTo>
                    <a:pt x="12343" y="13060"/>
                  </a:lnTo>
                  <a:lnTo>
                    <a:pt x="12473" y="13221"/>
                  </a:lnTo>
                  <a:lnTo>
                    <a:pt x="12507" y="13450"/>
                  </a:lnTo>
                  <a:lnTo>
                    <a:pt x="12555" y="13631"/>
                  </a:lnTo>
                  <a:lnTo>
                    <a:pt x="12670" y="13859"/>
                  </a:lnTo>
                  <a:lnTo>
                    <a:pt x="12714" y="13859"/>
                  </a:lnTo>
                  <a:lnTo>
                    <a:pt x="12796" y="13906"/>
                  </a:lnTo>
                  <a:lnTo>
                    <a:pt x="12834" y="13973"/>
                  </a:lnTo>
                  <a:lnTo>
                    <a:pt x="12877" y="14087"/>
                  </a:lnTo>
                  <a:lnTo>
                    <a:pt x="13007" y="14195"/>
                  </a:lnTo>
                  <a:lnTo>
                    <a:pt x="12959" y="14248"/>
                  </a:lnTo>
                  <a:lnTo>
                    <a:pt x="12877" y="14195"/>
                  </a:lnTo>
                  <a:lnTo>
                    <a:pt x="13007" y="14362"/>
                  </a:lnTo>
                  <a:lnTo>
                    <a:pt x="13007" y="14309"/>
                  </a:lnTo>
                  <a:lnTo>
                    <a:pt x="13123" y="14537"/>
                  </a:lnTo>
                  <a:lnTo>
                    <a:pt x="13171" y="14698"/>
                  </a:lnTo>
                  <a:lnTo>
                    <a:pt x="13123" y="14993"/>
                  </a:lnTo>
                  <a:lnTo>
                    <a:pt x="13123" y="15336"/>
                  </a:lnTo>
                  <a:lnTo>
                    <a:pt x="13205" y="15268"/>
                  </a:lnTo>
                  <a:lnTo>
                    <a:pt x="13205" y="15336"/>
                  </a:lnTo>
                  <a:lnTo>
                    <a:pt x="13287" y="15336"/>
                  </a:lnTo>
                  <a:lnTo>
                    <a:pt x="13335" y="15268"/>
                  </a:lnTo>
                  <a:lnTo>
                    <a:pt x="13287" y="15336"/>
                  </a:lnTo>
                  <a:lnTo>
                    <a:pt x="13369" y="15383"/>
                  </a:lnTo>
                  <a:lnTo>
                    <a:pt x="13412" y="15336"/>
                  </a:lnTo>
                  <a:lnTo>
                    <a:pt x="13576" y="15221"/>
                  </a:lnTo>
                  <a:lnTo>
                    <a:pt x="13658" y="15107"/>
                  </a:lnTo>
                  <a:lnTo>
                    <a:pt x="13658" y="14926"/>
                  </a:lnTo>
                  <a:lnTo>
                    <a:pt x="13691" y="14879"/>
                  </a:lnTo>
                  <a:lnTo>
                    <a:pt x="13739" y="14993"/>
                  </a:lnTo>
                  <a:lnTo>
                    <a:pt x="13773" y="15107"/>
                  </a:lnTo>
                  <a:lnTo>
                    <a:pt x="13855" y="15107"/>
                  </a:lnTo>
                  <a:lnTo>
                    <a:pt x="13855" y="15268"/>
                  </a:lnTo>
                  <a:lnTo>
                    <a:pt x="13903" y="15497"/>
                  </a:lnTo>
                  <a:lnTo>
                    <a:pt x="13937" y="15785"/>
                  </a:lnTo>
                  <a:lnTo>
                    <a:pt x="13985" y="16067"/>
                  </a:lnTo>
                  <a:lnTo>
                    <a:pt x="14019" y="16067"/>
                  </a:lnTo>
                  <a:lnTo>
                    <a:pt x="14019" y="15953"/>
                  </a:lnTo>
                  <a:lnTo>
                    <a:pt x="14149" y="16289"/>
                  </a:lnTo>
                  <a:lnTo>
                    <a:pt x="14149" y="16584"/>
                  </a:lnTo>
                  <a:lnTo>
                    <a:pt x="14101" y="16631"/>
                  </a:lnTo>
                  <a:lnTo>
                    <a:pt x="14149" y="16631"/>
                  </a:lnTo>
                  <a:lnTo>
                    <a:pt x="14149" y="16926"/>
                  </a:lnTo>
                  <a:lnTo>
                    <a:pt x="14101" y="17040"/>
                  </a:lnTo>
                  <a:lnTo>
                    <a:pt x="14149" y="17201"/>
                  </a:lnTo>
                  <a:lnTo>
                    <a:pt x="14149" y="17262"/>
                  </a:lnTo>
                  <a:lnTo>
                    <a:pt x="14101" y="17376"/>
                  </a:lnTo>
                  <a:lnTo>
                    <a:pt x="14067" y="17604"/>
                  </a:lnTo>
                  <a:lnTo>
                    <a:pt x="14101" y="17832"/>
                  </a:lnTo>
                  <a:lnTo>
                    <a:pt x="14149" y="17879"/>
                  </a:lnTo>
                  <a:lnTo>
                    <a:pt x="14149" y="17765"/>
                  </a:lnTo>
                  <a:lnTo>
                    <a:pt x="14183" y="17718"/>
                  </a:lnTo>
                  <a:lnTo>
                    <a:pt x="14231" y="17832"/>
                  </a:lnTo>
                  <a:lnTo>
                    <a:pt x="14346" y="18060"/>
                  </a:lnTo>
                  <a:lnTo>
                    <a:pt x="14428" y="18174"/>
                  </a:lnTo>
                  <a:lnTo>
                    <a:pt x="14510" y="18336"/>
                  </a:lnTo>
                  <a:lnTo>
                    <a:pt x="14553" y="18564"/>
                  </a:lnTo>
                  <a:lnTo>
                    <a:pt x="14592" y="18792"/>
                  </a:lnTo>
                  <a:lnTo>
                    <a:pt x="14635" y="18852"/>
                  </a:lnTo>
                  <a:lnTo>
                    <a:pt x="14635" y="19020"/>
                  </a:lnTo>
                  <a:lnTo>
                    <a:pt x="14635" y="19128"/>
                  </a:lnTo>
                  <a:lnTo>
                    <a:pt x="14756" y="19309"/>
                  </a:lnTo>
                  <a:lnTo>
                    <a:pt x="14799" y="19423"/>
                  </a:lnTo>
                  <a:lnTo>
                    <a:pt x="14963" y="19651"/>
                  </a:lnTo>
                  <a:lnTo>
                    <a:pt x="15126" y="19765"/>
                  </a:lnTo>
                  <a:lnTo>
                    <a:pt x="15252" y="199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" name="Freeform 87"/>
            <p:cNvSpPr>
              <a:spLocks/>
            </p:cNvSpPr>
            <p:nvPr/>
          </p:nvSpPr>
          <p:spPr bwMode="auto">
            <a:xfrm>
              <a:off x="6776021" y="4473399"/>
              <a:ext cx="239274" cy="263585"/>
            </a:xfrm>
            <a:custGeom>
              <a:avLst/>
              <a:gdLst/>
              <a:ahLst/>
              <a:cxnLst>
                <a:cxn ang="0">
                  <a:pos x="11966" y="3915"/>
                </a:cxn>
                <a:cxn ang="0">
                  <a:pos x="13120" y="2636"/>
                </a:cxn>
                <a:cxn ang="0">
                  <a:pos x="14145" y="1318"/>
                </a:cxn>
                <a:cxn ang="0">
                  <a:pos x="15299" y="271"/>
                </a:cxn>
                <a:cxn ang="0">
                  <a:pos x="15598" y="271"/>
                </a:cxn>
                <a:cxn ang="0">
                  <a:pos x="16026" y="930"/>
                </a:cxn>
                <a:cxn ang="0">
                  <a:pos x="16752" y="1589"/>
                </a:cxn>
                <a:cxn ang="0">
                  <a:pos x="17479" y="1977"/>
                </a:cxn>
                <a:cxn ang="0">
                  <a:pos x="17051" y="2636"/>
                </a:cxn>
                <a:cxn ang="0">
                  <a:pos x="18162" y="2248"/>
                </a:cxn>
                <a:cxn ang="0">
                  <a:pos x="19957" y="2907"/>
                </a:cxn>
                <a:cxn ang="0">
                  <a:pos x="19231" y="3566"/>
                </a:cxn>
                <a:cxn ang="0">
                  <a:pos x="18162" y="3915"/>
                </a:cxn>
                <a:cxn ang="0">
                  <a:pos x="18889" y="4884"/>
                </a:cxn>
                <a:cxn ang="0">
                  <a:pos x="17051" y="4884"/>
                </a:cxn>
                <a:cxn ang="0">
                  <a:pos x="17051" y="5891"/>
                </a:cxn>
                <a:cxn ang="0">
                  <a:pos x="16752" y="6550"/>
                </a:cxn>
                <a:cxn ang="0">
                  <a:pos x="16325" y="6822"/>
                </a:cxn>
                <a:cxn ang="0">
                  <a:pos x="17051" y="7481"/>
                </a:cxn>
                <a:cxn ang="0">
                  <a:pos x="17479" y="8527"/>
                </a:cxn>
                <a:cxn ang="0">
                  <a:pos x="17778" y="9457"/>
                </a:cxn>
                <a:cxn ang="0">
                  <a:pos x="19615" y="10775"/>
                </a:cxn>
                <a:cxn ang="0">
                  <a:pos x="17479" y="11434"/>
                </a:cxn>
                <a:cxn ang="0">
                  <a:pos x="16325" y="13101"/>
                </a:cxn>
                <a:cxn ang="0">
                  <a:pos x="15299" y="15078"/>
                </a:cxn>
                <a:cxn ang="0">
                  <a:pos x="14573" y="16008"/>
                </a:cxn>
                <a:cxn ang="0">
                  <a:pos x="13419" y="18992"/>
                </a:cxn>
                <a:cxn ang="0">
                  <a:pos x="10556" y="18643"/>
                </a:cxn>
                <a:cxn ang="0">
                  <a:pos x="9103" y="18992"/>
                </a:cxn>
                <a:cxn ang="0">
                  <a:pos x="8761" y="18372"/>
                </a:cxn>
                <a:cxn ang="0">
                  <a:pos x="7650" y="18372"/>
                </a:cxn>
                <a:cxn ang="0">
                  <a:pos x="6624" y="18372"/>
                </a:cxn>
                <a:cxn ang="0">
                  <a:pos x="5470" y="17984"/>
                </a:cxn>
                <a:cxn ang="0">
                  <a:pos x="3632" y="17984"/>
                </a:cxn>
                <a:cxn ang="0">
                  <a:pos x="2564" y="17984"/>
                </a:cxn>
                <a:cxn ang="0">
                  <a:pos x="2564" y="16008"/>
                </a:cxn>
                <a:cxn ang="0">
                  <a:pos x="1453" y="14031"/>
                </a:cxn>
                <a:cxn ang="0">
                  <a:pos x="726" y="14031"/>
                </a:cxn>
                <a:cxn ang="0">
                  <a:pos x="427" y="13372"/>
                </a:cxn>
                <a:cxn ang="0">
                  <a:pos x="0" y="12093"/>
                </a:cxn>
                <a:cxn ang="0">
                  <a:pos x="427" y="10116"/>
                </a:cxn>
                <a:cxn ang="0">
                  <a:pos x="1154" y="9186"/>
                </a:cxn>
                <a:cxn ang="0">
                  <a:pos x="1880" y="9457"/>
                </a:cxn>
                <a:cxn ang="0">
                  <a:pos x="3632" y="9845"/>
                </a:cxn>
                <a:cxn ang="0">
                  <a:pos x="4359" y="8798"/>
                </a:cxn>
                <a:cxn ang="0">
                  <a:pos x="5897" y="7481"/>
                </a:cxn>
                <a:cxn ang="0">
                  <a:pos x="10214" y="4574"/>
                </a:cxn>
                <a:cxn ang="0">
                  <a:pos x="11667" y="3566"/>
                </a:cxn>
              </a:cxnLst>
              <a:rect l="0" t="0" r="r" b="b"/>
              <a:pathLst>
                <a:path w="20000" h="20000">
                  <a:moveTo>
                    <a:pt x="11667" y="4225"/>
                  </a:moveTo>
                  <a:lnTo>
                    <a:pt x="11966" y="3915"/>
                  </a:lnTo>
                  <a:lnTo>
                    <a:pt x="12393" y="2907"/>
                  </a:lnTo>
                  <a:lnTo>
                    <a:pt x="13120" y="2636"/>
                  </a:lnTo>
                  <a:lnTo>
                    <a:pt x="13419" y="2907"/>
                  </a:lnTo>
                  <a:lnTo>
                    <a:pt x="14145" y="1318"/>
                  </a:lnTo>
                  <a:lnTo>
                    <a:pt x="14872" y="0"/>
                  </a:lnTo>
                  <a:lnTo>
                    <a:pt x="15299" y="271"/>
                  </a:lnTo>
                  <a:lnTo>
                    <a:pt x="15299" y="930"/>
                  </a:lnTo>
                  <a:lnTo>
                    <a:pt x="15598" y="271"/>
                  </a:lnTo>
                  <a:lnTo>
                    <a:pt x="16026" y="271"/>
                  </a:lnTo>
                  <a:lnTo>
                    <a:pt x="16026" y="930"/>
                  </a:lnTo>
                  <a:lnTo>
                    <a:pt x="16752" y="930"/>
                  </a:lnTo>
                  <a:lnTo>
                    <a:pt x="16752" y="1589"/>
                  </a:lnTo>
                  <a:lnTo>
                    <a:pt x="17051" y="1977"/>
                  </a:lnTo>
                  <a:lnTo>
                    <a:pt x="17479" y="1977"/>
                  </a:lnTo>
                  <a:lnTo>
                    <a:pt x="17479" y="2248"/>
                  </a:lnTo>
                  <a:lnTo>
                    <a:pt x="17051" y="2636"/>
                  </a:lnTo>
                  <a:lnTo>
                    <a:pt x="17778" y="2636"/>
                  </a:lnTo>
                  <a:lnTo>
                    <a:pt x="18162" y="2248"/>
                  </a:lnTo>
                  <a:lnTo>
                    <a:pt x="19231" y="2907"/>
                  </a:lnTo>
                  <a:lnTo>
                    <a:pt x="19957" y="2907"/>
                  </a:lnTo>
                  <a:lnTo>
                    <a:pt x="19957" y="3566"/>
                  </a:lnTo>
                  <a:lnTo>
                    <a:pt x="19231" y="3566"/>
                  </a:lnTo>
                  <a:lnTo>
                    <a:pt x="18504" y="3915"/>
                  </a:lnTo>
                  <a:lnTo>
                    <a:pt x="18162" y="3915"/>
                  </a:lnTo>
                  <a:lnTo>
                    <a:pt x="17778" y="3915"/>
                  </a:lnTo>
                  <a:lnTo>
                    <a:pt x="18889" y="4884"/>
                  </a:lnTo>
                  <a:lnTo>
                    <a:pt x="17479" y="5233"/>
                  </a:lnTo>
                  <a:lnTo>
                    <a:pt x="17051" y="4884"/>
                  </a:lnTo>
                  <a:lnTo>
                    <a:pt x="16752" y="5233"/>
                  </a:lnTo>
                  <a:lnTo>
                    <a:pt x="17051" y="5891"/>
                  </a:lnTo>
                  <a:lnTo>
                    <a:pt x="17051" y="6163"/>
                  </a:lnTo>
                  <a:lnTo>
                    <a:pt x="16752" y="6550"/>
                  </a:lnTo>
                  <a:lnTo>
                    <a:pt x="16752" y="6822"/>
                  </a:lnTo>
                  <a:lnTo>
                    <a:pt x="16325" y="6822"/>
                  </a:lnTo>
                  <a:lnTo>
                    <a:pt x="16325" y="7209"/>
                  </a:lnTo>
                  <a:lnTo>
                    <a:pt x="17051" y="7481"/>
                  </a:lnTo>
                  <a:lnTo>
                    <a:pt x="17479" y="8140"/>
                  </a:lnTo>
                  <a:lnTo>
                    <a:pt x="17479" y="8527"/>
                  </a:lnTo>
                  <a:lnTo>
                    <a:pt x="17051" y="9186"/>
                  </a:lnTo>
                  <a:lnTo>
                    <a:pt x="17778" y="9457"/>
                  </a:lnTo>
                  <a:lnTo>
                    <a:pt x="18889" y="10504"/>
                  </a:lnTo>
                  <a:lnTo>
                    <a:pt x="19615" y="10775"/>
                  </a:lnTo>
                  <a:lnTo>
                    <a:pt x="19231" y="11124"/>
                  </a:lnTo>
                  <a:lnTo>
                    <a:pt x="17479" y="11434"/>
                  </a:lnTo>
                  <a:lnTo>
                    <a:pt x="16752" y="11783"/>
                  </a:lnTo>
                  <a:lnTo>
                    <a:pt x="16325" y="13101"/>
                  </a:lnTo>
                  <a:lnTo>
                    <a:pt x="16752" y="14031"/>
                  </a:lnTo>
                  <a:lnTo>
                    <a:pt x="15299" y="15078"/>
                  </a:lnTo>
                  <a:lnTo>
                    <a:pt x="14145" y="15736"/>
                  </a:lnTo>
                  <a:lnTo>
                    <a:pt x="14573" y="16008"/>
                  </a:lnTo>
                  <a:lnTo>
                    <a:pt x="14145" y="17713"/>
                  </a:lnTo>
                  <a:lnTo>
                    <a:pt x="13419" y="18992"/>
                  </a:lnTo>
                  <a:lnTo>
                    <a:pt x="10940" y="19961"/>
                  </a:lnTo>
                  <a:lnTo>
                    <a:pt x="10556" y="18643"/>
                  </a:lnTo>
                  <a:lnTo>
                    <a:pt x="9829" y="18643"/>
                  </a:lnTo>
                  <a:lnTo>
                    <a:pt x="9103" y="18992"/>
                  </a:lnTo>
                  <a:lnTo>
                    <a:pt x="9103" y="17984"/>
                  </a:lnTo>
                  <a:lnTo>
                    <a:pt x="8761" y="18372"/>
                  </a:lnTo>
                  <a:lnTo>
                    <a:pt x="8077" y="17984"/>
                  </a:lnTo>
                  <a:lnTo>
                    <a:pt x="7650" y="18372"/>
                  </a:lnTo>
                  <a:lnTo>
                    <a:pt x="6923" y="18643"/>
                  </a:lnTo>
                  <a:lnTo>
                    <a:pt x="6624" y="18372"/>
                  </a:lnTo>
                  <a:lnTo>
                    <a:pt x="5897" y="18992"/>
                  </a:lnTo>
                  <a:lnTo>
                    <a:pt x="5470" y="17984"/>
                  </a:lnTo>
                  <a:lnTo>
                    <a:pt x="4744" y="17713"/>
                  </a:lnTo>
                  <a:lnTo>
                    <a:pt x="3632" y="17984"/>
                  </a:lnTo>
                  <a:lnTo>
                    <a:pt x="3291" y="17713"/>
                  </a:lnTo>
                  <a:lnTo>
                    <a:pt x="2564" y="17984"/>
                  </a:lnTo>
                  <a:lnTo>
                    <a:pt x="2564" y="16667"/>
                  </a:lnTo>
                  <a:lnTo>
                    <a:pt x="2564" y="16008"/>
                  </a:lnTo>
                  <a:lnTo>
                    <a:pt x="2179" y="14690"/>
                  </a:lnTo>
                  <a:lnTo>
                    <a:pt x="1453" y="14031"/>
                  </a:lnTo>
                  <a:lnTo>
                    <a:pt x="726" y="14031"/>
                  </a:lnTo>
                  <a:lnTo>
                    <a:pt x="1154" y="13760"/>
                  </a:lnTo>
                  <a:lnTo>
                    <a:pt x="427" y="13372"/>
                  </a:lnTo>
                  <a:lnTo>
                    <a:pt x="726" y="12752"/>
                  </a:lnTo>
                  <a:lnTo>
                    <a:pt x="0" y="12093"/>
                  </a:lnTo>
                  <a:lnTo>
                    <a:pt x="0" y="11124"/>
                  </a:lnTo>
                  <a:lnTo>
                    <a:pt x="427" y="10116"/>
                  </a:lnTo>
                  <a:lnTo>
                    <a:pt x="726" y="9457"/>
                  </a:lnTo>
                  <a:lnTo>
                    <a:pt x="1154" y="9186"/>
                  </a:lnTo>
                  <a:lnTo>
                    <a:pt x="1453" y="9186"/>
                  </a:lnTo>
                  <a:lnTo>
                    <a:pt x="1880" y="9457"/>
                  </a:lnTo>
                  <a:lnTo>
                    <a:pt x="2906" y="9457"/>
                  </a:lnTo>
                  <a:lnTo>
                    <a:pt x="3632" y="9845"/>
                  </a:lnTo>
                  <a:lnTo>
                    <a:pt x="4017" y="9845"/>
                  </a:lnTo>
                  <a:lnTo>
                    <a:pt x="4359" y="8798"/>
                  </a:lnTo>
                  <a:lnTo>
                    <a:pt x="4744" y="7868"/>
                  </a:lnTo>
                  <a:lnTo>
                    <a:pt x="5897" y="7481"/>
                  </a:lnTo>
                  <a:lnTo>
                    <a:pt x="8077" y="6822"/>
                  </a:lnTo>
                  <a:lnTo>
                    <a:pt x="10214" y="4574"/>
                  </a:lnTo>
                  <a:lnTo>
                    <a:pt x="10556" y="4225"/>
                  </a:lnTo>
                  <a:lnTo>
                    <a:pt x="11667" y="3566"/>
                  </a:lnTo>
                  <a:lnTo>
                    <a:pt x="11667" y="4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5" name="Freeform 86"/>
            <p:cNvSpPr>
              <a:spLocks/>
            </p:cNvSpPr>
            <p:nvPr/>
          </p:nvSpPr>
          <p:spPr bwMode="auto">
            <a:xfrm>
              <a:off x="6996101" y="4005087"/>
              <a:ext cx="40945" cy="95966"/>
            </a:xfrm>
            <a:custGeom>
              <a:avLst/>
              <a:gdLst/>
              <a:ahLst/>
              <a:cxnLst>
                <a:cxn ang="0">
                  <a:pos x="11139" y="19894"/>
                </a:cxn>
                <a:cxn ang="0">
                  <a:pos x="12911" y="16277"/>
                </a:cxn>
                <a:cxn ang="0">
                  <a:pos x="15443" y="12660"/>
                </a:cxn>
                <a:cxn ang="0">
                  <a:pos x="17215" y="6170"/>
                </a:cxn>
                <a:cxn ang="0">
                  <a:pos x="19747" y="4362"/>
                </a:cxn>
                <a:cxn ang="0">
                  <a:pos x="19747" y="1809"/>
                </a:cxn>
                <a:cxn ang="0">
                  <a:pos x="12911" y="0"/>
                </a:cxn>
                <a:cxn ang="0">
                  <a:pos x="8608" y="1809"/>
                </a:cxn>
                <a:cxn ang="0">
                  <a:pos x="2532" y="7979"/>
                </a:cxn>
                <a:cxn ang="0">
                  <a:pos x="0" y="9787"/>
                </a:cxn>
                <a:cxn ang="0">
                  <a:pos x="0" y="12660"/>
                </a:cxn>
                <a:cxn ang="0">
                  <a:pos x="4304" y="16277"/>
                </a:cxn>
                <a:cxn ang="0">
                  <a:pos x="8608" y="18085"/>
                </a:cxn>
                <a:cxn ang="0">
                  <a:pos x="8608" y="19894"/>
                </a:cxn>
                <a:cxn ang="0">
                  <a:pos x="11139" y="19894"/>
                </a:cxn>
              </a:cxnLst>
              <a:rect l="0" t="0" r="r" b="b"/>
              <a:pathLst>
                <a:path w="20000" h="20000">
                  <a:moveTo>
                    <a:pt x="11139" y="19894"/>
                  </a:moveTo>
                  <a:lnTo>
                    <a:pt x="12911" y="16277"/>
                  </a:lnTo>
                  <a:lnTo>
                    <a:pt x="15443" y="12660"/>
                  </a:lnTo>
                  <a:lnTo>
                    <a:pt x="17215" y="6170"/>
                  </a:lnTo>
                  <a:lnTo>
                    <a:pt x="19747" y="4362"/>
                  </a:lnTo>
                  <a:lnTo>
                    <a:pt x="19747" y="1809"/>
                  </a:lnTo>
                  <a:lnTo>
                    <a:pt x="12911" y="0"/>
                  </a:lnTo>
                  <a:lnTo>
                    <a:pt x="8608" y="1809"/>
                  </a:lnTo>
                  <a:lnTo>
                    <a:pt x="2532" y="7979"/>
                  </a:lnTo>
                  <a:lnTo>
                    <a:pt x="0" y="9787"/>
                  </a:lnTo>
                  <a:lnTo>
                    <a:pt x="0" y="12660"/>
                  </a:lnTo>
                  <a:lnTo>
                    <a:pt x="4304" y="16277"/>
                  </a:lnTo>
                  <a:lnTo>
                    <a:pt x="8608" y="18085"/>
                  </a:lnTo>
                  <a:lnTo>
                    <a:pt x="8608" y="19894"/>
                  </a:lnTo>
                  <a:lnTo>
                    <a:pt x="11139" y="1989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6" name="Freeform 85"/>
            <p:cNvSpPr>
              <a:spLocks/>
            </p:cNvSpPr>
            <p:nvPr/>
          </p:nvSpPr>
          <p:spPr bwMode="auto">
            <a:xfrm>
              <a:off x="7283998" y="4811197"/>
              <a:ext cx="17914" cy="21753"/>
            </a:xfrm>
            <a:custGeom>
              <a:avLst/>
              <a:gdLst/>
              <a:ahLst/>
              <a:cxnLst>
                <a:cxn ang="0">
                  <a:pos x="5714" y="19535"/>
                </a:cxn>
                <a:cxn ang="0">
                  <a:pos x="19429" y="7907"/>
                </a:cxn>
                <a:cxn ang="0">
                  <a:pos x="14857" y="0"/>
                </a:cxn>
                <a:cxn ang="0">
                  <a:pos x="0" y="15814"/>
                </a:cxn>
                <a:cxn ang="0">
                  <a:pos x="5714" y="19535"/>
                </a:cxn>
              </a:cxnLst>
              <a:rect l="0" t="0" r="r" b="b"/>
              <a:pathLst>
                <a:path w="20000" h="20000">
                  <a:moveTo>
                    <a:pt x="5714" y="19535"/>
                  </a:moveTo>
                  <a:lnTo>
                    <a:pt x="19429" y="7907"/>
                  </a:lnTo>
                  <a:lnTo>
                    <a:pt x="14857" y="0"/>
                  </a:lnTo>
                  <a:lnTo>
                    <a:pt x="0" y="15814"/>
                  </a:lnTo>
                  <a:lnTo>
                    <a:pt x="5714" y="195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" name="Freeform 84"/>
            <p:cNvSpPr>
              <a:spLocks/>
            </p:cNvSpPr>
            <p:nvPr/>
          </p:nvSpPr>
          <p:spPr bwMode="auto">
            <a:xfrm>
              <a:off x="6471490" y="4568085"/>
              <a:ext cx="17914" cy="17914"/>
            </a:xfrm>
            <a:custGeom>
              <a:avLst/>
              <a:gdLst/>
              <a:ahLst/>
              <a:cxnLst>
                <a:cxn ang="0">
                  <a:pos x="19429" y="19429"/>
                </a:cxn>
                <a:cxn ang="0">
                  <a:pos x="19429" y="13714"/>
                </a:cxn>
                <a:cxn ang="0">
                  <a:pos x="0" y="0"/>
                </a:cxn>
                <a:cxn ang="0">
                  <a:pos x="0" y="4000"/>
                </a:cxn>
                <a:cxn ang="0">
                  <a:pos x="19429" y="19429"/>
                </a:cxn>
              </a:cxnLst>
              <a:rect l="0" t="0" r="r" b="b"/>
              <a:pathLst>
                <a:path w="20000" h="20000">
                  <a:moveTo>
                    <a:pt x="19429" y="19429"/>
                  </a:moveTo>
                  <a:lnTo>
                    <a:pt x="19429" y="13714"/>
                  </a:lnTo>
                  <a:lnTo>
                    <a:pt x="0" y="0"/>
                  </a:lnTo>
                  <a:lnTo>
                    <a:pt x="0" y="4000"/>
                  </a:lnTo>
                  <a:lnTo>
                    <a:pt x="19429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" name="Freeform 83"/>
            <p:cNvSpPr>
              <a:spLocks/>
            </p:cNvSpPr>
            <p:nvPr/>
          </p:nvSpPr>
          <p:spPr bwMode="auto">
            <a:xfrm>
              <a:off x="6507317" y="4603912"/>
              <a:ext cx="17914" cy="26871"/>
            </a:xfrm>
            <a:custGeom>
              <a:avLst/>
              <a:gdLst/>
              <a:ahLst/>
              <a:cxnLst>
                <a:cxn ang="0">
                  <a:pos x="13714" y="19615"/>
                </a:cxn>
                <a:cxn ang="0">
                  <a:pos x="19429" y="9231"/>
                </a:cxn>
                <a:cxn ang="0">
                  <a:pos x="4000" y="0"/>
                </a:cxn>
                <a:cxn ang="0">
                  <a:pos x="0" y="2692"/>
                </a:cxn>
                <a:cxn ang="0">
                  <a:pos x="13714" y="19615"/>
                </a:cxn>
              </a:cxnLst>
              <a:rect l="0" t="0" r="r" b="b"/>
              <a:pathLst>
                <a:path w="20000" h="20000">
                  <a:moveTo>
                    <a:pt x="13714" y="19615"/>
                  </a:moveTo>
                  <a:lnTo>
                    <a:pt x="19429" y="9231"/>
                  </a:lnTo>
                  <a:lnTo>
                    <a:pt x="4000" y="0"/>
                  </a:lnTo>
                  <a:lnTo>
                    <a:pt x="0" y="2692"/>
                  </a:lnTo>
                  <a:lnTo>
                    <a:pt x="13714" y="196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" name="Freeform 82"/>
            <p:cNvSpPr>
              <a:spLocks/>
            </p:cNvSpPr>
            <p:nvPr/>
          </p:nvSpPr>
          <p:spPr bwMode="auto">
            <a:xfrm>
              <a:off x="7175237" y="4716511"/>
              <a:ext cx="26871" cy="17914"/>
            </a:xfrm>
            <a:custGeom>
              <a:avLst/>
              <a:gdLst/>
              <a:ahLst/>
              <a:cxnLst>
                <a:cxn ang="0">
                  <a:pos x="10385" y="19429"/>
                </a:cxn>
                <a:cxn ang="0">
                  <a:pos x="19615" y="13714"/>
                </a:cxn>
                <a:cxn ang="0">
                  <a:pos x="16538" y="0"/>
                </a:cxn>
                <a:cxn ang="0">
                  <a:pos x="0" y="0"/>
                </a:cxn>
                <a:cxn ang="0">
                  <a:pos x="0" y="4000"/>
                </a:cxn>
                <a:cxn ang="0">
                  <a:pos x="10385" y="19429"/>
                </a:cxn>
              </a:cxnLst>
              <a:rect l="0" t="0" r="r" b="b"/>
              <a:pathLst>
                <a:path w="20000" h="20000">
                  <a:moveTo>
                    <a:pt x="10385" y="19429"/>
                  </a:moveTo>
                  <a:lnTo>
                    <a:pt x="19615" y="13714"/>
                  </a:lnTo>
                  <a:lnTo>
                    <a:pt x="16538" y="0"/>
                  </a:lnTo>
                  <a:lnTo>
                    <a:pt x="0" y="0"/>
                  </a:lnTo>
                  <a:lnTo>
                    <a:pt x="0" y="4000"/>
                  </a:lnTo>
                  <a:lnTo>
                    <a:pt x="10385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0" name="Freeform 81"/>
            <p:cNvSpPr>
              <a:spLocks/>
            </p:cNvSpPr>
            <p:nvPr/>
          </p:nvSpPr>
          <p:spPr bwMode="auto">
            <a:xfrm>
              <a:off x="6541865" y="4664051"/>
              <a:ext cx="12795" cy="17914"/>
            </a:xfrm>
            <a:custGeom>
              <a:avLst/>
              <a:gdLst/>
              <a:ahLst/>
              <a:cxnLst>
                <a:cxn ang="0">
                  <a:pos x="13077" y="19429"/>
                </a:cxn>
                <a:cxn ang="0">
                  <a:pos x="19231" y="13714"/>
                </a:cxn>
                <a:cxn ang="0">
                  <a:pos x="5385" y="0"/>
                </a:cxn>
                <a:cxn ang="0">
                  <a:pos x="0" y="0"/>
                </a:cxn>
                <a:cxn ang="0">
                  <a:pos x="0" y="4000"/>
                </a:cxn>
                <a:cxn ang="0">
                  <a:pos x="13077" y="19429"/>
                </a:cxn>
              </a:cxnLst>
              <a:rect l="0" t="0" r="r" b="b"/>
              <a:pathLst>
                <a:path w="20000" h="20000">
                  <a:moveTo>
                    <a:pt x="13077" y="19429"/>
                  </a:moveTo>
                  <a:lnTo>
                    <a:pt x="19231" y="13714"/>
                  </a:lnTo>
                  <a:lnTo>
                    <a:pt x="5385" y="0"/>
                  </a:lnTo>
                  <a:lnTo>
                    <a:pt x="0" y="0"/>
                  </a:lnTo>
                  <a:lnTo>
                    <a:pt x="0" y="4000"/>
                  </a:lnTo>
                  <a:lnTo>
                    <a:pt x="13077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1" name="Freeform 80"/>
            <p:cNvSpPr>
              <a:spLocks/>
            </p:cNvSpPr>
            <p:nvPr/>
          </p:nvSpPr>
          <p:spPr bwMode="auto">
            <a:xfrm>
              <a:off x="7436263" y="4820154"/>
              <a:ext cx="30709" cy="26870"/>
            </a:xfrm>
            <a:custGeom>
              <a:avLst/>
              <a:gdLst/>
              <a:ahLst/>
              <a:cxnLst>
                <a:cxn ang="0">
                  <a:pos x="5763" y="6538"/>
                </a:cxn>
                <a:cxn ang="0">
                  <a:pos x="16949" y="0"/>
                </a:cxn>
                <a:cxn ang="0">
                  <a:pos x="19661" y="2692"/>
                </a:cxn>
                <a:cxn ang="0">
                  <a:pos x="19661" y="9231"/>
                </a:cxn>
                <a:cxn ang="0">
                  <a:pos x="13898" y="15769"/>
                </a:cxn>
                <a:cxn ang="0">
                  <a:pos x="0" y="19615"/>
                </a:cxn>
                <a:cxn ang="0">
                  <a:pos x="5763" y="6538"/>
                </a:cxn>
              </a:cxnLst>
              <a:rect l="0" t="0" r="r" b="b"/>
              <a:pathLst>
                <a:path w="20000" h="20000">
                  <a:moveTo>
                    <a:pt x="5763" y="6538"/>
                  </a:moveTo>
                  <a:lnTo>
                    <a:pt x="16949" y="0"/>
                  </a:lnTo>
                  <a:lnTo>
                    <a:pt x="19661" y="2692"/>
                  </a:lnTo>
                  <a:lnTo>
                    <a:pt x="19661" y="9231"/>
                  </a:lnTo>
                  <a:lnTo>
                    <a:pt x="13898" y="15769"/>
                  </a:lnTo>
                  <a:lnTo>
                    <a:pt x="0" y="19615"/>
                  </a:lnTo>
                  <a:lnTo>
                    <a:pt x="5763" y="65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2" name="Freeform 79"/>
            <p:cNvSpPr>
              <a:spLocks/>
            </p:cNvSpPr>
            <p:nvPr/>
          </p:nvSpPr>
          <p:spPr bwMode="auto">
            <a:xfrm>
              <a:off x="6866868" y="4802241"/>
              <a:ext cx="26870" cy="8956"/>
            </a:xfrm>
            <a:custGeom>
              <a:avLst/>
              <a:gdLst/>
              <a:ahLst/>
              <a:cxnLst>
                <a:cxn ang="0">
                  <a:pos x="10385" y="18889"/>
                </a:cxn>
                <a:cxn ang="0">
                  <a:pos x="13077" y="7778"/>
                </a:cxn>
                <a:cxn ang="0">
                  <a:pos x="16538" y="7778"/>
                </a:cxn>
                <a:cxn ang="0">
                  <a:pos x="19615" y="0"/>
                </a:cxn>
                <a:cxn ang="0">
                  <a:pos x="0" y="0"/>
                </a:cxn>
                <a:cxn ang="0">
                  <a:pos x="0" y="7778"/>
                </a:cxn>
                <a:cxn ang="0">
                  <a:pos x="10385" y="18889"/>
                </a:cxn>
              </a:cxnLst>
              <a:rect l="0" t="0" r="r" b="b"/>
              <a:pathLst>
                <a:path w="20000" h="20000">
                  <a:moveTo>
                    <a:pt x="10385" y="18889"/>
                  </a:moveTo>
                  <a:lnTo>
                    <a:pt x="13077" y="7778"/>
                  </a:lnTo>
                  <a:lnTo>
                    <a:pt x="16538" y="7778"/>
                  </a:lnTo>
                  <a:lnTo>
                    <a:pt x="19615" y="0"/>
                  </a:lnTo>
                  <a:lnTo>
                    <a:pt x="0" y="0"/>
                  </a:lnTo>
                  <a:lnTo>
                    <a:pt x="0" y="7778"/>
                  </a:lnTo>
                  <a:lnTo>
                    <a:pt x="10385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3" name="Freeform 78"/>
            <p:cNvSpPr>
              <a:spLocks/>
            </p:cNvSpPr>
            <p:nvPr/>
          </p:nvSpPr>
          <p:spPr bwMode="auto">
            <a:xfrm>
              <a:off x="6745312" y="4702437"/>
              <a:ext cx="17914" cy="14075"/>
            </a:xfrm>
            <a:custGeom>
              <a:avLst/>
              <a:gdLst/>
              <a:ahLst/>
              <a:cxnLst>
                <a:cxn ang="0">
                  <a:pos x="4000" y="0"/>
                </a:cxn>
                <a:cxn ang="0">
                  <a:pos x="19429" y="0"/>
                </a:cxn>
                <a:cxn ang="0">
                  <a:pos x="19429" y="19286"/>
                </a:cxn>
                <a:cxn ang="0">
                  <a:pos x="9714" y="12143"/>
                </a:cxn>
                <a:cxn ang="0">
                  <a:pos x="0" y="19286"/>
                </a:cxn>
                <a:cxn ang="0">
                  <a:pos x="4000" y="0"/>
                </a:cxn>
              </a:cxnLst>
              <a:rect l="0" t="0" r="r" b="b"/>
              <a:pathLst>
                <a:path w="20000" h="20000">
                  <a:moveTo>
                    <a:pt x="4000" y="0"/>
                  </a:moveTo>
                  <a:lnTo>
                    <a:pt x="19429" y="0"/>
                  </a:lnTo>
                  <a:lnTo>
                    <a:pt x="19429" y="19286"/>
                  </a:lnTo>
                  <a:lnTo>
                    <a:pt x="9714" y="12143"/>
                  </a:lnTo>
                  <a:lnTo>
                    <a:pt x="0" y="19286"/>
                  </a:lnTo>
                  <a:lnTo>
                    <a:pt x="400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" name="Freeform 77"/>
            <p:cNvSpPr>
              <a:spLocks/>
            </p:cNvSpPr>
            <p:nvPr/>
          </p:nvSpPr>
          <p:spPr bwMode="auto">
            <a:xfrm>
              <a:off x="6754269" y="4542494"/>
              <a:ext cx="12795" cy="12795"/>
            </a:xfrm>
            <a:custGeom>
              <a:avLst/>
              <a:gdLst/>
              <a:ahLst/>
              <a:cxnLst>
                <a:cxn ang="0">
                  <a:pos x="5385" y="19231"/>
                </a:cxn>
                <a:cxn ang="0">
                  <a:pos x="19231" y="19231"/>
                </a:cxn>
                <a:cxn ang="0">
                  <a:pos x="13077" y="5385"/>
                </a:cxn>
                <a:cxn ang="0">
                  <a:pos x="5385" y="0"/>
                </a:cxn>
                <a:cxn ang="0">
                  <a:pos x="0" y="5385"/>
                </a:cxn>
                <a:cxn ang="0">
                  <a:pos x="5385" y="19231"/>
                </a:cxn>
              </a:cxnLst>
              <a:rect l="0" t="0" r="r" b="b"/>
              <a:pathLst>
                <a:path w="20000" h="20000">
                  <a:moveTo>
                    <a:pt x="5385" y="19231"/>
                  </a:moveTo>
                  <a:lnTo>
                    <a:pt x="19231" y="19231"/>
                  </a:lnTo>
                  <a:lnTo>
                    <a:pt x="13077" y="5385"/>
                  </a:lnTo>
                  <a:lnTo>
                    <a:pt x="5385" y="0"/>
                  </a:lnTo>
                  <a:lnTo>
                    <a:pt x="0" y="5385"/>
                  </a:lnTo>
                  <a:lnTo>
                    <a:pt x="5385" y="192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" name="Freeform 76"/>
            <p:cNvSpPr>
              <a:spLocks/>
            </p:cNvSpPr>
            <p:nvPr/>
          </p:nvSpPr>
          <p:spPr bwMode="auto">
            <a:xfrm>
              <a:off x="6932124" y="4836788"/>
              <a:ext cx="17914" cy="17914"/>
            </a:xfrm>
            <a:custGeom>
              <a:avLst/>
              <a:gdLst/>
              <a:ahLst/>
              <a:cxnLst>
                <a:cxn ang="0">
                  <a:pos x="13714" y="19429"/>
                </a:cxn>
                <a:cxn ang="0">
                  <a:pos x="19429" y="0"/>
                </a:cxn>
                <a:cxn ang="0">
                  <a:pos x="9714" y="0"/>
                </a:cxn>
                <a:cxn ang="0">
                  <a:pos x="4000" y="4000"/>
                </a:cxn>
                <a:cxn ang="0">
                  <a:pos x="9714" y="13714"/>
                </a:cxn>
                <a:cxn ang="0">
                  <a:pos x="0" y="9714"/>
                </a:cxn>
                <a:cxn ang="0">
                  <a:pos x="0" y="13714"/>
                </a:cxn>
                <a:cxn ang="0">
                  <a:pos x="13714" y="19429"/>
                </a:cxn>
              </a:cxnLst>
              <a:rect l="0" t="0" r="r" b="b"/>
              <a:pathLst>
                <a:path w="20000" h="20000">
                  <a:moveTo>
                    <a:pt x="13714" y="19429"/>
                  </a:moveTo>
                  <a:lnTo>
                    <a:pt x="19429" y="0"/>
                  </a:lnTo>
                  <a:lnTo>
                    <a:pt x="9714" y="0"/>
                  </a:lnTo>
                  <a:lnTo>
                    <a:pt x="4000" y="4000"/>
                  </a:lnTo>
                  <a:lnTo>
                    <a:pt x="9714" y="13714"/>
                  </a:lnTo>
                  <a:lnTo>
                    <a:pt x="0" y="9714"/>
                  </a:lnTo>
                  <a:lnTo>
                    <a:pt x="0" y="13714"/>
                  </a:lnTo>
                  <a:lnTo>
                    <a:pt x="13714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6" name="Freeform 75"/>
            <p:cNvSpPr>
              <a:spLocks/>
            </p:cNvSpPr>
            <p:nvPr/>
          </p:nvSpPr>
          <p:spPr bwMode="auto">
            <a:xfrm>
              <a:off x="6901416" y="4831670"/>
              <a:ext cx="31989" cy="14075"/>
            </a:xfrm>
            <a:custGeom>
              <a:avLst/>
              <a:gdLst/>
              <a:ahLst/>
              <a:cxnLst>
                <a:cxn ang="0">
                  <a:pos x="10968" y="19286"/>
                </a:cxn>
                <a:cxn ang="0">
                  <a:pos x="10968" y="12143"/>
                </a:cxn>
                <a:cxn ang="0">
                  <a:pos x="19677" y="12143"/>
                </a:cxn>
                <a:cxn ang="0">
                  <a:pos x="10968" y="0"/>
                </a:cxn>
                <a:cxn ang="0">
                  <a:pos x="5484" y="7143"/>
                </a:cxn>
                <a:cxn ang="0">
                  <a:pos x="0" y="0"/>
                </a:cxn>
                <a:cxn ang="0">
                  <a:pos x="0" y="12143"/>
                </a:cxn>
                <a:cxn ang="0">
                  <a:pos x="5484" y="12143"/>
                </a:cxn>
                <a:cxn ang="0">
                  <a:pos x="10968" y="19286"/>
                </a:cxn>
              </a:cxnLst>
              <a:rect l="0" t="0" r="r" b="b"/>
              <a:pathLst>
                <a:path w="20000" h="20000">
                  <a:moveTo>
                    <a:pt x="10968" y="19286"/>
                  </a:moveTo>
                  <a:lnTo>
                    <a:pt x="10968" y="12143"/>
                  </a:lnTo>
                  <a:lnTo>
                    <a:pt x="19677" y="12143"/>
                  </a:lnTo>
                  <a:lnTo>
                    <a:pt x="10968" y="0"/>
                  </a:lnTo>
                  <a:lnTo>
                    <a:pt x="5484" y="7143"/>
                  </a:lnTo>
                  <a:lnTo>
                    <a:pt x="0" y="0"/>
                  </a:lnTo>
                  <a:lnTo>
                    <a:pt x="0" y="12143"/>
                  </a:lnTo>
                  <a:lnTo>
                    <a:pt x="5484" y="12143"/>
                  </a:lnTo>
                  <a:lnTo>
                    <a:pt x="10968" y="192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7" name="Freeform 74"/>
            <p:cNvSpPr>
              <a:spLocks/>
            </p:cNvSpPr>
            <p:nvPr/>
          </p:nvSpPr>
          <p:spPr bwMode="auto">
            <a:xfrm>
              <a:off x="7005059" y="4862379"/>
              <a:ext cx="40945" cy="26871"/>
            </a:xfrm>
            <a:custGeom>
              <a:avLst/>
              <a:gdLst/>
              <a:ahLst/>
              <a:cxnLst>
                <a:cxn ang="0">
                  <a:pos x="15443" y="19615"/>
                </a:cxn>
                <a:cxn ang="0">
                  <a:pos x="17215" y="15769"/>
                </a:cxn>
                <a:cxn ang="0">
                  <a:pos x="19747" y="13077"/>
                </a:cxn>
                <a:cxn ang="0">
                  <a:pos x="17215" y="6538"/>
                </a:cxn>
                <a:cxn ang="0">
                  <a:pos x="12911" y="6538"/>
                </a:cxn>
                <a:cxn ang="0">
                  <a:pos x="11139" y="0"/>
                </a:cxn>
                <a:cxn ang="0">
                  <a:pos x="6835" y="2692"/>
                </a:cxn>
                <a:cxn ang="0">
                  <a:pos x="0" y="2692"/>
                </a:cxn>
                <a:cxn ang="0">
                  <a:pos x="0" y="6538"/>
                </a:cxn>
                <a:cxn ang="0">
                  <a:pos x="4304" y="6538"/>
                </a:cxn>
                <a:cxn ang="0">
                  <a:pos x="11139" y="13077"/>
                </a:cxn>
                <a:cxn ang="0">
                  <a:pos x="15443" y="19615"/>
                </a:cxn>
              </a:cxnLst>
              <a:rect l="0" t="0" r="r" b="b"/>
              <a:pathLst>
                <a:path w="20000" h="20000">
                  <a:moveTo>
                    <a:pt x="15443" y="19615"/>
                  </a:moveTo>
                  <a:lnTo>
                    <a:pt x="17215" y="15769"/>
                  </a:lnTo>
                  <a:lnTo>
                    <a:pt x="19747" y="13077"/>
                  </a:lnTo>
                  <a:lnTo>
                    <a:pt x="17215" y="6538"/>
                  </a:lnTo>
                  <a:lnTo>
                    <a:pt x="12911" y="6538"/>
                  </a:lnTo>
                  <a:lnTo>
                    <a:pt x="11139" y="0"/>
                  </a:lnTo>
                  <a:lnTo>
                    <a:pt x="6835" y="2692"/>
                  </a:lnTo>
                  <a:lnTo>
                    <a:pt x="0" y="2692"/>
                  </a:lnTo>
                  <a:lnTo>
                    <a:pt x="0" y="6538"/>
                  </a:lnTo>
                  <a:lnTo>
                    <a:pt x="4304" y="6538"/>
                  </a:lnTo>
                  <a:lnTo>
                    <a:pt x="11139" y="13077"/>
                  </a:lnTo>
                  <a:lnTo>
                    <a:pt x="15443" y="196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8" name="Freeform 73"/>
            <p:cNvSpPr>
              <a:spLocks/>
            </p:cNvSpPr>
            <p:nvPr/>
          </p:nvSpPr>
          <p:spPr bwMode="auto">
            <a:xfrm>
              <a:off x="6689012" y="4675566"/>
              <a:ext cx="40945" cy="35827"/>
            </a:xfrm>
            <a:custGeom>
              <a:avLst/>
              <a:gdLst/>
              <a:ahLst/>
              <a:cxnLst>
                <a:cxn ang="0">
                  <a:pos x="19747" y="19710"/>
                </a:cxn>
                <a:cxn ang="0">
                  <a:pos x="17215" y="17391"/>
                </a:cxn>
                <a:cxn ang="0">
                  <a:pos x="19747" y="14783"/>
                </a:cxn>
                <a:cxn ang="0">
                  <a:pos x="12911" y="12464"/>
                </a:cxn>
                <a:cxn ang="0">
                  <a:pos x="12911" y="2899"/>
                </a:cxn>
                <a:cxn ang="0">
                  <a:pos x="11139" y="0"/>
                </a:cxn>
                <a:cxn ang="0">
                  <a:pos x="8608" y="0"/>
                </a:cxn>
                <a:cxn ang="0">
                  <a:pos x="8608" y="2899"/>
                </a:cxn>
                <a:cxn ang="0">
                  <a:pos x="6835" y="2899"/>
                </a:cxn>
                <a:cxn ang="0">
                  <a:pos x="6835" y="0"/>
                </a:cxn>
                <a:cxn ang="0">
                  <a:pos x="4304" y="0"/>
                </a:cxn>
                <a:cxn ang="0">
                  <a:pos x="4304" y="4928"/>
                </a:cxn>
                <a:cxn ang="0">
                  <a:pos x="0" y="4928"/>
                </a:cxn>
                <a:cxn ang="0">
                  <a:pos x="4304" y="4928"/>
                </a:cxn>
                <a:cxn ang="0">
                  <a:pos x="8608" y="9855"/>
                </a:cxn>
                <a:cxn ang="0">
                  <a:pos x="11139" y="17391"/>
                </a:cxn>
                <a:cxn ang="0">
                  <a:pos x="19747" y="19710"/>
                </a:cxn>
              </a:cxnLst>
              <a:rect l="0" t="0" r="r" b="b"/>
              <a:pathLst>
                <a:path w="20000" h="20000">
                  <a:moveTo>
                    <a:pt x="19747" y="19710"/>
                  </a:moveTo>
                  <a:lnTo>
                    <a:pt x="17215" y="17391"/>
                  </a:lnTo>
                  <a:lnTo>
                    <a:pt x="19747" y="14783"/>
                  </a:lnTo>
                  <a:lnTo>
                    <a:pt x="12911" y="12464"/>
                  </a:lnTo>
                  <a:lnTo>
                    <a:pt x="12911" y="2899"/>
                  </a:lnTo>
                  <a:lnTo>
                    <a:pt x="11139" y="0"/>
                  </a:lnTo>
                  <a:lnTo>
                    <a:pt x="8608" y="0"/>
                  </a:lnTo>
                  <a:lnTo>
                    <a:pt x="8608" y="2899"/>
                  </a:lnTo>
                  <a:lnTo>
                    <a:pt x="6835" y="2899"/>
                  </a:lnTo>
                  <a:lnTo>
                    <a:pt x="6835" y="0"/>
                  </a:lnTo>
                  <a:lnTo>
                    <a:pt x="4304" y="0"/>
                  </a:lnTo>
                  <a:lnTo>
                    <a:pt x="4304" y="4928"/>
                  </a:lnTo>
                  <a:lnTo>
                    <a:pt x="0" y="4928"/>
                  </a:lnTo>
                  <a:lnTo>
                    <a:pt x="4304" y="4928"/>
                  </a:lnTo>
                  <a:lnTo>
                    <a:pt x="8608" y="9855"/>
                  </a:lnTo>
                  <a:lnTo>
                    <a:pt x="11139" y="17391"/>
                  </a:lnTo>
                  <a:lnTo>
                    <a:pt x="19747" y="197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9" name="Freeform 72"/>
            <p:cNvSpPr>
              <a:spLocks/>
            </p:cNvSpPr>
            <p:nvPr/>
          </p:nvSpPr>
          <p:spPr bwMode="auto">
            <a:xfrm>
              <a:off x="7106142" y="4840627"/>
              <a:ext cx="92127" cy="48623"/>
            </a:xfrm>
            <a:custGeom>
              <a:avLst/>
              <a:gdLst/>
              <a:ahLst/>
              <a:cxnLst>
                <a:cxn ang="0">
                  <a:pos x="3000" y="19792"/>
                </a:cxn>
                <a:cxn ang="0">
                  <a:pos x="3778" y="17708"/>
                </a:cxn>
                <a:cxn ang="0">
                  <a:pos x="4778" y="17708"/>
                </a:cxn>
                <a:cxn ang="0">
                  <a:pos x="7556" y="12708"/>
                </a:cxn>
                <a:cxn ang="0">
                  <a:pos x="7556" y="12708"/>
                </a:cxn>
                <a:cxn ang="0">
                  <a:pos x="15000" y="5625"/>
                </a:cxn>
                <a:cxn ang="0">
                  <a:pos x="16889" y="3542"/>
                </a:cxn>
                <a:cxn ang="0">
                  <a:pos x="18000" y="3542"/>
                </a:cxn>
                <a:cxn ang="0">
                  <a:pos x="19889" y="0"/>
                </a:cxn>
                <a:cxn ang="0">
                  <a:pos x="14222" y="0"/>
                </a:cxn>
                <a:cxn ang="0">
                  <a:pos x="9333" y="3542"/>
                </a:cxn>
                <a:cxn ang="0">
                  <a:pos x="7556" y="7083"/>
                </a:cxn>
                <a:cxn ang="0">
                  <a:pos x="4778" y="9167"/>
                </a:cxn>
                <a:cxn ang="0">
                  <a:pos x="1889" y="12708"/>
                </a:cxn>
                <a:cxn ang="0">
                  <a:pos x="1111" y="16250"/>
                </a:cxn>
                <a:cxn ang="0">
                  <a:pos x="0" y="19792"/>
                </a:cxn>
                <a:cxn ang="0">
                  <a:pos x="3000" y="19792"/>
                </a:cxn>
              </a:cxnLst>
              <a:rect l="0" t="0" r="r" b="b"/>
              <a:pathLst>
                <a:path w="20000" h="20000">
                  <a:moveTo>
                    <a:pt x="3000" y="19792"/>
                  </a:moveTo>
                  <a:lnTo>
                    <a:pt x="3778" y="17708"/>
                  </a:lnTo>
                  <a:lnTo>
                    <a:pt x="4778" y="17708"/>
                  </a:lnTo>
                  <a:lnTo>
                    <a:pt x="7556" y="12708"/>
                  </a:lnTo>
                  <a:lnTo>
                    <a:pt x="15000" y="5625"/>
                  </a:lnTo>
                  <a:lnTo>
                    <a:pt x="16889" y="3542"/>
                  </a:lnTo>
                  <a:lnTo>
                    <a:pt x="18000" y="3542"/>
                  </a:lnTo>
                  <a:lnTo>
                    <a:pt x="19889" y="0"/>
                  </a:lnTo>
                  <a:lnTo>
                    <a:pt x="14222" y="0"/>
                  </a:lnTo>
                  <a:lnTo>
                    <a:pt x="9333" y="3542"/>
                  </a:lnTo>
                  <a:lnTo>
                    <a:pt x="7556" y="7083"/>
                  </a:lnTo>
                  <a:lnTo>
                    <a:pt x="4778" y="9167"/>
                  </a:lnTo>
                  <a:lnTo>
                    <a:pt x="1889" y="12708"/>
                  </a:lnTo>
                  <a:lnTo>
                    <a:pt x="1111" y="16250"/>
                  </a:lnTo>
                  <a:lnTo>
                    <a:pt x="0" y="19792"/>
                  </a:lnTo>
                  <a:lnTo>
                    <a:pt x="3000" y="197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" name="Freeform 71"/>
            <p:cNvSpPr>
              <a:spLocks/>
            </p:cNvSpPr>
            <p:nvPr/>
          </p:nvSpPr>
          <p:spPr bwMode="auto">
            <a:xfrm>
              <a:off x="7022972" y="4831670"/>
              <a:ext cx="79331" cy="23032"/>
            </a:xfrm>
            <a:custGeom>
              <a:avLst/>
              <a:gdLst/>
              <a:ahLst/>
              <a:cxnLst>
                <a:cxn ang="0">
                  <a:pos x="8974" y="19556"/>
                </a:cxn>
                <a:cxn ang="0">
                  <a:pos x="9872" y="15111"/>
                </a:cxn>
                <a:cxn ang="0">
                  <a:pos x="12051" y="19556"/>
                </a:cxn>
                <a:cxn ang="0">
                  <a:pos x="13333" y="15111"/>
                </a:cxn>
                <a:cxn ang="0">
                  <a:pos x="17692" y="12000"/>
                </a:cxn>
                <a:cxn ang="0">
                  <a:pos x="19872" y="4444"/>
                </a:cxn>
                <a:cxn ang="0">
                  <a:pos x="18590" y="0"/>
                </a:cxn>
                <a:cxn ang="0">
                  <a:pos x="17692" y="4444"/>
                </a:cxn>
                <a:cxn ang="0">
                  <a:pos x="17692" y="7556"/>
                </a:cxn>
                <a:cxn ang="0">
                  <a:pos x="16410" y="7556"/>
                </a:cxn>
                <a:cxn ang="0">
                  <a:pos x="15513" y="12000"/>
                </a:cxn>
                <a:cxn ang="0">
                  <a:pos x="11154" y="7556"/>
                </a:cxn>
                <a:cxn ang="0">
                  <a:pos x="9872" y="12000"/>
                </a:cxn>
                <a:cxn ang="0">
                  <a:pos x="7692" y="7556"/>
                </a:cxn>
                <a:cxn ang="0">
                  <a:pos x="4359" y="4444"/>
                </a:cxn>
                <a:cxn ang="0">
                  <a:pos x="1282" y="7556"/>
                </a:cxn>
                <a:cxn ang="0">
                  <a:pos x="0" y="12000"/>
                </a:cxn>
                <a:cxn ang="0">
                  <a:pos x="0" y="15111"/>
                </a:cxn>
                <a:cxn ang="0">
                  <a:pos x="4359" y="15111"/>
                </a:cxn>
                <a:cxn ang="0">
                  <a:pos x="5513" y="19556"/>
                </a:cxn>
                <a:cxn ang="0">
                  <a:pos x="8974" y="19556"/>
                </a:cxn>
              </a:cxnLst>
              <a:rect l="0" t="0" r="r" b="b"/>
              <a:pathLst>
                <a:path w="20000" h="20000">
                  <a:moveTo>
                    <a:pt x="8974" y="19556"/>
                  </a:moveTo>
                  <a:lnTo>
                    <a:pt x="9872" y="15111"/>
                  </a:lnTo>
                  <a:lnTo>
                    <a:pt x="12051" y="19556"/>
                  </a:lnTo>
                  <a:lnTo>
                    <a:pt x="13333" y="15111"/>
                  </a:lnTo>
                  <a:lnTo>
                    <a:pt x="17692" y="12000"/>
                  </a:lnTo>
                  <a:lnTo>
                    <a:pt x="19872" y="4444"/>
                  </a:lnTo>
                  <a:lnTo>
                    <a:pt x="18590" y="0"/>
                  </a:lnTo>
                  <a:lnTo>
                    <a:pt x="17692" y="4444"/>
                  </a:lnTo>
                  <a:lnTo>
                    <a:pt x="17692" y="7556"/>
                  </a:lnTo>
                  <a:lnTo>
                    <a:pt x="16410" y="7556"/>
                  </a:lnTo>
                  <a:lnTo>
                    <a:pt x="15513" y="12000"/>
                  </a:lnTo>
                  <a:lnTo>
                    <a:pt x="11154" y="7556"/>
                  </a:lnTo>
                  <a:lnTo>
                    <a:pt x="9872" y="12000"/>
                  </a:lnTo>
                  <a:lnTo>
                    <a:pt x="7692" y="7556"/>
                  </a:lnTo>
                  <a:lnTo>
                    <a:pt x="4359" y="4444"/>
                  </a:lnTo>
                  <a:lnTo>
                    <a:pt x="1282" y="7556"/>
                  </a:lnTo>
                  <a:lnTo>
                    <a:pt x="0" y="12000"/>
                  </a:lnTo>
                  <a:lnTo>
                    <a:pt x="0" y="15111"/>
                  </a:lnTo>
                  <a:lnTo>
                    <a:pt x="4359" y="15111"/>
                  </a:lnTo>
                  <a:lnTo>
                    <a:pt x="5513" y="19556"/>
                  </a:lnTo>
                  <a:lnTo>
                    <a:pt x="8974" y="195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" name="Freeform 70"/>
            <p:cNvSpPr>
              <a:spLocks/>
            </p:cNvSpPr>
            <p:nvPr/>
          </p:nvSpPr>
          <p:spPr bwMode="auto">
            <a:xfrm>
              <a:off x="7205946" y="4589837"/>
              <a:ext cx="35827" cy="74213"/>
            </a:xfrm>
            <a:custGeom>
              <a:avLst/>
              <a:gdLst/>
              <a:ahLst/>
              <a:cxnLst>
                <a:cxn ang="0">
                  <a:pos x="9855" y="19863"/>
                </a:cxn>
                <a:cxn ang="0">
                  <a:pos x="6957" y="12877"/>
                </a:cxn>
                <a:cxn ang="0">
                  <a:pos x="6957" y="11507"/>
                </a:cxn>
                <a:cxn ang="0">
                  <a:pos x="19710" y="12877"/>
                </a:cxn>
                <a:cxn ang="0">
                  <a:pos x="9855" y="9178"/>
                </a:cxn>
                <a:cxn ang="0">
                  <a:pos x="16812" y="6986"/>
                </a:cxn>
                <a:cxn ang="0">
                  <a:pos x="16812" y="4658"/>
                </a:cxn>
                <a:cxn ang="0">
                  <a:pos x="9855" y="5890"/>
                </a:cxn>
                <a:cxn ang="0">
                  <a:pos x="9855" y="6986"/>
                </a:cxn>
                <a:cxn ang="0">
                  <a:pos x="6957" y="6986"/>
                </a:cxn>
                <a:cxn ang="0">
                  <a:pos x="4928" y="8219"/>
                </a:cxn>
                <a:cxn ang="0">
                  <a:pos x="2029" y="6986"/>
                </a:cxn>
                <a:cxn ang="0">
                  <a:pos x="6957" y="5890"/>
                </a:cxn>
                <a:cxn ang="0">
                  <a:pos x="4928" y="2329"/>
                </a:cxn>
                <a:cxn ang="0">
                  <a:pos x="6957" y="0"/>
                </a:cxn>
                <a:cxn ang="0">
                  <a:pos x="2029" y="3699"/>
                </a:cxn>
                <a:cxn ang="0">
                  <a:pos x="0" y="6986"/>
                </a:cxn>
                <a:cxn ang="0">
                  <a:pos x="0" y="9178"/>
                </a:cxn>
                <a:cxn ang="0">
                  <a:pos x="2029" y="11507"/>
                </a:cxn>
                <a:cxn ang="0">
                  <a:pos x="2029" y="12877"/>
                </a:cxn>
                <a:cxn ang="0">
                  <a:pos x="4928" y="16164"/>
                </a:cxn>
                <a:cxn ang="0">
                  <a:pos x="9855" y="19863"/>
                </a:cxn>
              </a:cxnLst>
              <a:rect l="0" t="0" r="r" b="b"/>
              <a:pathLst>
                <a:path w="20000" h="20000">
                  <a:moveTo>
                    <a:pt x="9855" y="19863"/>
                  </a:moveTo>
                  <a:lnTo>
                    <a:pt x="6957" y="12877"/>
                  </a:lnTo>
                  <a:lnTo>
                    <a:pt x="6957" y="11507"/>
                  </a:lnTo>
                  <a:lnTo>
                    <a:pt x="19710" y="12877"/>
                  </a:lnTo>
                  <a:lnTo>
                    <a:pt x="9855" y="9178"/>
                  </a:lnTo>
                  <a:lnTo>
                    <a:pt x="16812" y="6986"/>
                  </a:lnTo>
                  <a:lnTo>
                    <a:pt x="16812" y="4658"/>
                  </a:lnTo>
                  <a:lnTo>
                    <a:pt x="9855" y="5890"/>
                  </a:lnTo>
                  <a:lnTo>
                    <a:pt x="9855" y="6986"/>
                  </a:lnTo>
                  <a:lnTo>
                    <a:pt x="6957" y="6986"/>
                  </a:lnTo>
                  <a:lnTo>
                    <a:pt x="4928" y="8219"/>
                  </a:lnTo>
                  <a:lnTo>
                    <a:pt x="2029" y="6986"/>
                  </a:lnTo>
                  <a:lnTo>
                    <a:pt x="6957" y="5890"/>
                  </a:lnTo>
                  <a:lnTo>
                    <a:pt x="4928" y="2329"/>
                  </a:lnTo>
                  <a:lnTo>
                    <a:pt x="6957" y="0"/>
                  </a:lnTo>
                  <a:lnTo>
                    <a:pt x="2029" y="3699"/>
                  </a:lnTo>
                  <a:lnTo>
                    <a:pt x="0" y="6986"/>
                  </a:lnTo>
                  <a:lnTo>
                    <a:pt x="0" y="9178"/>
                  </a:lnTo>
                  <a:lnTo>
                    <a:pt x="2029" y="11507"/>
                  </a:lnTo>
                  <a:lnTo>
                    <a:pt x="2029" y="12877"/>
                  </a:lnTo>
                  <a:lnTo>
                    <a:pt x="4928" y="16164"/>
                  </a:lnTo>
                  <a:lnTo>
                    <a:pt x="9855" y="198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2" name="Freeform 69"/>
            <p:cNvSpPr>
              <a:spLocks/>
            </p:cNvSpPr>
            <p:nvPr/>
          </p:nvSpPr>
          <p:spPr bwMode="auto">
            <a:xfrm>
              <a:off x="7214903" y="4711393"/>
              <a:ext cx="70374" cy="23032"/>
            </a:xfrm>
            <a:custGeom>
              <a:avLst/>
              <a:gdLst/>
              <a:ahLst/>
              <a:cxnLst>
                <a:cxn ang="0">
                  <a:pos x="19854" y="19556"/>
                </a:cxn>
                <a:cxn ang="0">
                  <a:pos x="19854" y="12000"/>
                </a:cxn>
                <a:cxn ang="0">
                  <a:pos x="18686" y="7556"/>
                </a:cxn>
                <a:cxn ang="0">
                  <a:pos x="16204" y="0"/>
                </a:cxn>
                <a:cxn ang="0">
                  <a:pos x="13431" y="0"/>
                </a:cxn>
                <a:cxn ang="0">
                  <a:pos x="10949" y="0"/>
                </a:cxn>
                <a:cxn ang="0">
                  <a:pos x="9927" y="0"/>
                </a:cxn>
                <a:cxn ang="0">
                  <a:pos x="7445" y="0"/>
                </a:cxn>
                <a:cxn ang="0">
                  <a:pos x="2482" y="0"/>
                </a:cxn>
                <a:cxn ang="0">
                  <a:pos x="0" y="7556"/>
                </a:cxn>
                <a:cxn ang="0">
                  <a:pos x="1022" y="12000"/>
                </a:cxn>
                <a:cxn ang="0">
                  <a:pos x="2482" y="7556"/>
                </a:cxn>
                <a:cxn ang="0">
                  <a:pos x="2482" y="7556"/>
                </a:cxn>
                <a:cxn ang="0">
                  <a:pos x="4964" y="12000"/>
                </a:cxn>
                <a:cxn ang="0">
                  <a:pos x="7445" y="7556"/>
                </a:cxn>
                <a:cxn ang="0">
                  <a:pos x="7445" y="12000"/>
                </a:cxn>
                <a:cxn ang="0">
                  <a:pos x="10949" y="12000"/>
                </a:cxn>
                <a:cxn ang="0">
                  <a:pos x="10949" y="7556"/>
                </a:cxn>
                <a:cxn ang="0">
                  <a:pos x="13431" y="12000"/>
                </a:cxn>
                <a:cxn ang="0">
                  <a:pos x="19854" y="19556"/>
                </a:cxn>
              </a:cxnLst>
              <a:rect l="0" t="0" r="r" b="b"/>
              <a:pathLst>
                <a:path w="20000" h="20000">
                  <a:moveTo>
                    <a:pt x="19854" y="19556"/>
                  </a:moveTo>
                  <a:lnTo>
                    <a:pt x="19854" y="12000"/>
                  </a:lnTo>
                  <a:lnTo>
                    <a:pt x="18686" y="7556"/>
                  </a:lnTo>
                  <a:lnTo>
                    <a:pt x="16204" y="0"/>
                  </a:lnTo>
                  <a:lnTo>
                    <a:pt x="13431" y="0"/>
                  </a:lnTo>
                  <a:lnTo>
                    <a:pt x="10949" y="0"/>
                  </a:lnTo>
                  <a:lnTo>
                    <a:pt x="9927" y="0"/>
                  </a:lnTo>
                  <a:lnTo>
                    <a:pt x="7445" y="0"/>
                  </a:lnTo>
                  <a:lnTo>
                    <a:pt x="2482" y="0"/>
                  </a:lnTo>
                  <a:lnTo>
                    <a:pt x="0" y="7556"/>
                  </a:lnTo>
                  <a:lnTo>
                    <a:pt x="1022" y="12000"/>
                  </a:lnTo>
                  <a:lnTo>
                    <a:pt x="2482" y="7556"/>
                  </a:lnTo>
                  <a:lnTo>
                    <a:pt x="4964" y="12000"/>
                  </a:lnTo>
                  <a:lnTo>
                    <a:pt x="7445" y="7556"/>
                  </a:lnTo>
                  <a:lnTo>
                    <a:pt x="7445" y="12000"/>
                  </a:lnTo>
                  <a:lnTo>
                    <a:pt x="10949" y="12000"/>
                  </a:lnTo>
                  <a:lnTo>
                    <a:pt x="10949" y="7556"/>
                  </a:lnTo>
                  <a:lnTo>
                    <a:pt x="13431" y="12000"/>
                  </a:lnTo>
                  <a:lnTo>
                    <a:pt x="19854" y="195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3" name="Freeform 68"/>
            <p:cNvSpPr>
              <a:spLocks/>
            </p:cNvSpPr>
            <p:nvPr/>
          </p:nvSpPr>
          <p:spPr bwMode="auto">
            <a:xfrm>
              <a:off x="6953877" y="4831670"/>
              <a:ext cx="57579" cy="23032"/>
            </a:xfrm>
            <a:custGeom>
              <a:avLst/>
              <a:gdLst/>
              <a:ahLst/>
              <a:cxnLst>
                <a:cxn ang="0">
                  <a:pos x="0" y="12000"/>
                </a:cxn>
                <a:cxn ang="0">
                  <a:pos x="3009" y="7556"/>
                </a:cxn>
                <a:cxn ang="0">
                  <a:pos x="6018" y="7556"/>
                </a:cxn>
                <a:cxn ang="0">
                  <a:pos x="7788" y="12000"/>
                </a:cxn>
                <a:cxn ang="0">
                  <a:pos x="9027" y="12000"/>
                </a:cxn>
                <a:cxn ang="0">
                  <a:pos x="10796" y="7556"/>
                </a:cxn>
                <a:cxn ang="0">
                  <a:pos x="7788" y="4444"/>
                </a:cxn>
                <a:cxn ang="0">
                  <a:pos x="10796" y="0"/>
                </a:cxn>
                <a:cxn ang="0">
                  <a:pos x="12035" y="4444"/>
                </a:cxn>
                <a:cxn ang="0">
                  <a:pos x="13805" y="4444"/>
                </a:cxn>
                <a:cxn ang="0">
                  <a:pos x="16814" y="7556"/>
                </a:cxn>
                <a:cxn ang="0">
                  <a:pos x="18053" y="4444"/>
                </a:cxn>
                <a:cxn ang="0">
                  <a:pos x="19823" y="15111"/>
                </a:cxn>
                <a:cxn ang="0">
                  <a:pos x="13805" y="15111"/>
                </a:cxn>
                <a:cxn ang="0">
                  <a:pos x="13805" y="12000"/>
                </a:cxn>
                <a:cxn ang="0">
                  <a:pos x="12035" y="12000"/>
                </a:cxn>
                <a:cxn ang="0">
                  <a:pos x="10796" y="19556"/>
                </a:cxn>
                <a:cxn ang="0">
                  <a:pos x="7788" y="19556"/>
                </a:cxn>
                <a:cxn ang="0">
                  <a:pos x="0" y="19556"/>
                </a:cxn>
                <a:cxn ang="0">
                  <a:pos x="0" y="12000"/>
                </a:cxn>
              </a:cxnLst>
              <a:rect l="0" t="0" r="r" b="b"/>
              <a:pathLst>
                <a:path w="20000" h="20000">
                  <a:moveTo>
                    <a:pt x="0" y="12000"/>
                  </a:moveTo>
                  <a:lnTo>
                    <a:pt x="3009" y="7556"/>
                  </a:lnTo>
                  <a:lnTo>
                    <a:pt x="6018" y="7556"/>
                  </a:lnTo>
                  <a:lnTo>
                    <a:pt x="7788" y="12000"/>
                  </a:lnTo>
                  <a:lnTo>
                    <a:pt x="9027" y="12000"/>
                  </a:lnTo>
                  <a:lnTo>
                    <a:pt x="10796" y="7556"/>
                  </a:lnTo>
                  <a:lnTo>
                    <a:pt x="7788" y="4444"/>
                  </a:lnTo>
                  <a:lnTo>
                    <a:pt x="10796" y="0"/>
                  </a:lnTo>
                  <a:lnTo>
                    <a:pt x="12035" y="4444"/>
                  </a:lnTo>
                  <a:lnTo>
                    <a:pt x="13805" y="4444"/>
                  </a:lnTo>
                  <a:lnTo>
                    <a:pt x="16814" y="7556"/>
                  </a:lnTo>
                  <a:lnTo>
                    <a:pt x="18053" y="4444"/>
                  </a:lnTo>
                  <a:lnTo>
                    <a:pt x="19823" y="15111"/>
                  </a:lnTo>
                  <a:lnTo>
                    <a:pt x="13805" y="15111"/>
                  </a:lnTo>
                  <a:lnTo>
                    <a:pt x="13805" y="12000"/>
                  </a:lnTo>
                  <a:lnTo>
                    <a:pt x="12035" y="12000"/>
                  </a:lnTo>
                  <a:lnTo>
                    <a:pt x="10796" y="19556"/>
                  </a:lnTo>
                  <a:lnTo>
                    <a:pt x="7788" y="19556"/>
                  </a:lnTo>
                  <a:lnTo>
                    <a:pt x="0" y="19556"/>
                  </a:lnTo>
                  <a:lnTo>
                    <a:pt x="0" y="120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" name="Freeform 67"/>
            <p:cNvSpPr>
              <a:spLocks/>
            </p:cNvSpPr>
            <p:nvPr/>
          </p:nvSpPr>
          <p:spPr bwMode="auto">
            <a:xfrm>
              <a:off x="6689012" y="4780488"/>
              <a:ext cx="213684" cy="70375"/>
            </a:xfrm>
            <a:custGeom>
              <a:avLst/>
              <a:gdLst/>
              <a:ahLst/>
              <a:cxnLst>
                <a:cxn ang="0">
                  <a:pos x="19952" y="19854"/>
                </a:cxn>
                <a:cxn ang="0">
                  <a:pos x="19952" y="18686"/>
                </a:cxn>
                <a:cxn ang="0">
                  <a:pos x="19568" y="16204"/>
                </a:cxn>
                <a:cxn ang="0">
                  <a:pos x="19568" y="13723"/>
                </a:cxn>
                <a:cxn ang="0">
                  <a:pos x="19952" y="12409"/>
                </a:cxn>
                <a:cxn ang="0">
                  <a:pos x="19137" y="11241"/>
                </a:cxn>
                <a:cxn ang="0">
                  <a:pos x="17986" y="11241"/>
                </a:cxn>
                <a:cxn ang="0">
                  <a:pos x="17506" y="12409"/>
                </a:cxn>
                <a:cxn ang="0">
                  <a:pos x="16355" y="9927"/>
                </a:cxn>
                <a:cxn ang="0">
                  <a:pos x="15540" y="6423"/>
                </a:cxn>
                <a:cxn ang="0">
                  <a:pos x="14724" y="4964"/>
                </a:cxn>
                <a:cxn ang="0">
                  <a:pos x="13429" y="4964"/>
                </a:cxn>
                <a:cxn ang="0">
                  <a:pos x="12998" y="4964"/>
                </a:cxn>
                <a:cxn ang="0">
                  <a:pos x="12614" y="3942"/>
                </a:cxn>
                <a:cxn ang="0">
                  <a:pos x="11799" y="3942"/>
                </a:cxn>
                <a:cxn ang="0">
                  <a:pos x="11367" y="6423"/>
                </a:cxn>
                <a:cxn ang="0">
                  <a:pos x="10552" y="6423"/>
                </a:cxn>
                <a:cxn ang="0">
                  <a:pos x="7290" y="4964"/>
                </a:cxn>
                <a:cxn ang="0">
                  <a:pos x="6954" y="1460"/>
                </a:cxn>
                <a:cxn ang="0">
                  <a:pos x="6139" y="2482"/>
                </a:cxn>
                <a:cxn ang="0">
                  <a:pos x="5659" y="1460"/>
                </a:cxn>
                <a:cxn ang="0">
                  <a:pos x="4844" y="0"/>
                </a:cxn>
                <a:cxn ang="0">
                  <a:pos x="4077" y="0"/>
                </a:cxn>
                <a:cxn ang="0">
                  <a:pos x="4077" y="1460"/>
                </a:cxn>
                <a:cxn ang="0">
                  <a:pos x="2062" y="0"/>
                </a:cxn>
                <a:cxn ang="0">
                  <a:pos x="1631" y="2482"/>
                </a:cxn>
                <a:cxn ang="0">
                  <a:pos x="815" y="4964"/>
                </a:cxn>
                <a:cxn ang="0">
                  <a:pos x="480" y="4964"/>
                </a:cxn>
                <a:cxn ang="0">
                  <a:pos x="0" y="4964"/>
                </a:cxn>
                <a:cxn ang="0">
                  <a:pos x="1295" y="6423"/>
                </a:cxn>
                <a:cxn ang="0">
                  <a:pos x="2878" y="7445"/>
                </a:cxn>
                <a:cxn ang="0">
                  <a:pos x="2446" y="8905"/>
                </a:cxn>
                <a:cxn ang="0">
                  <a:pos x="4844" y="9927"/>
                </a:cxn>
                <a:cxn ang="0">
                  <a:pos x="6954" y="12409"/>
                </a:cxn>
                <a:cxn ang="0">
                  <a:pos x="8585" y="11241"/>
                </a:cxn>
                <a:cxn ang="0">
                  <a:pos x="11031" y="13723"/>
                </a:cxn>
                <a:cxn ang="0">
                  <a:pos x="12182" y="14891"/>
                </a:cxn>
                <a:cxn ang="0">
                  <a:pos x="13909" y="16204"/>
                </a:cxn>
                <a:cxn ang="0">
                  <a:pos x="14724" y="16204"/>
                </a:cxn>
                <a:cxn ang="0">
                  <a:pos x="15875" y="17372"/>
                </a:cxn>
                <a:cxn ang="0">
                  <a:pos x="17170" y="16204"/>
                </a:cxn>
                <a:cxn ang="0">
                  <a:pos x="18753" y="18686"/>
                </a:cxn>
                <a:cxn ang="0">
                  <a:pos x="19952" y="19854"/>
                </a:cxn>
              </a:cxnLst>
              <a:rect l="0" t="0" r="r" b="b"/>
              <a:pathLst>
                <a:path w="20000" h="20000">
                  <a:moveTo>
                    <a:pt x="19952" y="19854"/>
                  </a:moveTo>
                  <a:lnTo>
                    <a:pt x="19952" y="18686"/>
                  </a:lnTo>
                  <a:lnTo>
                    <a:pt x="19568" y="16204"/>
                  </a:lnTo>
                  <a:lnTo>
                    <a:pt x="19568" y="13723"/>
                  </a:lnTo>
                  <a:lnTo>
                    <a:pt x="19952" y="12409"/>
                  </a:lnTo>
                  <a:lnTo>
                    <a:pt x="19137" y="11241"/>
                  </a:lnTo>
                  <a:lnTo>
                    <a:pt x="17986" y="11241"/>
                  </a:lnTo>
                  <a:lnTo>
                    <a:pt x="17506" y="12409"/>
                  </a:lnTo>
                  <a:lnTo>
                    <a:pt x="16355" y="9927"/>
                  </a:lnTo>
                  <a:lnTo>
                    <a:pt x="15540" y="6423"/>
                  </a:lnTo>
                  <a:lnTo>
                    <a:pt x="14724" y="4964"/>
                  </a:lnTo>
                  <a:lnTo>
                    <a:pt x="13429" y="4964"/>
                  </a:lnTo>
                  <a:lnTo>
                    <a:pt x="12998" y="4964"/>
                  </a:lnTo>
                  <a:lnTo>
                    <a:pt x="12614" y="3942"/>
                  </a:lnTo>
                  <a:lnTo>
                    <a:pt x="11799" y="3942"/>
                  </a:lnTo>
                  <a:lnTo>
                    <a:pt x="11367" y="6423"/>
                  </a:lnTo>
                  <a:lnTo>
                    <a:pt x="10552" y="6423"/>
                  </a:lnTo>
                  <a:lnTo>
                    <a:pt x="7290" y="4964"/>
                  </a:lnTo>
                  <a:lnTo>
                    <a:pt x="6954" y="1460"/>
                  </a:lnTo>
                  <a:lnTo>
                    <a:pt x="6139" y="2482"/>
                  </a:lnTo>
                  <a:lnTo>
                    <a:pt x="5659" y="1460"/>
                  </a:lnTo>
                  <a:lnTo>
                    <a:pt x="4844" y="0"/>
                  </a:lnTo>
                  <a:lnTo>
                    <a:pt x="4077" y="0"/>
                  </a:lnTo>
                  <a:lnTo>
                    <a:pt x="4077" y="1460"/>
                  </a:lnTo>
                  <a:lnTo>
                    <a:pt x="2062" y="0"/>
                  </a:lnTo>
                  <a:lnTo>
                    <a:pt x="1631" y="2482"/>
                  </a:lnTo>
                  <a:lnTo>
                    <a:pt x="815" y="4964"/>
                  </a:lnTo>
                  <a:lnTo>
                    <a:pt x="480" y="4964"/>
                  </a:lnTo>
                  <a:lnTo>
                    <a:pt x="0" y="4964"/>
                  </a:lnTo>
                  <a:lnTo>
                    <a:pt x="1295" y="6423"/>
                  </a:lnTo>
                  <a:lnTo>
                    <a:pt x="2878" y="7445"/>
                  </a:lnTo>
                  <a:lnTo>
                    <a:pt x="2446" y="8905"/>
                  </a:lnTo>
                  <a:lnTo>
                    <a:pt x="4844" y="9927"/>
                  </a:lnTo>
                  <a:lnTo>
                    <a:pt x="6954" y="12409"/>
                  </a:lnTo>
                  <a:lnTo>
                    <a:pt x="8585" y="11241"/>
                  </a:lnTo>
                  <a:lnTo>
                    <a:pt x="11031" y="13723"/>
                  </a:lnTo>
                  <a:lnTo>
                    <a:pt x="12182" y="14891"/>
                  </a:lnTo>
                  <a:lnTo>
                    <a:pt x="13909" y="16204"/>
                  </a:lnTo>
                  <a:lnTo>
                    <a:pt x="14724" y="16204"/>
                  </a:lnTo>
                  <a:lnTo>
                    <a:pt x="15875" y="17372"/>
                  </a:lnTo>
                  <a:lnTo>
                    <a:pt x="17170" y="16204"/>
                  </a:lnTo>
                  <a:lnTo>
                    <a:pt x="18753" y="18686"/>
                  </a:lnTo>
                  <a:lnTo>
                    <a:pt x="19952" y="198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" name="Freeform 66"/>
            <p:cNvSpPr>
              <a:spLocks/>
            </p:cNvSpPr>
            <p:nvPr/>
          </p:nvSpPr>
          <p:spPr bwMode="auto">
            <a:xfrm>
              <a:off x="6458695" y="4507947"/>
              <a:ext cx="253349" cy="272542"/>
            </a:xfrm>
            <a:custGeom>
              <a:avLst/>
              <a:gdLst/>
              <a:ahLst/>
              <a:cxnLst>
                <a:cxn ang="0">
                  <a:pos x="17212" y="19325"/>
                </a:cxn>
                <a:cxn ang="0">
                  <a:pos x="17899" y="19662"/>
                </a:cxn>
                <a:cxn ang="0">
                  <a:pos x="19273" y="19662"/>
                </a:cxn>
                <a:cxn ang="0">
                  <a:pos x="19556" y="16135"/>
                </a:cxn>
                <a:cxn ang="0">
                  <a:pos x="19960" y="14859"/>
                </a:cxn>
                <a:cxn ang="0">
                  <a:pos x="18869" y="13583"/>
                </a:cxn>
                <a:cxn ang="0">
                  <a:pos x="17495" y="13959"/>
                </a:cxn>
                <a:cxn ang="0">
                  <a:pos x="17212" y="12345"/>
                </a:cxn>
                <a:cxn ang="0">
                  <a:pos x="15838" y="11069"/>
                </a:cxn>
                <a:cxn ang="0">
                  <a:pos x="15838" y="10169"/>
                </a:cxn>
                <a:cxn ang="0">
                  <a:pos x="15838" y="9794"/>
                </a:cxn>
                <a:cxn ang="0">
                  <a:pos x="15152" y="8893"/>
                </a:cxn>
                <a:cxn ang="0">
                  <a:pos x="13778" y="9156"/>
                </a:cxn>
                <a:cxn ang="0">
                  <a:pos x="14061" y="8518"/>
                </a:cxn>
                <a:cxn ang="0">
                  <a:pos x="12404" y="7617"/>
                </a:cxn>
                <a:cxn ang="0">
                  <a:pos x="11354" y="6979"/>
                </a:cxn>
                <a:cxn ang="0">
                  <a:pos x="10667" y="5704"/>
                </a:cxn>
                <a:cxn ang="0">
                  <a:pos x="8889" y="4728"/>
                </a:cxn>
                <a:cxn ang="0">
                  <a:pos x="5455" y="2552"/>
                </a:cxn>
                <a:cxn ang="0">
                  <a:pos x="4121" y="638"/>
                </a:cxn>
                <a:cxn ang="0">
                  <a:pos x="1091" y="0"/>
                </a:cxn>
                <a:cxn ang="0">
                  <a:pos x="0" y="638"/>
                </a:cxn>
                <a:cxn ang="0">
                  <a:pos x="2747" y="3452"/>
                </a:cxn>
                <a:cxn ang="0">
                  <a:pos x="4121" y="4728"/>
                </a:cxn>
                <a:cxn ang="0">
                  <a:pos x="4808" y="5704"/>
                </a:cxn>
                <a:cxn ang="0">
                  <a:pos x="6545" y="6979"/>
                </a:cxn>
                <a:cxn ang="0">
                  <a:pos x="8202" y="9531"/>
                </a:cxn>
                <a:cxn ang="0">
                  <a:pos x="9576" y="11407"/>
                </a:cxn>
                <a:cxn ang="0">
                  <a:pos x="10667" y="12983"/>
                </a:cxn>
                <a:cxn ang="0">
                  <a:pos x="11636" y="14859"/>
                </a:cxn>
                <a:cxn ang="0">
                  <a:pos x="13091" y="16510"/>
                </a:cxn>
                <a:cxn ang="0">
                  <a:pos x="15434" y="18049"/>
                </a:cxn>
                <a:cxn ang="0">
                  <a:pos x="17212" y="19962"/>
                </a:cxn>
              </a:cxnLst>
              <a:rect l="0" t="0" r="r" b="b"/>
              <a:pathLst>
                <a:path w="20000" h="20000">
                  <a:moveTo>
                    <a:pt x="17212" y="19962"/>
                  </a:moveTo>
                  <a:lnTo>
                    <a:pt x="17212" y="19325"/>
                  </a:lnTo>
                  <a:lnTo>
                    <a:pt x="17899" y="19662"/>
                  </a:lnTo>
                  <a:lnTo>
                    <a:pt x="18182" y="19024"/>
                  </a:lnTo>
                  <a:lnTo>
                    <a:pt x="19273" y="19662"/>
                  </a:lnTo>
                  <a:lnTo>
                    <a:pt x="19556" y="17148"/>
                  </a:lnTo>
                  <a:lnTo>
                    <a:pt x="19556" y="16135"/>
                  </a:lnTo>
                  <a:lnTo>
                    <a:pt x="19273" y="15872"/>
                  </a:lnTo>
                  <a:lnTo>
                    <a:pt x="19960" y="14859"/>
                  </a:lnTo>
                  <a:lnTo>
                    <a:pt x="19556" y="14597"/>
                  </a:lnTo>
                  <a:lnTo>
                    <a:pt x="18869" y="13583"/>
                  </a:lnTo>
                  <a:lnTo>
                    <a:pt x="18182" y="13583"/>
                  </a:lnTo>
                  <a:lnTo>
                    <a:pt x="17495" y="13959"/>
                  </a:lnTo>
                  <a:lnTo>
                    <a:pt x="17899" y="13321"/>
                  </a:lnTo>
                  <a:lnTo>
                    <a:pt x="17212" y="12345"/>
                  </a:lnTo>
                  <a:lnTo>
                    <a:pt x="16808" y="11407"/>
                  </a:lnTo>
                  <a:lnTo>
                    <a:pt x="15838" y="11069"/>
                  </a:lnTo>
                  <a:lnTo>
                    <a:pt x="15152" y="10807"/>
                  </a:lnTo>
                  <a:lnTo>
                    <a:pt x="15838" y="10169"/>
                  </a:lnTo>
                  <a:lnTo>
                    <a:pt x="15152" y="10169"/>
                  </a:lnTo>
                  <a:lnTo>
                    <a:pt x="15838" y="9794"/>
                  </a:lnTo>
                  <a:lnTo>
                    <a:pt x="15434" y="9156"/>
                  </a:lnTo>
                  <a:lnTo>
                    <a:pt x="15152" y="8893"/>
                  </a:lnTo>
                  <a:lnTo>
                    <a:pt x="14465" y="9156"/>
                  </a:lnTo>
                  <a:lnTo>
                    <a:pt x="13778" y="9156"/>
                  </a:lnTo>
                  <a:lnTo>
                    <a:pt x="14465" y="8893"/>
                  </a:lnTo>
                  <a:lnTo>
                    <a:pt x="14061" y="8518"/>
                  </a:lnTo>
                  <a:lnTo>
                    <a:pt x="13091" y="7880"/>
                  </a:lnTo>
                  <a:lnTo>
                    <a:pt x="12404" y="7617"/>
                  </a:lnTo>
                  <a:lnTo>
                    <a:pt x="12040" y="6979"/>
                  </a:lnTo>
                  <a:lnTo>
                    <a:pt x="11354" y="6979"/>
                  </a:lnTo>
                  <a:lnTo>
                    <a:pt x="10949" y="5966"/>
                  </a:lnTo>
                  <a:lnTo>
                    <a:pt x="10667" y="5704"/>
                  </a:lnTo>
                  <a:lnTo>
                    <a:pt x="9980" y="5966"/>
                  </a:lnTo>
                  <a:lnTo>
                    <a:pt x="8889" y="4728"/>
                  </a:lnTo>
                  <a:lnTo>
                    <a:pt x="7919" y="4090"/>
                  </a:lnTo>
                  <a:lnTo>
                    <a:pt x="5455" y="2552"/>
                  </a:lnTo>
                  <a:lnTo>
                    <a:pt x="5455" y="1914"/>
                  </a:lnTo>
                  <a:lnTo>
                    <a:pt x="4121" y="638"/>
                  </a:lnTo>
                  <a:lnTo>
                    <a:pt x="2747" y="638"/>
                  </a:lnTo>
                  <a:lnTo>
                    <a:pt x="1091" y="0"/>
                  </a:lnTo>
                  <a:lnTo>
                    <a:pt x="0" y="0"/>
                  </a:lnTo>
                  <a:lnTo>
                    <a:pt x="0" y="638"/>
                  </a:lnTo>
                  <a:lnTo>
                    <a:pt x="404" y="1538"/>
                  </a:lnTo>
                  <a:lnTo>
                    <a:pt x="2747" y="3452"/>
                  </a:lnTo>
                  <a:lnTo>
                    <a:pt x="3111" y="3452"/>
                  </a:lnTo>
                  <a:lnTo>
                    <a:pt x="4121" y="4728"/>
                  </a:lnTo>
                  <a:lnTo>
                    <a:pt x="4485" y="4728"/>
                  </a:lnTo>
                  <a:lnTo>
                    <a:pt x="4808" y="5704"/>
                  </a:lnTo>
                  <a:lnTo>
                    <a:pt x="6828" y="6604"/>
                  </a:lnTo>
                  <a:lnTo>
                    <a:pt x="6545" y="6979"/>
                  </a:lnTo>
                  <a:lnTo>
                    <a:pt x="7515" y="9156"/>
                  </a:lnTo>
                  <a:lnTo>
                    <a:pt x="8202" y="9531"/>
                  </a:lnTo>
                  <a:lnTo>
                    <a:pt x="8606" y="10169"/>
                  </a:lnTo>
                  <a:lnTo>
                    <a:pt x="9576" y="11407"/>
                  </a:lnTo>
                  <a:lnTo>
                    <a:pt x="9576" y="11707"/>
                  </a:lnTo>
                  <a:lnTo>
                    <a:pt x="10667" y="12983"/>
                  </a:lnTo>
                  <a:lnTo>
                    <a:pt x="10667" y="13321"/>
                  </a:lnTo>
                  <a:lnTo>
                    <a:pt x="11636" y="14859"/>
                  </a:lnTo>
                  <a:lnTo>
                    <a:pt x="13091" y="15872"/>
                  </a:lnTo>
                  <a:lnTo>
                    <a:pt x="13091" y="16510"/>
                  </a:lnTo>
                  <a:lnTo>
                    <a:pt x="14747" y="17411"/>
                  </a:lnTo>
                  <a:lnTo>
                    <a:pt x="15434" y="18049"/>
                  </a:lnTo>
                  <a:lnTo>
                    <a:pt x="16121" y="18424"/>
                  </a:lnTo>
                  <a:lnTo>
                    <a:pt x="17212" y="1996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" name="Freeform 65"/>
            <p:cNvSpPr>
              <a:spLocks/>
            </p:cNvSpPr>
            <p:nvPr/>
          </p:nvSpPr>
          <p:spPr bwMode="auto">
            <a:xfrm>
              <a:off x="7289116" y="4646137"/>
              <a:ext cx="230317" cy="217522"/>
            </a:xfrm>
            <a:custGeom>
              <a:avLst/>
              <a:gdLst/>
              <a:ahLst/>
              <a:cxnLst>
                <a:cxn ang="0">
                  <a:pos x="18448" y="4800"/>
                </a:cxn>
                <a:cxn ang="0">
                  <a:pos x="13525" y="2729"/>
                </a:cxn>
                <a:cxn ang="0">
                  <a:pos x="12328" y="4329"/>
                </a:cxn>
                <a:cxn ang="0">
                  <a:pos x="9002" y="6729"/>
                </a:cxn>
                <a:cxn ang="0">
                  <a:pos x="7494" y="6400"/>
                </a:cxn>
                <a:cxn ang="0">
                  <a:pos x="7494" y="5600"/>
                </a:cxn>
                <a:cxn ang="0">
                  <a:pos x="6741" y="5129"/>
                </a:cxn>
                <a:cxn ang="0">
                  <a:pos x="5987" y="3529"/>
                </a:cxn>
                <a:cxn ang="0">
                  <a:pos x="5987" y="1600"/>
                </a:cxn>
                <a:cxn ang="0">
                  <a:pos x="4080" y="800"/>
                </a:cxn>
                <a:cxn ang="0">
                  <a:pos x="1508" y="800"/>
                </a:cxn>
                <a:cxn ang="0">
                  <a:pos x="0" y="1929"/>
                </a:cxn>
                <a:cxn ang="0">
                  <a:pos x="1508" y="2729"/>
                </a:cxn>
                <a:cxn ang="0">
                  <a:pos x="2262" y="3529"/>
                </a:cxn>
                <a:cxn ang="0">
                  <a:pos x="4080" y="4329"/>
                </a:cxn>
                <a:cxn ang="0">
                  <a:pos x="5588" y="4800"/>
                </a:cxn>
                <a:cxn ang="0">
                  <a:pos x="4834" y="5129"/>
                </a:cxn>
                <a:cxn ang="0">
                  <a:pos x="3326" y="5600"/>
                </a:cxn>
                <a:cxn ang="0">
                  <a:pos x="1818" y="5929"/>
                </a:cxn>
                <a:cxn ang="0">
                  <a:pos x="3326" y="6400"/>
                </a:cxn>
                <a:cxn ang="0">
                  <a:pos x="3326" y="7529"/>
                </a:cxn>
                <a:cxn ang="0">
                  <a:pos x="4523" y="7953"/>
                </a:cxn>
                <a:cxn ang="0">
                  <a:pos x="5233" y="6400"/>
                </a:cxn>
                <a:cxn ang="0">
                  <a:pos x="5588" y="6400"/>
                </a:cxn>
                <a:cxn ang="0">
                  <a:pos x="5987" y="7953"/>
                </a:cxn>
                <a:cxn ang="0">
                  <a:pos x="6341" y="7953"/>
                </a:cxn>
                <a:cxn ang="0">
                  <a:pos x="7805" y="7953"/>
                </a:cxn>
                <a:cxn ang="0">
                  <a:pos x="7494" y="8329"/>
                </a:cxn>
                <a:cxn ang="0">
                  <a:pos x="9756" y="9553"/>
                </a:cxn>
                <a:cxn ang="0">
                  <a:pos x="13836" y="11953"/>
                </a:cxn>
                <a:cxn ang="0">
                  <a:pos x="14989" y="14682"/>
                </a:cxn>
                <a:cxn ang="0">
                  <a:pos x="15743" y="17553"/>
                </a:cxn>
                <a:cxn ang="0">
                  <a:pos x="17694" y="17553"/>
                </a:cxn>
                <a:cxn ang="0">
                  <a:pos x="19956" y="5600"/>
                </a:cxn>
              </a:cxnLst>
              <a:rect l="0" t="0" r="r" b="b"/>
              <a:pathLst>
                <a:path w="20000" h="20000">
                  <a:moveTo>
                    <a:pt x="19956" y="5600"/>
                  </a:moveTo>
                  <a:lnTo>
                    <a:pt x="18448" y="4800"/>
                  </a:lnTo>
                  <a:lnTo>
                    <a:pt x="16497" y="4329"/>
                  </a:lnTo>
                  <a:lnTo>
                    <a:pt x="13525" y="2729"/>
                  </a:lnTo>
                  <a:lnTo>
                    <a:pt x="12018" y="3529"/>
                  </a:lnTo>
                  <a:lnTo>
                    <a:pt x="12328" y="4329"/>
                  </a:lnTo>
                  <a:lnTo>
                    <a:pt x="10510" y="4800"/>
                  </a:lnTo>
                  <a:lnTo>
                    <a:pt x="9002" y="6729"/>
                  </a:lnTo>
                  <a:lnTo>
                    <a:pt x="8248" y="7153"/>
                  </a:lnTo>
                  <a:lnTo>
                    <a:pt x="7494" y="6400"/>
                  </a:lnTo>
                  <a:lnTo>
                    <a:pt x="7494" y="5929"/>
                  </a:lnTo>
                  <a:lnTo>
                    <a:pt x="7494" y="5600"/>
                  </a:lnTo>
                  <a:lnTo>
                    <a:pt x="7095" y="5129"/>
                  </a:lnTo>
                  <a:lnTo>
                    <a:pt x="6741" y="5129"/>
                  </a:lnTo>
                  <a:lnTo>
                    <a:pt x="6741" y="5600"/>
                  </a:lnTo>
                  <a:lnTo>
                    <a:pt x="5987" y="3529"/>
                  </a:lnTo>
                  <a:lnTo>
                    <a:pt x="6341" y="2729"/>
                  </a:lnTo>
                  <a:lnTo>
                    <a:pt x="5987" y="1600"/>
                  </a:lnTo>
                  <a:lnTo>
                    <a:pt x="5588" y="1129"/>
                  </a:lnTo>
                  <a:lnTo>
                    <a:pt x="4080" y="800"/>
                  </a:lnTo>
                  <a:lnTo>
                    <a:pt x="3016" y="0"/>
                  </a:lnTo>
                  <a:lnTo>
                    <a:pt x="1508" y="800"/>
                  </a:lnTo>
                  <a:lnTo>
                    <a:pt x="310" y="1129"/>
                  </a:lnTo>
                  <a:lnTo>
                    <a:pt x="0" y="1929"/>
                  </a:lnTo>
                  <a:lnTo>
                    <a:pt x="0" y="2400"/>
                  </a:lnTo>
                  <a:lnTo>
                    <a:pt x="1508" y="2729"/>
                  </a:lnTo>
                  <a:lnTo>
                    <a:pt x="2262" y="3200"/>
                  </a:lnTo>
                  <a:lnTo>
                    <a:pt x="2262" y="3529"/>
                  </a:lnTo>
                  <a:lnTo>
                    <a:pt x="2572" y="4800"/>
                  </a:lnTo>
                  <a:lnTo>
                    <a:pt x="4080" y="4329"/>
                  </a:lnTo>
                  <a:lnTo>
                    <a:pt x="5233" y="4329"/>
                  </a:lnTo>
                  <a:lnTo>
                    <a:pt x="5588" y="4800"/>
                  </a:lnTo>
                  <a:lnTo>
                    <a:pt x="5233" y="5129"/>
                  </a:lnTo>
                  <a:lnTo>
                    <a:pt x="4834" y="5129"/>
                  </a:lnTo>
                  <a:lnTo>
                    <a:pt x="4523" y="5129"/>
                  </a:lnTo>
                  <a:lnTo>
                    <a:pt x="3326" y="5600"/>
                  </a:lnTo>
                  <a:lnTo>
                    <a:pt x="2572" y="5600"/>
                  </a:lnTo>
                  <a:lnTo>
                    <a:pt x="1818" y="5929"/>
                  </a:lnTo>
                  <a:lnTo>
                    <a:pt x="3016" y="5929"/>
                  </a:lnTo>
                  <a:lnTo>
                    <a:pt x="3326" y="6400"/>
                  </a:lnTo>
                  <a:lnTo>
                    <a:pt x="3769" y="6729"/>
                  </a:lnTo>
                  <a:lnTo>
                    <a:pt x="3326" y="7529"/>
                  </a:lnTo>
                  <a:lnTo>
                    <a:pt x="3769" y="8329"/>
                  </a:lnTo>
                  <a:lnTo>
                    <a:pt x="4523" y="7953"/>
                  </a:lnTo>
                  <a:lnTo>
                    <a:pt x="4834" y="7153"/>
                  </a:lnTo>
                  <a:lnTo>
                    <a:pt x="5233" y="6400"/>
                  </a:lnTo>
                  <a:lnTo>
                    <a:pt x="5588" y="5929"/>
                  </a:lnTo>
                  <a:lnTo>
                    <a:pt x="5588" y="6400"/>
                  </a:lnTo>
                  <a:lnTo>
                    <a:pt x="5233" y="7153"/>
                  </a:lnTo>
                  <a:lnTo>
                    <a:pt x="5987" y="7953"/>
                  </a:lnTo>
                  <a:lnTo>
                    <a:pt x="6341" y="7529"/>
                  </a:lnTo>
                  <a:lnTo>
                    <a:pt x="6341" y="7953"/>
                  </a:lnTo>
                  <a:lnTo>
                    <a:pt x="7494" y="7953"/>
                  </a:lnTo>
                  <a:lnTo>
                    <a:pt x="7805" y="7953"/>
                  </a:lnTo>
                  <a:lnTo>
                    <a:pt x="7805" y="8329"/>
                  </a:lnTo>
                  <a:lnTo>
                    <a:pt x="7494" y="8329"/>
                  </a:lnTo>
                  <a:lnTo>
                    <a:pt x="8248" y="9129"/>
                  </a:lnTo>
                  <a:lnTo>
                    <a:pt x="9756" y="9553"/>
                  </a:lnTo>
                  <a:lnTo>
                    <a:pt x="12328" y="10729"/>
                  </a:lnTo>
                  <a:lnTo>
                    <a:pt x="13836" y="11953"/>
                  </a:lnTo>
                  <a:lnTo>
                    <a:pt x="14989" y="13882"/>
                  </a:lnTo>
                  <a:lnTo>
                    <a:pt x="14989" y="14682"/>
                  </a:lnTo>
                  <a:lnTo>
                    <a:pt x="15743" y="16282"/>
                  </a:lnTo>
                  <a:lnTo>
                    <a:pt x="15743" y="17553"/>
                  </a:lnTo>
                  <a:lnTo>
                    <a:pt x="16497" y="17882"/>
                  </a:lnTo>
                  <a:lnTo>
                    <a:pt x="17694" y="17553"/>
                  </a:lnTo>
                  <a:lnTo>
                    <a:pt x="19512" y="19953"/>
                  </a:lnTo>
                  <a:lnTo>
                    <a:pt x="19956" y="56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7" name="Freeform 64"/>
            <p:cNvSpPr>
              <a:spLocks/>
            </p:cNvSpPr>
            <p:nvPr/>
          </p:nvSpPr>
          <p:spPr bwMode="auto">
            <a:xfrm>
              <a:off x="7001220" y="4598794"/>
              <a:ext cx="153545" cy="179136"/>
            </a:xfrm>
            <a:custGeom>
              <a:avLst/>
              <a:gdLst/>
              <a:ahLst/>
              <a:cxnLst>
                <a:cxn ang="0">
                  <a:pos x="3880" y="19371"/>
                </a:cxn>
                <a:cxn ang="0">
                  <a:pos x="5017" y="18000"/>
                </a:cxn>
                <a:cxn ang="0">
                  <a:pos x="5017" y="14514"/>
                </a:cxn>
                <a:cxn ang="0">
                  <a:pos x="5017" y="12571"/>
                </a:cxn>
                <a:cxn ang="0">
                  <a:pos x="6823" y="11600"/>
                </a:cxn>
                <a:cxn ang="0">
                  <a:pos x="6823" y="13543"/>
                </a:cxn>
                <a:cxn ang="0">
                  <a:pos x="9030" y="15486"/>
                </a:cxn>
                <a:cxn ang="0">
                  <a:pos x="10167" y="17429"/>
                </a:cxn>
                <a:cxn ang="0">
                  <a:pos x="11304" y="16457"/>
                </a:cxn>
                <a:cxn ang="0">
                  <a:pos x="13110" y="15486"/>
                </a:cxn>
                <a:cxn ang="0">
                  <a:pos x="11973" y="14514"/>
                </a:cxn>
                <a:cxn ang="0">
                  <a:pos x="11304" y="13543"/>
                </a:cxn>
                <a:cxn ang="0">
                  <a:pos x="7960" y="9657"/>
                </a:cxn>
                <a:cxn ang="0">
                  <a:pos x="11304" y="8286"/>
                </a:cxn>
                <a:cxn ang="0">
                  <a:pos x="14247" y="7314"/>
                </a:cxn>
                <a:cxn ang="0">
                  <a:pos x="13579" y="6343"/>
                </a:cxn>
                <a:cxn ang="0">
                  <a:pos x="12441" y="6800"/>
                </a:cxn>
                <a:cxn ang="0">
                  <a:pos x="10167" y="7314"/>
                </a:cxn>
                <a:cxn ang="0">
                  <a:pos x="8562" y="6800"/>
                </a:cxn>
                <a:cxn ang="0">
                  <a:pos x="6288" y="8286"/>
                </a:cxn>
                <a:cxn ang="0">
                  <a:pos x="5686" y="7314"/>
                </a:cxn>
                <a:cxn ang="0">
                  <a:pos x="4548" y="4857"/>
                </a:cxn>
                <a:cxn ang="0">
                  <a:pos x="6288" y="3486"/>
                </a:cxn>
                <a:cxn ang="0">
                  <a:pos x="9030" y="3486"/>
                </a:cxn>
                <a:cxn ang="0">
                  <a:pos x="13579" y="3886"/>
                </a:cxn>
                <a:cxn ang="0">
                  <a:pos x="17659" y="3886"/>
                </a:cxn>
                <a:cxn ang="0">
                  <a:pos x="19264" y="1943"/>
                </a:cxn>
                <a:cxn ang="0">
                  <a:pos x="19264" y="0"/>
                </a:cxn>
                <a:cxn ang="0">
                  <a:pos x="16990" y="2514"/>
                </a:cxn>
                <a:cxn ang="0">
                  <a:pos x="10836" y="1943"/>
                </a:cxn>
                <a:cxn ang="0">
                  <a:pos x="8562" y="1543"/>
                </a:cxn>
                <a:cxn ang="0">
                  <a:pos x="6288" y="2514"/>
                </a:cxn>
                <a:cxn ang="0">
                  <a:pos x="5017" y="1943"/>
                </a:cxn>
                <a:cxn ang="0">
                  <a:pos x="3880" y="4400"/>
                </a:cxn>
                <a:cxn ang="0">
                  <a:pos x="3411" y="6800"/>
                </a:cxn>
                <a:cxn ang="0">
                  <a:pos x="1605" y="8743"/>
                </a:cxn>
                <a:cxn ang="0">
                  <a:pos x="1605" y="10629"/>
                </a:cxn>
                <a:cxn ang="0">
                  <a:pos x="0" y="12171"/>
                </a:cxn>
                <a:cxn ang="0">
                  <a:pos x="468" y="14114"/>
                </a:cxn>
                <a:cxn ang="0">
                  <a:pos x="2274" y="15086"/>
                </a:cxn>
                <a:cxn ang="0">
                  <a:pos x="2274" y="18400"/>
                </a:cxn>
                <a:cxn ang="0">
                  <a:pos x="3411" y="19943"/>
                </a:cxn>
              </a:cxnLst>
              <a:rect l="0" t="0" r="r" b="b"/>
              <a:pathLst>
                <a:path w="20000" h="20000">
                  <a:moveTo>
                    <a:pt x="3411" y="19943"/>
                  </a:moveTo>
                  <a:lnTo>
                    <a:pt x="3880" y="19371"/>
                  </a:lnTo>
                  <a:lnTo>
                    <a:pt x="5017" y="19943"/>
                  </a:lnTo>
                  <a:lnTo>
                    <a:pt x="5017" y="18000"/>
                  </a:lnTo>
                  <a:lnTo>
                    <a:pt x="5017" y="16457"/>
                  </a:lnTo>
                  <a:lnTo>
                    <a:pt x="5017" y="14514"/>
                  </a:lnTo>
                  <a:lnTo>
                    <a:pt x="5017" y="13143"/>
                  </a:lnTo>
                  <a:lnTo>
                    <a:pt x="5017" y="12571"/>
                  </a:lnTo>
                  <a:lnTo>
                    <a:pt x="6288" y="12171"/>
                  </a:lnTo>
                  <a:lnTo>
                    <a:pt x="6823" y="11600"/>
                  </a:lnTo>
                  <a:lnTo>
                    <a:pt x="7425" y="12571"/>
                  </a:lnTo>
                  <a:lnTo>
                    <a:pt x="6823" y="13543"/>
                  </a:lnTo>
                  <a:lnTo>
                    <a:pt x="6823" y="14114"/>
                  </a:lnTo>
                  <a:lnTo>
                    <a:pt x="9030" y="15486"/>
                  </a:lnTo>
                  <a:lnTo>
                    <a:pt x="8562" y="17429"/>
                  </a:lnTo>
                  <a:lnTo>
                    <a:pt x="10167" y="17429"/>
                  </a:lnTo>
                  <a:lnTo>
                    <a:pt x="10167" y="17029"/>
                  </a:lnTo>
                  <a:lnTo>
                    <a:pt x="11304" y="16457"/>
                  </a:lnTo>
                  <a:lnTo>
                    <a:pt x="13110" y="16457"/>
                  </a:lnTo>
                  <a:lnTo>
                    <a:pt x="13110" y="15486"/>
                  </a:lnTo>
                  <a:lnTo>
                    <a:pt x="11973" y="15486"/>
                  </a:lnTo>
                  <a:lnTo>
                    <a:pt x="11973" y="14514"/>
                  </a:lnTo>
                  <a:lnTo>
                    <a:pt x="10836" y="14514"/>
                  </a:lnTo>
                  <a:lnTo>
                    <a:pt x="11304" y="13543"/>
                  </a:lnTo>
                  <a:lnTo>
                    <a:pt x="11304" y="12571"/>
                  </a:lnTo>
                  <a:lnTo>
                    <a:pt x="7960" y="9657"/>
                  </a:lnTo>
                  <a:lnTo>
                    <a:pt x="9030" y="9657"/>
                  </a:lnTo>
                  <a:lnTo>
                    <a:pt x="11304" y="8286"/>
                  </a:lnTo>
                  <a:lnTo>
                    <a:pt x="13110" y="7314"/>
                  </a:lnTo>
                  <a:lnTo>
                    <a:pt x="14247" y="7314"/>
                  </a:lnTo>
                  <a:lnTo>
                    <a:pt x="14716" y="6800"/>
                  </a:lnTo>
                  <a:lnTo>
                    <a:pt x="13579" y="6343"/>
                  </a:lnTo>
                  <a:lnTo>
                    <a:pt x="13110" y="6343"/>
                  </a:lnTo>
                  <a:lnTo>
                    <a:pt x="12441" y="6800"/>
                  </a:lnTo>
                  <a:lnTo>
                    <a:pt x="10836" y="6800"/>
                  </a:lnTo>
                  <a:lnTo>
                    <a:pt x="10167" y="7314"/>
                  </a:lnTo>
                  <a:lnTo>
                    <a:pt x="9699" y="7314"/>
                  </a:lnTo>
                  <a:lnTo>
                    <a:pt x="8562" y="6800"/>
                  </a:lnTo>
                  <a:lnTo>
                    <a:pt x="7425" y="8286"/>
                  </a:lnTo>
                  <a:lnTo>
                    <a:pt x="6288" y="8286"/>
                  </a:lnTo>
                  <a:lnTo>
                    <a:pt x="5686" y="7314"/>
                  </a:lnTo>
                  <a:lnTo>
                    <a:pt x="4548" y="6800"/>
                  </a:lnTo>
                  <a:lnTo>
                    <a:pt x="4548" y="4857"/>
                  </a:lnTo>
                  <a:lnTo>
                    <a:pt x="5017" y="3486"/>
                  </a:lnTo>
                  <a:lnTo>
                    <a:pt x="6288" y="3486"/>
                  </a:lnTo>
                  <a:lnTo>
                    <a:pt x="7960" y="3486"/>
                  </a:lnTo>
                  <a:lnTo>
                    <a:pt x="9030" y="3486"/>
                  </a:lnTo>
                  <a:lnTo>
                    <a:pt x="10836" y="3886"/>
                  </a:lnTo>
                  <a:lnTo>
                    <a:pt x="13579" y="3886"/>
                  </a:lnTo>
                  <a:lnTo>
                    <a:pt x="14716" y="3886"/>
                  </a:lnTo>
                  <a:lnTo>
                    <a:pt x="17659" y="3886"/>
                  </a:lnTo>
                  <a:lnTo>
                    <a:pt x="18127" y="2914"/>
                  </a:lnTo>
                  <a:lnTo>
                    <a:pt x="19264" y="1943"/>
                  </a:lnTo>
                  <a:lnTo>
                    <a:pt x="19933" y="571"/>
                  </a:lnTo>
                  <a:lnTo>
                    <a:pt x="19264" y="0"/>
                  </a:lnTo>
                  <a:lnTo>
                    <a:pt x="18796" y="971"/>
                  </a:lnTo>
                  <a:lnTo>
                    <a:pt x="16990" y="2514"/>
                  </a:lnTo>
                  <a:lnTo>
                    <a:pt x="13579" y="2514"/>
                  </a:lnTo>
                  <a:lnTo>
                    <a:pt x="10836" y="1943"/>
                  </a:lnTo>
                  <a:lnTo>
                    <a:pt x="8562" y="1943"/>
                  </a:lnTo>
                  <a:lnTo>
                    <a:pt x="8562" y="1543"/>
                  </a:lnTo>
                  <a:lnTo>
                    <a:pt x="6823" y="1543"/>
                  </a:lnTo>
                  <a:lnTo>
                    <a:pt x="6288" y="2514"/>
                  </a:lnTo>
                  <a:lnTo>
                    <a:pt x="5686" y="2914"/>
                  </a:lnTo>
                  <a:lnTo>
                    <a:pt x="5017" y="1943"/>
                  </a:lnTo>
                  <a:lnTo>
                    <a:pt x="4548" y="2514"/>
                  </a:lnTo>
                  <a:lnTo>
                    <a:pt x="3880" y="4400"/>
                  </a:lnTo>
                  <a:lnTo>
                    <a:pt x="3880" y="4857"/>
                  </a:lnTo>
                  <a:lnTo>
                    <a:pt x="3411" y="6800"/>
                  </a:lnTo>
                  <a:lnTo>
                    <a:pt x="2274" y="7314"/>
                  </a:lnTo>
                  <a:lnTo>
                    <a:pt x="1605" y="8743"/>
                  </a:lnTo>
                  <a:lnTo>
                    <a:pt x="2274" y="9657"/>
                  </a:lnTo>
                  <a:lnTo>
                    <a:pt x="1605" y="10629"/>
                  </a:lnTo>
                  <a:lnTo>
                    <a:pt x="1137" y="11600"/>
                  </a:lnTo>
                  <a:lnTo>
                    <a:pt x="0" y="12171"/>
                  </a:lnTo>
                  <a:lnTo>
                    <a:pt x="468" y="12571"/>
                  </a:lnTo>
                  <a:lnTo>
                    <a:pt x="468" y="14114"/>
                  </a:lnTo>
                  <a:lnTo>
                    <a:pt x="2274" y="14114"/>
                  </a:lnTo>
                  <a:lnTo>
                    <a:pt x="2274" y="15086"/>
                  </a:lnTo>
                  <a:lnTo>
                    <a:pt x="2742" y="17029"/>
                  </a:lnTo>
                  <a:lnTo>
                    <a:pt x="2274" y="18400"/>
                  </a:lnTo>
                  <a:lnTo>
                    <a:pt x="2274" y="19371"/>
                  </a:lnTo>
                  <a:lnTo>
                    <a:pt x="3411" y="199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8" name="Freeform 63"/>
            <p:cNvSpPr>
              <a:spLocks/>
            </p:cNvSpPr>
            <p:nvPr/>
          </p:nvSpPr>
          <p:spPr bwMode="auto">
            <a:xfrm>
              <a:off x="7188032" y="3915519"/>
              <a:ext cx="12795" cy="8957"/>
            </a:xfrm>
            <a:custGeom>
              <a:avLst/>
              <a:gdLst/>
              <a:ahLst/>
              <a:cxnLst>
                <a:cxn ang="0">
                  <a:pos x="5385" y="18889"/>
                </a:cxn>
                <a:cxn ang="0">
                  <a:pos x="13077" y="7778"/>
                </a:cxn>
                <a:cxn ang="0">
                  <a:pos x="19231" y="0"/>
                </a:cxn>
                <a:cxn ang="0">
                  <a:pos x="0" y="7778"/>
                </a:cxn>
                <a:cxn ang="0">
                  <a:pos x="5385" y="18889"/>
                </a:cxn>
              </a:cxnLst>
              <a:rect l="0" t="0" r="r" b="b"/>
              <a:pathLst>
                <a:path w="20000" h="20000">
                  <a:moveTo>
                    <a:pt x="5385" y="18889"/>
                  </a:moveTo>
                  <a:lnTo>
                    <a:pt x="13077" y="7778"/>
                  </a:lnTo>
                  <a:lnTo>
                    <a:pt x="19231" y="0"/>
                  </a:lnTo>
                  <a:lnTo>
                    <a:pt x="0" y="7778"/>
                  </a:lnTo>
                  <a:lnTo>
                    <a:pt x="5385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9" name="Freeform 62"/>
            <p:cNvSpPr>
              <a:spLocks/>
            </p:cNvSpPr>
            <p:nvPr/>
          </p:nvSpPr>
          <p:spPr bwMode="auto">
            <a:xfrm>
              <a:off x="7162442" y="3961583"/>
              <a:ext cx="12795" cy="23032"/>
            </a:xfrm>
            <a:custGeom>
              <a:avLst/>
              <a:gdLst/>
              <a:ahLst/>
              <a:cxnLst>
                <a:cxn ang="0">
                  <a:pos x="0" y="19556"/>
                </a:cxn>
                <a:cxn ang="0">
                  <a:pos x="13077" y="19556"/>
                </a:cxn>
                <a:cxn ang="0">
                  <a:pos x="5385" y="15111"/>
                </a:cxn>
                <a:cxn ang="0">
                  <a:pos x="19231" y="0"/>
                </a:cxn>
                <a:cxn ang="0">
                  <a:pos x="13077" y="4444"/>
                </a:cxn>
                <a:cxn ang="0">
                  <a:pos x="5385" y="4444"/>
                </a:cxn>
                <a:cxn ang="0">
                  <a:pos x="5385" y="7556"/>
                </a:cxn>
                <a:cxn ang="0">
                  <a:pos x="0" y="15111"/>
                </a:cxn>
                <a:cxn ang="0">
                  <a:pos x="0" y="19556"/>
                </a:cxn>
              </a:cxnLst>
              <a:rect l="0" t="0" r="r" b="b"/>
              <a:pathLst>
                <a:path w="20000" h="20000">
                  <a:moveTo>
                    <a:pt x="0" y="19556"/>
                  </a:moveTo>
                  <a:lnTo>
                    <a:pt x="13077" y="19556"/>
                  </a:lnTo>
                  <a:lnTo>
                    <a:pt x="5385" y="15111"/>
                  </a:lnTo>
                  <a:lnTo>
                    <a:pt x="19231" y="0"/>
                  </a:lnTo>
                  <a:lnTo>
                    <a:pt x="13077" y="4444"/>
                  </a:lnTo>
                  <a:lnTo>
                    <a:pt x="5385" y="4444"/>
                  </a:lnTo>
                  <a:lnTo>
                    <a:pt x="5385" y="7556"/>
                  </a:lnTo>
                  <a:lnTo>
                    <a:pt x="0" y="15111"/>
                  </a:lnTo>
                  <a:lnTo>
                    <a:pt x="0" y="195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0" name="Freeform 61"/>
            <p:cNvSpPr>
              <a:spLocks/>
            </p:cNvSpPr>
            <p:nvPr/>
          </p:nvSpPr>
          <p:spPr bwMode="auto">
            <a:xfrm>
              <a:off x="7327503" y="3343566"/>
              <a:ext cx="121556" cy="148427"/>
            </a:xfrm>
            <a:custGeom>
              <a:avLst/>
              <a:gdLst/>
              <a:ahLst/>
              <a:cxnLst>
                <a:cxn ang="0">
                  <a:pos x="2857" y="19931"/>
                </a:cxn>
                <a:cxn ang="0">
                  <a:pos x="3613" y="19931"/>
                </a:cxn>
                <a:cxn ang="0">
                  <a:pos x="4286" y="18754"/>
                </a:cxn>
                <a:cxn ang="0">
                  <a:pos x="5042" y="18754"/>
                </a:cxn>
                <a:cxn ang="0">
                  <a:pos x="5714" y="17578"/>
                </a:cxn>
                <a:cxn ang="0">
                  <a:pos x="5042" y="17578"/>
                </a:cxn>
                <a:cxn ang="0">
                  <a:pos x="4286" y="16401"/>
                </a:cxn>
                <a:cxn ang="0">
                  <a:pos x="2269" y="15709"/>
                </a:cxn>
                <a:cxn ang="0">
                  <a:pos x="2269" y="15225"/>
                </a:cxn>
                <a:cxn ang="0">
                  <a:pos x="3613" y="14533"/>
                </a:cxn>
                <a:cxn ang="0">
                  <a:pos x="4286" y="15709"/>
                </a:cxn>
                <a:cxn ang="0">
                  <a:pos x="5042" y="14533"/>
                </a:cxn>
                <a:cxn ang="0">
                  <a:pos x="5714" y="14048"/>
                </a:cxn>
                <a:cxn ang="0">
                  <a:pos x="7899" y="14533"/>
                </a:cxn>
                <a:cxn ang="0">
                  <a:pos x="13613" y="16401"/>
                </a:cxn>
                <a:cxn ang="0">
                  <a:pos x="13613" y="15225"/>
                </a:cxn>
                <a:cxn ang="0">
                  <a:pos x="13613" y="12872"/>
                </a:cxn>
                <a:cxn ang="0">
                  <a:pos x="15042" y="11696"/>
                </a:cxn>
                <a:cxn ang="0">
                  <a:pos x="17815" y="11073"/>
                </a:cxn>
                <a:cxn ang="0">
                  <a:pos x="18487" y="10519"/>
                </a:cxn>
                <a:cxn ang="0">
                  <a:pos x="19916" y="9896"/>
                </a:cxn>
                <a:cxn ang="0">
                  <a:pos x="19916" y="9343"/>
                </a:cxn>
                <a:cxn ang="0">
                  <a:pos x="18487" y="9896"/>
                </a:cxn>
                <a:cxn ang="0">
                  <a:pos x="17059" y="7543"/>
                </a:cxn>
                <a:cxn ang="0">
                  <a:pos x="17059" y="5190"/>
                </a:cxn>
                <a:cxn ang="0">
                  <a:pos x="16471" y="4706"/>
                </a:cxn>
                <a:cxn ang="0">
                  <a:pos x="15630" y="7059"/>
                </a:cxn>
                <a:cxn ang="0">
                  <a:pos x="14202" y="7059"/>
                </a:cxn>
                <a:cxn ang="0">
                  <a:pos x="12773" y="5882"/>
                </a:cxn>
                <a:cxn ang="0">
                  <a:pos x="11345" y="5882"/>
                </a:cxn>
                <a:cxn ang="0">
                  <a:pos x="7899" y="4014"/>
                </a:cxn>
                <a:cxn ang="0">
                  <a:pos x="4286" y="1176"/>
                </a:cxn>
                <a:cxn ang="0">
                  <a:pos x="2269" y="0"/>
                </a:cxn>
                <a:cxn ang="0">
                  <a:pos x="1429" y="484"/>
                </a:cxn>
                <a:cxn ang="0">
                  <a:pos x="2857" y="2837"/>
                </a:cxn>
                <a:cxn ang="0">
                  <a:pos x="3613" y="6367"/>
                </a:cxn>
                <a:cxn ang="0">
                  <a:pos x="4286" y="8720"/>
                </a:cxn>
                <a:cxn ang="0">
                  <a:pos x="3613" y="8720"/>
                </a:cxn>
                <a:cxn ang="0">
                  <a:pos x="4286" y="11073"/>
                </a:cxn>
                <a:cxn ang="0">
                  <a:pos x="2269" y="11073"/>
                </a:cxn>
                <a:cxn ang="0">
                  <a:pos x="840" y="10519"/>
                </a:cxn>
                <a:cxn ang="0">
                  <a:pos x="0" y="11073"/>
                </a:cxn>
                <a:cxn ang="0">
                  <a:pos x="1429" y="12872"/>
                </a:cxn>
                <a:cxn ang="0">
                  <a:pos x="0" y="14533"/>
                </a:cxn>
                <a:cxn ang="0">
                  <a:pos x="0" y="16401"/>
                </a:cxn>
                <a:cxn ang="0">
                  <a:pos x="2269" y="17578"/>
                </a:cxn>
                <a:cxn ang="0">
                  <a:pos x="2269" y="19239"/>
                </a:cxn>
                <a:cxn ang="0">
                  <a:pos x="2857" y="19931"/>
                </a:cxn>
              </a:cxnLst>
              <a:rect l="0" t="0" r="r" b="b"/>
              <a:pathLst>
                <a:path w="20000" h="20000">
                  <a:moveTo>
                    <a:pt x="2857" y="19931"/>
                  </a:moveTo>
                  <a:lnTo>
                    <a:pt x="3613" y="19931"/>
                  </a:lnTo>
                  <a:lnTo>
                    <a:pt x="4286" y="18754"/>
                  </a:lnTo>
                  <a:lnTo>
                    <a:pt x="5042" y="18754"/>
                  </a:lnTo>
                  <a:lnTo>
                    <a:pt x="5714" y="17578"/>
                  </a:lnTo>
                  <a:lnTo>
                    <a:pt x="5042" y="17578"/>
                  </a:lnTo>
                  <a:lnTo>
                    <a:pt x="4286" y="16401"/>
                  </a:lnTo>
                  <a:lnTo>
                    <a:pt x="2269" y="15709"/>
                  </a:lnTo>
                  <a:lnTo>
                    <a:pt x="2269" y="15225"/>
                  </a:lnTo>
                  <a:lnTo>
                    <a:pt x="3613" y="14533"/>
                  </a:lnTo>
                  <a:lnTo>
                    <a:pt x="4286" y="15709"/>
                  </a:lnTo>
                  <a:lnTo>
                    <a:pt x="5042" y="14533"/>
                  </a:lnTo>
                  <a:lnTo>
                    <a:pt x="5714" y="14048"/>
                  </a:lnTo>
                  <a:lnTo>
                    <a:pt x="7899" y="14533"/>
                  </a:lnTo>
                  <a:lnTo>
                    <a:pt x="13613" y="16401"/>
                  </a:lnTo>
                  <a:lnTo>
                    <a:pt x="13613" y="15225"/>
                  </a:lnTo>
                  <a:lnTo>
                    <a:pt x="13613" y="12872"/>
                  </a:lnTo>
                  <a:lnTo>
                    <a:pt x="15042" y="11696"/>
                  </a:lnTo>
                  <a:lnTo>
                    <a:pt x="17815" y="11073"/>
                  </a:lnTo>
                  <a:lnTo>
                    <a:pt x="18487" y="10519"/>
                  </a:lnTo>
                  <a:lnTo>
                    <a:pt x="19916" y="9896"/>
                  </a:lnTo>
                  <a:lnTo>
                    <a:pt x="19916" y="9343"/>
                  </a:lnTo>
                  <a:lnTo>
                    <a:pt x="18487" y="9896"/>
                  </a:lnTo>
                  <a:lnTo>
                    <a:pt x="17059" y="7543"/>
                  </a:lnTo>
                  <a:lnTo>
                    <a:pt x="17059" y="5190"/>
                  </a:lnTo>
                  <a:lnTo>
                    <a:pt x="16471" y="4706"/>
                  </a:lnTo>
                  <a:lnTo>
                    <a:pt x="15630" y="7059"/>
                  </a:lnTo>
                  <a:lnTo>
                    <a:pt x="14202" y="7059"/>
                  </a:lnTo>
                  <a:lnTo>
                    <a:pt x="12773" y="5882"/>
                  </a:lnTo>
                  <a:lnTo>
                    <a:pt x="11345" y="5882"/>
                  </a:lnTo>
                  <a:lnTo>
                    <a:pt x="7899" y="4014"/>
                  </a:lnTo>
                  <a:lnTo>
                    <a:pt x="4286" y="1176"/>
                  </a:lnTo>
                  <a:lnTo>
                    <a:pt x="2269" y="0"/>
                  </a:lnTo>
                  <a:lnTo>
                    <a:pt x="1429" y="484"/>
                  </a:lnTo>
                  <a:lnTo>
                    <a:pt x="2857" y="2837"/>
                  </a:lnTo>
                  <a:lnTo>
                    <a:pt x="3613" y="6367"/>
                  </a:lnTo>
                  <a:lnTo>
                    <a:pt x="4286" y="8720"/>
                  </a:lnTo>
                  <a:lnTo>
                    <a:pt x="3613" y="8720"/>
                  </a:lnTo>
                  <a:lnTo>
                    <a:pt x="4286" y="11073"/>
                  </a:lnTo>
                  <a:lnTo>
                    <a:pt x="2269" y="11073"/>
                  </a:lnTo>
                  <a:lnTo>
                    <a:pt x="840" y="10519"/>
                  </a:lnTo>
                  <a:lnTo>
                    <a:pt x="0" y="11073"/>
                  </a:lnTo>
                  <a:lnTo>
                    <a:pt x="1429" y="12872"/>
                  </a:lnTo>
                  <a:lnTo>
                    <a:pt x="0" y="14533"/>
                  </a:lnTo>
                  <a:lnTo>
                    <a:pt x="0" y="16401"/>
                  </a:lnTo>
                  <a:lnTo>
                    <a:pt x="2269" y="17578"/>
                  </a:lnTo>
                  <a:lnTo>
                    <a:pt x="2269" y="19239"/>
                  </a:lnTo>
                  <a:lnTo>
                    <a:pt x="2857" y="199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" name="Freeform 60"/>
            <p:cNvSpPr>
              <a:spLocks/>
            </p:cNvSpPr>
            <p:nvPr/>
          </p:nvSpPr>
          <p:spPr bwMode="auto">
            <a:xfrm>
              <a:off x="7191871" y="3485594"/>
              <a:ext cx="218801" cy="273822"/>
            </a:xfrm>
            <a:custGeom>
              <a:avLst/>
              <a:gdLst/>
              <a:ahLst/>
              <a:cxnLst>
                <a:cxn ang="0">
                  <a:pos x="11194" y="18321"/>
                </a:cxn>
                <a:cxn ang="0">
                  <a:pos x="12365" y="17425"/>
                </a:cxn>
                <a:cxn ang="0">
                  <a:pos x="11569" y="16157"/>
                </a:cxn>
                <a:cxn ang="0">
                  <a:pos x="11991" y="16791"/>
                </a:cxn>
                <a:cxn ang="0">
                  <a:pos x="12787" y="17425"/>
                </a:cxn>
                <a:cxn ang="0">
                  <a:pos x="14707" y="17052"/>
                </a:cxn>
                <a:cxn ang="0">
                  <a:pos x="15504" y="15784"/>
                </a:cxn>
                <a:cxn ang="0">
                  <a:pos x="16768" y="16418"/>
                </a:cxn>
                <a:cxn ang="0">
                  <a:pos x="17096" y="15149"/>
                </a:cxn>
                <a:cxn ang="0">
                  <a:pos x="17564" y="15149"/>
                </a:cxn>
                <a:cxn ang="0">
                  <a:pos x="18361" y="14888"/>
                </a:cxn>
                <a:cxn ang="0">
                  <a:pos x="19157" y="15522"/>
                </a:cxn>
                <a:cxn ang="0">
                  <a:pos x="19953" y="14254"/>
                </a:cxn>
                <a:cxn ang="0">
                  <a:pos x="19157" y="11381"/>
                </a:cxn>
                <a:cxn ang="0">
                  <a:pos x="18361" y="8209"/>
                </a:cxn>
                <a:cxn ang="0">
                  <a:pos x="19485" y="7948"/>
                </a:cxn>
                <a:cxn ang="0">
                  <a:pos x="19485" y="6045"/>
                </a:cxn>
                <a:cxn ang="0">
                  <a:pos x="19157" y="4776"/>
                </a:cxn>
                <a:cxn ang="0">
                  <a:pos x="17892" y="2537"/>
                </a:cxn>
                <a:cxn ang="0">
                  <a:pos x="16768" y="373"/>
                </a:cxn>
                <a:cxn ang="0">
                  <a:pos x="15504" y="0"/>
                </a:cxn>
                <a:cxn ang="0">
                  <a:pos x="16300" y="1007"/>
                </a:cxn>
                <a:cxn ang="0">
                  <a:pos x="15972" y="1642"/>
                </a:cxn>
                <a:cxn ang="0">
                  <a:pos x="15176" y="1007"/>
                </a:cxn>
                <a:cxn ang="0">
                  <a:pos x="14707" y="1903"/>
                </a:cxn>
                <a:cxn ang="0">
                  <a:pos x="14379" y="3806"/>
                </a:cxn>
                <a:cxn ang="0">
                  <a:pos x="14707" y="4440"/>
                </a:cxn>
                <a:cxn ang="0">
                  <a:pos x="15176" y="6045"/>
                </a:cxn>
                <a:cxn ang="0">
                  <a:pos x="14707" y="9216"/>
                </a:cxn>
                <a:cxn ang="0">
                  <a:pos x="13583" y="11119"/>
                </a:cxn>
                <a:cxn ang="0">
                  <a:pos x="11569" y="12015"/>
                </a:cxn>
                <a:cxn ang="0">
                  <a:pos x="10773" y="11381"/>
                </a:cxn>
                <a:cxn ang="0">
                  <a:pos x="11194" y="10746"/>
                </a:cxn>
                <a:cxn ang="0">
                  <a:pos x="9977" y="10746"/>
                </a:cxn>
                <a:cxn ang="0">
                  <a:pos x="9649" y="13284"/>
                </a:cxn>
                <a:cxn ang="0">
                  <a:pos x="9977" y="14515"/>
                </a:cxn>
                <a:cxn ang="0">
                  <a:pos x="8852" y="15149"/>
                </a:cxn>
                <a:cxn ang="0">
                  <a:pos x="8056" y="14515"/>
                </a:cxn>
                <a:cxn ang="0">
                  <a:pos x="4778" y="15522"/>
                </a:cxn>
                <a:cxn ang="0">
                  <a:pos x="3981" y="15522"/>
                </a:cxn>
                <a:cxn ang="0">
                  <a:pos x="2810" y="15522"/>
                </a:cxn>
                <a:cxn ang="0">
                  <a:pos x="2389" y="16418"/>
                </a:cxn>
                <a:cxn ang="0">
                  <a:pos x="1265" y="17687"/>
                </a:cxn>
                <a:cxn ang="0">
                  <a:pos x="0" y="18321"/>
                </a:cxn>
                <a:cxn ang="0">
                  <a:pos x="1265" y="18955"/>
                </a:cxn>
                <a:cxn ang="0">
                  <a:pos x="2810" y="19328"/>
                </a:cxn>
                <a:cxn ang="0">
                  <a:pos x="2810" y="18321"/>
                </a:cxn>
                <a:cxn ang="0">
                  <a:pos x="3185" y="18321"/>
                </a:cxn>
                <a:cxn ang="0">
                  <a:pos x="4778" y="18060"/>
                </a:cxn>
                <a:cxn ang="0">
                  <a:pos x="7588" y="17052"/>
                </a:cxn>
                <a:cxn ang="0">
                  <a:pos x="9180" y="17425"/>
                </a:cxn>
                <a:cxn ang="0">
                  <a:pos x="8852" y="18694"/>
                </a:cxn>
                <a:cxn ang="0">
                  <a:pos x="9977" y="19590"/>
                </a:cxn>
              </a:cxnLst>
              <a:rect l="0" t="0" r="r" b="b"/>
              <a:pathLst>
                <a:path w="20000" h="20000">
                  <a:moveTo>
                    <a:pt x="10773" y="19963"/>
                  </a:moveTo>
                  <a:lnTo>
                    <a:pt x="11194" y="18321"/>
                  </a:lnTo>
                  <a:lnTo>
                    <a:pt x="12365" y="18060"/>
                  </a:lnTo>
                  <a:lnTo>
                    <a:pt x="12365" y="17425"/>
                  </a:lnTo>
                  <a:lnTo>
                    <a:pt x="11569" y="17052"/>
                  </a:lnTo>
                  <a:lnTo>
                    <a:pt x="11569" y="16157"/>
                  </a:lnTo>
                  <a:lnTo>
                    <a:pt x="11991" y="16157"/>
                  </a:lnTo>
                  <a:lnTo>
                    <a:pt x="11991" y="16791"/>
                  </a:lnTo>
                  <a:lnTo>
                    <a:pt x="13115" y="16791"/>
                  </a:lnTo>
                  <a:lnTo>
                    <a:pt x="12787" y="17425"/>
                  </a:lnTo>
                  <a:lnTo>
                    <a:pt x="13911" y="16791"/>
                  </a:lnTo>
                  <a:lnTo>
                    <a:pt x="14707" y="17052"/>
                  </a:lnTo>
                  <a:lnTo>
                    <a:pt x="15176" y="16157"/>
                  </a:lnTo>
                  <a:lnTo>
                    <a:pt x="15504" y="15784"/>
                  </a:lnTo>
                  <a:lnTo>
                    <a:pt x="16300" y="17052"/>
                  </a:lnTo>
                  <a:lnTo>
                    <a:pt x="16768" y="16418"/>
                  </a:lnTo>
                  <a:lnTo>
                    <a:pt x="16768" y="15522"/>
                  </a:lnTo>
                  <a:lnTo>
                    <a:pt x="17096" y="15149"/>
                  </a:lnTo>
                  <a:lnTo>
                    <a:pt x="17564" y="15522"/>
                  </a:lnTo>
                  <a:lnTo>
                    <a:pt x="17564" y="15149"/>
                  </a:lnTo>
                  <a:lnTo>
                    <a:pt x="17564" y="14515"/>
                  </a:lnTo>
                  <a:lnTo>
                    <a:pt x="18361" y="14888"/>
                  </a:lnTo>
                  <a:lnTo>
                    <a:pt x="17892" y="16157"/>
                  </a:lnTo>
                  <a:lnTo>
                    <a:pt x="19157" y="15522"/>
                  </a:lnTo>
                  <a:lnTo>
                    <a:pt x="19157" y="14515"/>
                  </a:lnTo>
                  <a:lnTo>
                    <a:pt x="19953" y="14254"/>
                  </a:lnTo>
                  <a:lnTo>
                    <a:pt x="19157" y="13619"/>
                  </a:lnTo>
                  <a:lnTo>
                    <a:pt x="19157" y="11381"/>
                  </a:lnTo>
                  <a:lnTo>
                    <a:pt x="18361" y="9216"/>
                  </a:lnTo>
                  <a:lnTo>
                    <a:pt x="18361" y="8209"/>
                  </a:lnTo>
                  <a:lnTo>
                    <a:pt x="18689" y="7948"/>
                  </a:lnTo>
                  <a:lnTo>
                    <a:pt x="19485" y="7948"/>
                  </a:lnTo>
                  <a:lnTo>
                    <a:pt x="18689" y="6679"/>
                  </a:lnTo>
                  <a:lnTo>
                    <a:pt x="19485" y="6045"/>
                  </a:lnTo>
                  <a:lnTo>
                    <a:pt x="19485" y="4776"/>
                  </a:lnTo>
                  <a:lnTo>
                    <a:pt x="19157" y="4776"/>
                  </a:lnTo>
                  <a:lnTo>
                    <a:pt x="18689" y="3806"/>
                  </a:lnTo>
                  <a:lnTo>
                    <a:pt x="17892" y="2537"/>
                  </a:lnTo>
                  <a:lnTo>
                    <a:pt x="17096" y="1903"/>
                  </a:lnTo>
                  <a:lnTo>
                    <a:pt x="16768" y="373"/>
                  </a:lnTo>
                  <a:lnTo>
                    <a:pt x="15972" y="373"/>
                  </a:lnTo>
                  <a:lnTo>
                    <a:pt x="15504" y="0"/>
                  </a:lnTo>
                  <a:lnTo>
                    <a:pt x="15504" y="1007"/>
                  </a:lnTo>
                  <a:lnTo>
                    <a:pt x="16300" y="1007"/>
                  </a:lnTo>
                  <a:lnTo>
                    <a:pt x="16300" y="1642"/>
                  </a:lnTo>
                  <a:lnTo>
                    <a:pt x="15972" y="1642"/>
                  </a:lnTo>
                  <a:lnTo>
                    <a:pt x="15504" y="1903"/>
                  </a:lnTo>
                  <a:lnTo>
                    <a:pt x="15176" y="1007"/>
                  </a:lnTo>
                  <a:lnTo>
                    <a:pt x="14379" y="1269"/>
                  </a:lnTo>
                  <a:lnTo>
                    <a:pt x="14707" y="1903"/>
                  </a:lnTo>
                  <a:lnTo>
                    <a:pt x="14379" y="2537"/>
                  </a:lnTo>
                  <a:lnTo>
                    <a:pt x="14379" y="3806"/>
                  </a:lnTo>
                  <a:lnTo>
                    <a:pt x="14379" y="4142"/>
                  </a:lnTo>
                  <a:lnTo>
                    <a:pt x="14707" y="4440"/>
                  </a:lnTo>
                  <a:lnTo>
                    <a:pt x="14707" y="4142"/>
                  </a:lnTo>
                  <a:lnTo>
                    <a:pt x="15176" y="6045"/>
                  </a:lnTo>
                  <a:lnTo>
                    <a:pt x="14707" y="7575"/>
                  </a:lnTo>
                  <a:lnTo>
                    <a:pt x="14707" y="9216"/>
                  </a:lnTo>
                  <a:lnTo>
                    <a:pt x="14379" y="9216"/>
                  </a:lnTo>
                  <a:lnTo>
                    <a:pt x="13583" y="11119"/>
                  </a:lnTo>
                  <a:lnTo>
                    <a:pt x="11991" y="11716"/>
                  </a:lnTo>
                  <a:lnTo>
                    <a:pt x="11569" y="12015"/>
                  </a:lnTo>
                  <a:lnTo>
                    <a:pt x="11194" y="12015"/>
                  </a:lnTo>
                  <a:lnTo>
                    <a:pt x="10773" y="11381"/>
                  </a:lnTo>
                  <a:lnTo>
                    <a:pt x="10773" y="11119"/>
                  </a:lnTo>
                  <a:lnTo>
                    <a:pt x="11194" y="10746"/>
                  </a:lnTo>
                  <a:lnTo>
                    <a:pt x="11194" y="10112"/>
                  </a:lnTo>
                  <a:lnTo>
                    <a:pt x="9977" y="10746"/>
                  </a:lnTo>
                  <a:lnTo>
                    <a:pt x="10398" y="12015"/>
                  </a:lnTo>
                  <a:lnTo>
                    <a:pt x="9649" y="13284"/>
                  </a:lnTo>
                  <a:lnTo>
                    <a:pt x="9180" y="13918"/>
                  </a:lnTo>
                  <a:lnTo>
                    <a:pt x="9977" y="14515"/>
                  </a:lnTo>
                  <a:lnTo>
                    <a:pt x="9180" y="14888"/>
                  </a:lnTo>
                  <a:lnTo>
                    <a:pt x="8852" y="15149"/>
                  </a:lnTo>
                  <a:lnTo>
                    <a:pt x="8384" y="14888"/>
                  </a:lnTo>
                  <a:lnTo>
                    <a:pt x="8056" y="14515"/>
                  </a:lnTo>
                  <a:lnTo>
                    <a:pt x="7588" y="14888"/>
                  </a:lnTo>
                  <a:lnTo>
                    <a:pt x="4778" y="15522"/>
                  </a:lnTo>
                  <a:lnTo>
                    <a:pt x="4403" y="15522"/>
                  </a:lnTo>
                  <a:lnTo>
                    <a:pt x="3981" y="15522"/>
                  </a:lnTo>
                  <a:lnTo>
                    <a:pt x="3981" y="15149"/>
                  </a:lnTo>
                  <a:lnTo>
                    <a:pt x="2810" y="15522"/>
                  </a:lnTo>
                  <a:lnTo>
                    <a:pt x="3185" y="16157"/>
                  </a:lnTo>
                  <a:lnTo>
                    <a:pt x="2389" y="16418"/>
                  </a:lnTo>
                  <a:lnTo>
                    <a:pt x="2061" y="17425"/>
                  </a:lnTo>
                  <a:lnTo>
                    <a:pt x="1265" y="17687"/>
                  </a:lnTo>
                  <a:lnTo>
                    <a:pt x="796" y="18060"/>
                  </a:lnTo>
                  <a:lnTo>
                    <a:pt x="0" y="18321"/>
                  </a:lnTo>
                  <a:lnTo>
                    <a:pt x="0" y="19328"/>
                  </a:lnTo>
                  <a:lnTo>
                    <a:pt x="1265" y="18955"/>
                  </a:lnTo>
                  <a:lnTo>
                    <a:pt x="2061" y="18955"/>
                  </a:lnTo>
                  <a:lnTo>
                    <a:pt x="2810" y="19328"/>
                  </a:lnTo>
                  <a:lnTo>
                    <a:pt x="2810" y="18955"/>
                  </a:lnTo>
                  <a:lnTo>
                    <a:pt x="2810" y="18321"/>
                  </a:lnTo>
                  <a:lnTo>
                    <a:pt x="2810" y="18060"/>
                  </a:lnTo>
                  <a:lnTo>
                    <a:pt x="3185" y="18321"/>
                  </a:lnTo>
                  <a:lnTo>
                    <a:pt x="3185" y="18694"/>
                  </a:lnTo>
                  <a:lnTo>
                    <a:pt x="4778" y="18060"/>
                  </a:lnTo>
                  <a:lnTo>
                    <a:pt x="6792" y="17425"/>
                  </a:lnTo>
                  <a:lnTo>
                    <a:pt x="7588" y="17052"/>
                  </a:lnTo>
                  <a:lnTo>
                    <a:pt x="8852" y="17052"/>
                  </a:lnTo>
                  <a:lnTo>
                    <a:pt x="9180" y="17425"/>
                  </a:lnTo>
                  <a:lnTo>
                    <a:pt x="8852" y="18060"/>
                  </a:lnTo>
                  <a:lnTo>
                    <a:pt x="8852" y="18694"/>
                  </a:lnTo>
                  <a:lnTo>
                    <a:pt x="8852" y="18955"/>
                  </a:lnTo>
                  <a:lnTo>
                    <a:pt x="9977" y="19590"/>
                  </a:lnTo>
                  <a:lnTo>
                    <a:pt x="10773" y="199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" name="Freeform 59"/>
            <p:cNvSpPr>
              <a:spLocks/>
            </p:cNvSpPr>
            <p:nvPr/>
          </p:nvSpPr>
          <p:spPr bwMode="auto">
            <a:xfrm>
              <a:off x="7118937" y="4399185"/>
              <a:ext cx="17914" cy="14075"/>
            </a:xfrm>
            <a:custGeom>
              <a:avLst/>
              <a:gdLst/>
              <a:ahLst/>
              <a:cxnLst>
                <a:cxn ang="0">
                  <a:pos x="13714" y="19286"/>
                </a:cxn>
                <a:cxn ang="0">
                  <a:pos x="19429" y="7143"/>
                </a:cxn>
                <a:cxn ang="0">
                  <a:pos x="13714" y="0"/>
                </a:cxn>
                <a:cxn ang="0">
                  <a:pos x="4000" y="7143"/>
                </a:cxn>
                <a:cxn ang="0">
                  <a:pos x="0" y="12143"/>
                </a:cxn>
                <a:cxn ang="0">
                  <a:pos x="13714" y="19286"/>
                </a:cxn>
              </a:cxnLst>
              <a:rect l="0" t="0" r="r" b="b"/>
              <a:pathLst>
                <a:path w="20000" h="20000">
                  <a:moveTo>
                    <a:pt x="13714" y="19286"/>
                  </a:moveTo>
                  <a:lnTo>
                    <a:pt x="19429" y="7143"/>
                  </a:lnTo>
                  <a:lnTo>
                    <a:pt x="13714" y="0"/>
                  </a:lnTo>
                  <a:lnTo>
                    <a:pt x="4000" y="7143"/>
                  </a:lnTo>
                  <a:lnTo>
                    <a:pt x="0" y="12143"/>
                  </a:lnTo>
                  <a:lnTo>
                    <a:pt x="13714" y="192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3" name="Freeform 58"/>
            <p:cNvSpPr>
              <a:spLocks/>
            </p:cNvSpPr>
            <p:nvPr/>
          </p:nvSpPr>
          <p:spPr bwMode="auto">
            <a:xfrm>
              <a:off x="7106142" y="4373595"/>
              <a:ext cx="14075" cy="40945"/>
            </a:xfrm>
            <a:custGeom>
              <a:avLst/>
              <a:gdLst/>
              <a:ahLst/>
              <a:cxnLst>
                <a:cxn ang="0">
                  <a:pos x="7143" y="19747"/>
                </a:cxn>
                <a:cxn ang="0">
                  <a:pos x="12143" y="12911"/>
                </a:cxn>
                <a:cxn ang="0">
                  <a:pos x="19286" y="11139"/>
                </a:cxn>
                <a:cxn ang="0">
                  <a:pos x="19286" y="0"/>
                </a:cxn>
                <a:cxn ang="0">
                  <a:pos x="12143" y="8608"/>
                </a:cxn>
                <a:cxn ang="0">
                  <a:pos x="0" y="19747"/>
                </a:cxn>
                <a:cxn ang="0">
                  <a:pos x="7143" y="19747"/>
                </a:cxn>
              </a:cxnLst>
              <a:rect l="0" t="0" r="r" b="b"/>
              <a:pathLst>
                <a:path w="20000" h="20000">
                  <a:moveTo>
                    <a:pt x="7143" y="19747"/>
                  </a:moveTo>
                  <a:lnTo>
                    <a:pt x="12143" y="12911"/>
                  </a:lnTo>
                  <a:lnTo>
                    <a:pt x="19286" y="11139"/>
                  </a:lnTo>
                  <a:lnTo>
                    <a:pt x="19286" y="0"/>
                  </a:lnTo>
                  <a:lnTo>
                    <a:pt x="12143" y="8608"/>
                  </a:lnTo>
                  <a:lnTo>
                    <a:pt x="0" y="19747"/>
                  </a:lnTo>
                  <a:lnTo>
                    <a:pt x="7143" y="197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4" name="Freeform 57"/>
            <p:cNvSpPr>
              <a:spLocks/>
            </p:cNvSpPr>
            <p:nvPr/>
          </p:nvSpPr>
          <p:spPr bwMode="auto">
            <a:xfrm>
              <a:off x="7122776" y="4337767"/>
              <a:ext cx="35827" cy="40945"/>
            </a:xfrm>
            <a:custGeom>
              <a:avLst/>
              <a:gdLst/>
              <a:ahLst/>
              <a:cxnLst>
                <a:cxn ang="0">
                  <a:pos x="19710" y="19747"/>
                </a:cxn>
                <a:cxn ang="0">
                  <a:pos x="14783" y="8608"/>
                </a:cxn>
                <a:cxn ang="0">
                  <a:pos x="17391" y="4304"/>
                </a:cxn>
                <a:cxn ang="0">
                  <a:pos x="14783" y="2532"/>
                </a:cxn>
                <a:cxn ang="0">
                  <a:pos x="12464" y="0"/>
                </a:cxn>
                <a:cxn ang="0">
                  <a:pos x="0" y="2532"/>
                </a:cxn>
                <a:cxn ang="0">
                  <a:pos x="4928" y="8608"/>
                </a:cxn>
                <a:cxn ang="0">
                  <a:pos x="9855" y="11139"/>
                </a:cxn>
                <a:cxn ang="0">
                  <a:pos x="14783" y="17215"/>
                </a:cxn>
                <a:cxn ang="0">
                  <a:pos x="19710" y="19747"/>
                </a:cxn>
              </a:cxnLst>
              <a:rect l="0" t="0" r="r" b="b"/>
              <a:pathLst>
                <a:path w="20000" h="20000">
                  <a:moveTo>
                    <a:pt x="19710" y="19747"/>
                  </a:moveTo>
                  <a:lnTo>
                    <a:pt x="14783" y="8608"/>
                  </a:lnTo>
                  <a:lnTo>
                    <a:pt x="17391" y="4304"/>
                  </a:lnTo>
                  <a:lnTo>
                    <a:pt x="14783" y="2532"/>
                  </a:lnTo>
                  <a:lnTo>
                    <a:pt x="12464" y="0"/>
                  </a:lnTo>
                  <a:lnTo>
                    <a:pt x="0" y="2532"/>
                  </a:lnTo>
                  <a:lnTo>
                    <a:pt x="4928" y="8608"/>
                  </a:lnTo>
                  <a:lnTo>
                    <a:pt x="9855" y="11139"/>
                  </a:lnTo>
                  <a:lnTo>
                    <a:pt x="14783" y="17215"/>
                  </a:lnTo>
                  <a:lnTo>
                    <a:pt x="19710" y="197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5" name="Freeform 56"/>
            <p:cNvSpPr>
              <a:spLocks/>
            </p:cNvSpPr>
            <p:nvPr/>
          </p:nvSpPr>
          <p:spPr bwMode="auto">
            <a:xfrm>
              <a:off x="7071595" y="4355681"/>
              <a:ext cx="26870" cy="40945"/>
            </a:xfrm>
            <a:custGeom>
              <a:avLst/>
              <a:gdLst/>
              <a:ahLst/>
              <a:cxnLst>
                <a:cxn ang="0">
                  <a:pos x="0" y="6835"/>
                </a:cxn>
                <a:cxn ang="0">
                  <a:pos x="0" y="0"/>
                </a:cxn>
                <a:cxn ang="0">
                  <a:pos x="6538" y="0"/>
                </a:cxn>
                <a:cxn ang="0">
                  <a:pos x="10385" y="4304"/>
                </a:cxn>
                <a:cxn ang="0">
                  <a:pos x="13077" y="2532"/>
                </a:cxn>
                <a:cxn ang="0">
                  <a:pos x="19615" y="4304"/>
                </a:cxn>
                <a:cxn ang="0">
                  <a:pos x="19615" y="8608"/>
                </a:cxn>
                <a:cxn ang="0">
                  <a:pos x="16538" y="11139"/>
                </a:cxn>
                <a:cxn ang="0">
                  <a:pos x="0" y="19747"/>
                </a:cxn>
                <a:cxn ang="0">
                  <a:pos x="0" y="6835"/>
                </a:cxn>
              </a:cxnLst>
              <a:rect l="0" t="0" r="r" b="b"/>
              <a:pathLst>
                <a:path w="20000" h="20000">
                  <a:moveTo>
                    <a:pt x="0" y="6835"/>
                  </a:moveTo>
                  <a:lnTo>
                    <a:pt x="0" y="0"/>
                  </a:lnTo>
                  <a:lnTo>
                    <a:pt x="6538" y="0"/>
                  </a:lnTo>
                  <a:lnTo>
                    <a:pt x="10385" y="4304"/>
                  </a:lnTo>
                  <a:lnTo>
                    <a:pt x="13077" y="2532"/>
                  </a:lnTo>
                  <a:lnTo>
                    <a:pt x="19615" y="4304"/>
                  </a:lnTo>
                  <a:lnTo>
                    <a:pt x="19615" y="8608"/>
                  </a:lnTo>
                  <a:lnTo>
                    <a:pt x="16538" y="11139"/>
                  </a:lnTo>
                  <a:lnTo>
                    <a:pt x="0" y="19747"/>
                  </a:lnTo>
                  <a:lnTo>
                    <a:pt x="0" y="68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6" name="Freeform 55"/>
            <p:cNvSpPr>
              <a:spLocks/>
            </p:cNvSpPr>
            <p:nvPr/>
          </p:nvSpPr>
          <p:spPr bwMode="auto">
            <a:xfrm>
              <a:off x="7127894" y="4364638"/>
              <a:ext cx="21752" cy="35827"/>
            </a:xfrm>
            <a:custGeom>
              <a:avLst/>
              <a:gdLst/>
              <a:ahLst/>
              <a:cxnLst>
                <a:cxn ang="0">
                  <a:pos x="15814" y="19710"/>
                </a:cxn>
                <a:cxn ang="0">
                  <a:pos x="19535" y="17391"/>
                </a:cxn>
                <a:cxn ang="0">
                  <a:pos x="11163" y="7826"/>
                </a:cxn>
                <a:cxn ang="0">
                  <a:pos x="11163" y="2899"/>
                </a:cxn>
                <a:cxn ang="0">
                  <a:pos x="3256" y="2899"/>
                </a:cxn>
                <a:cxn ang="0">
                  <a:pos x="0" y="0"/>
                </a:cxn>
                <a:cxn ang="0">
                  <a:pos x="3256" y="7826"/>
                </a:cxn>
                <a:cxn ang="0">
                  <a:pos x="7907" y="7826"/>
                </a:cxn>
                <a:cxn ang="0">
                  <a:pos x="15814" y="19710"/>
                </a:cxn>
              </a:cxnLst>
              <a:rect l="0" t="0" r="r" b="b"/>
              <a:pathLst>
                <a:path w="20000" h="20000">
                  <a:moveTo>
                    <a:pt x="15814" y="19710"/>
                  </a:moveTo>
                  <a:lnTo>
                    <a:pt x="19535" y="17391"/>
                  </a:lnTo>
                  <a:lnTo>
                    <a:pt x="11163" y="7826"/>
                  </a:lnTo>
                  <a:lnTo>
                    <a:pt x="11163" y="2899"/>
                  </a:lnTo>
                  <a:lnTo>
                    <a:pt x="3256" y="2899"/>
                  </a:lnTo>
                  <a:lnTo>
                    <a:pt x="0" y="0"/>
                  </a:lnTo>
                  <a:lnTo>
                    <a:pt x="3256" y="7826"/>
                  </a:lnTo>
                  <a:lnTo>
                    <a:pt x="7907" y="7826"/>
                  </a:lnTo>
                  <a:lnTo>
                    <a:pt x="15814" y="197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" name="Freeform 54"/>
            <p:cNvSpPr>
              <a:spLocks/>
            </p:cNvSpPr>
            <p:nvPr/>
          </p:nvSpPr>
          <p:spPr bwMode="auto">
            <a:xfrm>
              <a:off x="7084390" y="4378713"/>
              <a:ext cx="26870" cy="47343"/>
            </a:xfrm>
            <a:custGeom>
              <a:avLst/>
              <a:gdLst/>
              <a:ahLst/>
              <a:cxnLst>
                <a:cxn ang="0">
                  <a:pos x="13077" y="19785"/>
                </a:cxn>
                <a:cxn ang="0">
                  <a:pos x="15769" y="19785"/>
                </a:cxn>
                <a:cxn ang="0">
                  <a:pos x="13077" y="14409"/>
                </a:cxn>
                <a:cxn ang="0">
                  <a:pos x="15769" y="7312"/>
                </a:cxn>
                <a:cxn ang="0">
                  <a:pos x="19615" y="1505"/>
                </a:cxn>
                <a:cxn ang="0">
                  <a:pos x="15769" y="0"/>
                </a:cxn>
                <a:cxn ang="0">
                  <a:pos x="13077" y="1505"/>
                </a:cxn>
                <a:cxn ang="0">
                  <a:pos x="6538" y="8817"/>
                </a:cxn>
                <a:cxn ang="0">
                  <a:pos x="0" y="10968"/>
                </a:cxn>
                <a:cxn ang="0">
                  <a:pos x="2692" y="16129"/>
                </a:cxn>
                <a:cxn ang="0">
                  <a:pos x="6538" y="16129"/>
                </a:cxn>
                <a:cxn ang="0">
                  <a:pos x="13077" y="19785"/>
                </a:cxn>
              </a:cxnLst>
              <a:rect l="0" t="0" r="r" b="b"/>
              <a:pathLst>
                <a:path w="20000" h="20000">
                  <a:moveTo>
                    <a:pt x="13077" y="19785"/>
                  </a:moveTo>
                  <a:lnTo>
                    <a:pt x="15769" y="19785"/>
                  </a:lnTo>
                  <a:lnTo>
                    <a:pt x="13077" y="14409"/>
                  </a:lnTo>
                  <a:lnTo>
                    <a:pt x="15769" y="7312"/>
                  </a:lnTo>
                  <a:lnTo>
                    <a:pt x="19615" y="1505"/>
                  </a:lnTo>
                  <a:lnTo>
                    <a:pt x="15769" y="0"/>
                  </a:lnTo>
                  <a:lnTo>
                    <a:pt x="13077" y="1505"/>
                  </a:lnTo>
                  <a:lnTo>
                    <a:pt x="6538" y="8817"/>
                  </a:lnTo>
                  <a:lnTo>
                    <a:pt x="0" y="10968"/>
                  </a:lnTo>
                  <a:lnTo>
                    <a:pt x="2692" y="16129"/>
                  </a:lnTo>
                  <a:lnTo>
                    <a:pt x="6538" y="16129"/>
                  </a:lnTo>
                  <a:lnTo>
                    <a:pt x="13077" y="1978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" name="Freeform 53"/>
            <p:cNvSpPr>
              <a:spLocks/>
            </p:cNvSpPr>
            <p:nvPr/>
          </p:nvSpPr>
          <p:spPr bwMode="auto">
            <a:xfrm>
              <a:off x="6962833" y="4364638"/>
              <a:ext cx="57580" cy="74213"/>
            </a:xfrm>
            <a:custGeom>
              <a:avLst/>
              <a:gdLst/>
              <a:ahLst/>
              <a:cxnLst>
                <a:cxn ang="0">
                  <a:pos x="4779" y="16164"/>
                </a:cxn>
                <a:cxn ang="0">
                  <a:pos x="7788" y="15205"/>
                </a:cxn>
                <a:cxn ang="0">
                  <a:pos x="10796" y="10548"/>
                </a:cxn>
                <a:cxn ang="0">
                  <a:pos x="13805" y="8219"/>
                </a:cxn>
                <a:cxn ang="0">
                  <a:pos x="16814" y="6986"/>
                </a:cxn>
                <a:cxn ang="0">
                  <a:pos x="16814" y="3699"/>
                </a:cxn>
                <a:cxn ang="0">
                  <a:pos x="18053" y="0"/>
                </a:cxn>
                <a:cxn ang="0">
                  <a:pos x="18053" y="2329"/>
                </a:cxn>
                <a:cxn ang="0">
                  <a:pos x="18053" y="3699"/>
                </a:cxn>
                <a:cxn ang="0">
                  <a:pos x="19823" y="6986"/>
                </a:cxn>
                <a:cxn ang="0">
                  <a:pos x="16814" y="8219"/>
                </a:cxn>
                <a:cxn ang="0">
                  <a:pos x="16814" y="10548"/>
                </a:cxn>
                <a:cxn ang="0">
                  <a:pos x="13805" y="11507"/>
                </a:cxn>
                <a:cxn ang="0">
                  <a:pos x="10796" y="15205"/>
                </a:cxn>
                <a:cxn ang="0">
                  <a:pos x="7788" y="16164"/>
                </a:cxn>
                <a:cxn ang="0">
                  <a:pos x="3009" y="18493"/>
                </a:cxn>
                <a:cxn ang="0">
                  <a:pos x="0" y="19863"/>
                </a:cxn>
                <a:cxn ang="0">
                  <a:pos x="4779" y="16164"/>
                </a:cxn>
              </a:cxnLst>
              <a:rect l="0" t="0" r="r" b="b"/>
              <a:pathLst>
                <a:path w="20000" h="20000">
                  <a:moveTo>
                    <a:pt x="4779" y="16164"/>
                  </a:moveTo>
                  <a:lnTo>
                    <a:pt x="7788" y="15205"/>
                  </a:lnTo>
                  <a:lnTo>
                    <a:pt x="10796" y="10548"/>
                  </a:lnTo>
                  <a:lnTo>
                    <a:pt x="13805" y="8219"/>
                  </a:lnTo>
                  <a:lnTo>
                    <a:pt x="16814" y="6986"/>
                  </a:lnTo>
                  <a:lnTo>
                    <a:pt x="16814" y="3699"/>
                  </a:lnTo>
                  <a:lnTo>
                    <a:pt x="18053" y="0"/>
                  </a:lnTo>
                  <a:lnTo>
                    <a:pt x="18053" y="2329"/>
                  </a:lnTo>
                  <a:lnTo>
                    <a:pt x="18053" y="3699"/>
                  </a:lnTo>
                  <a:lnTo>
                    <a:pt x="19823" y="6986"/>
                  </a:lnTo>
                  <a:lnTo>
                    <a:pt x="16814" y="8219"/>
                  </a:lnTo>
                  <a:lnTo>
                    <a:pt x="16814" y="10548"/>
                  </a:lnTo>
                  <a:lnTo>
                    <a:pt x="13805" y="11507"/>
                  </a:lnTo>
                  <a:lnTo>
                    <a:pt x="10796" y="15205"/>
                  </a:lnTo>
                  <a:lnTo>
                    <a:pt x="7788" y="16164"/>
                  </a:lnTo>
                  <a:lnTo>
                    <a:pt x="3009" y="18493"/>
                  </a:lnTo>
                  <a:lnTo>
                    <a:pt x="0" y="19863"/>
                  </a:lnTo>
                  <a:lnTo>
                    <a:pt x="4779" y="161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9" name="Freeform 52"/>
            <p:cNvSpPr>
              <a:spLocks/>
            </p:cNvSpPr>
            <p:nvPr/>
          </p:nvSpPr>
          <p:spPr bwMode="auto">
            <a:xfrm>
              <a:off x="7079272" y="4408143"/>
              <a:ext cx="104922" cy="104922"/>
            </a:xfrm>
            <a:custGeom>
              <a:avLst/>
              <a:gdLst/>
              <a:ahLst/>
              <a:cxnLst>
                <a:cxn ang="0">
                  <a:pos x="14927" y="19902"/>
                </a:cxn>
                <a:cxn ang="0">
                  <a:pos x="15805" y="16569"/>
                </a:cxn>
                <a:cxn ang="0">
                  <a:pos x="14146" y="14216"/>
                </a:cxn>
                <a:cxn ang="0">
                  <a:pos x="16585" y="11569"/>
                </a:cxn>
                <a:cxn ang="0">
                  <a:pos x="18244" y="15882"/>
                </a:cxn>
                <a:cxn ang="0">
                  <a:pos x="19122" y="15882"/>
                </a:cxn>
                <a:cxn ang="0">
                  <a:pos x="18244" y="12549"/>
                </a:cxn>
                <a:cxn ang="0">
                  <a:pos x="19902" y="11569"/>
                </a:cxn>
                <a:cxn ang="0">
                  <a:pos x="19122" y="9216"/>
                </a:cxn>
                <a:cxn ang="0">
                  <a:pos x="19122" y="5882"/>
                </a:cxn>
                <a:cxn ang="0">
                  <a:pos x="17463" y="5882"/>
                </a:cxn>
                <a:cxn ang="0">
                  <a:pos x="18244" y="5000"/>
                </a:cxn>
                <a:cxn ang="0">
                  <a:pos x="18244" y="2647"/>
                </a:cxn>
                <a:cxn ang="0">
                  <a:pos x="16585" y="1667"/>
                </a:cxn>
                <a:cxn ang="0">
                  <a:pos x="14146" y="0"/>
                </a:cxn>
                <a:cxn ang="0">
                  <a:pos x="14927" y="3333"/>
                </a:cxn>
                <a:cxn ang="0">
                  <a:pos x="13268" y="3333"/>
                </a:cxn>
                <a:cxn ang="0">
                  <a:pos x="12488" y="4216"/>
                </a:cxn>
                <a:cxn ang="0">
                  <a:pos x="11610" y="3333"/>
                </a:cxn>
                <a:cxn ang="0">
                  <a:pos x="11610" y="5882"/>
                </a:cxn>
                <a:cxn ang="0">
                  <a:pos x="9951" y="5000"/>
                </a:cxn>
                <a:cxn ang="0">
                  <a:pos x="9268" y="6667"/>
                </a:cxn>
                <a:cxn ang="0">
                  <a:pos x="6634" y="8235"/>
                </a:cxn>
                <a:cxn ang="0">
                  <a:pos x="6634" y="7549"/>
                </a:cxn>
                <a:cxn ang="0">
                  <a:pos x="7610" y="6667"/>
                </a:cxn>
                <a:cxn ang="0">
                  <a:pos x="6634" y="5000"/>
                </a:cxn>
                <a:cxn ang="0">
                  <a:pos x="4293" y="5882"/>
                </a:cxn>
                <a:cxn ang="0">
                  <a:pos x="3317" y="7549"/>
                </a:cxn>
                <a:cxn ang="0">
                  <a:pos x="0" y="8235"/>
                </a:cxn>
                <a:cxn ang="0">
                  <a:pos x="0" y="11569"/>
                </a:cxn>
                <a:cxn ang="0">
                  <a:pos x="0" y="13235"/>
                </a:cxn>
                <a:cxn ang="0">
                  <a:pos x="976" y="10882"/>
                </a:cxn>
                <a:cxn ang="0">
                  <a:pos x="2634" y="9216"/>
                </a:cxn>
                <a:cxn ang="0">
                  <a:pos x="3317" y="10882"/>
                </a:cxn>
                <a:cxn ang="0">
                  <a:pos x="4293" y="10882"/>
                </a:cxn>
                <a:cxn ang="0">
                  <a:pos x="4293" y="9902"/>
                </a:cxn>
                <a:cxn ang="0">
                  <a:pos x="4976" y="10882"/>
                </a:cxn>
                <a:cxn ang="0">
                  <a:pos x="6634" y="11569"/>
                </a:cxn>
                <a:cxn ang="0">
                  <a:pos x="5951" y="9216"/>
                </a:cxn>
                <a:cxn ang="0">
                  <a:pos x="8293" y="9902"/>
                </a:cxn>
                <a:cxn ang="0">
                  <a:pos x="9268" y="11569"/>
                </a:cxn>
                <a:cxn ang="0">
                  <a:pos x="8293" y="13235"/>
                </a:cxn>
                <a:cxn ang="0">
                  <a:pos x="9951" y="17451"/>
                </a:cxn>
                <a:cxn ang="0">
                  <a:pos x="13268" y="18235"/>
                </a:cxn>
                <a:cxn ang="0">
                  <a:pos x="14146" y="17451"/>
                </a:cxn>
                <a:cxn ang="0">
                  <a:pos x="14146" y="18235"/>
                </a:cxn>
                <a:cxn ang="0">
                  <a:pos x="14146" y="19118"/>
                </a:cxn>
                <a:cxn ang="0">
                  <a:pos x="14927" y="19902"/>
                </a:cxn>
              </a:cxnLst>
              <a:rect l="0" t="0" r="r" b="b"/>
              <a:pathLst>
                <a:path w="20000" h="20000">
                  <a:moveTo>
                    <a:pt x="14927" y="19902"/>
                  </a:moveTo>
                  <a:lnTo>
                    <a:pt x="15805" y="16569"/>
                  </a:lnTo>
                  <a:lnTo>
                    <a:pt x="14146" y="14216"/>
                  </a:lnTo>
                  <a:lnTo>
                    <a:pt x="16585" y="11569"/>
                  </a:lnTo>
                  <a:lnTo>
                    <a:pt x="18244" y="15882"/>
                  </a:lnTo>
                  <a:lnTo>
                    <a:pt x="19122" y="15882"/>
                  </a:lnTo>
                  <a:lnTo>
                    <a:pt x="18244" y="12549"/>
                  </a:lnTo>
                  <a:lnTo>
                    <a:pt x="19902" y="11569"/>
                  </a:lnTo>
                  <a:lnTo>
                    <a:pt x="19122" y="9216"/>
                  </a:lnTo>
                  <a:lnTo>
                    <a:pt x="19122" y="5882"/>
                  </a:lnTo>
                  <a:lnTo>
                    <a:pt x="17463" y="5882"/>
                  </a:lnTo>
                  <a:lnTo>
                    <a:pt x="18244" y="5000"/>
                  </a:lnTo>
                  <a:lnTo>
                    <a:pt x="18244" y="2647"/>
                  </a:lnTo>
                  <a:lnTo>
                    <a:pt x="16585" y="1667"/>
                  </a:lnTo>
                  <a:lnTo>
                    <a:pt x="14146" y="0"/>
                  </a:lnTo>
                  <a:lnTo>
                    <a:pt x="14927" y="3333"/>
                  </a:lnTo>
                  <a:lnTo>
                    <a:pt x="13268" y="3333"/>
                  </a:lnTo>
                  <a:lnTo>
                    <a:pt x="12488" y="4216"/>
                  </a:lnTo>
                  <a:lnTo>
                    <a:pt x="11610" y="3333"/>
                  </a:lnTo>
                  <a:lnTo>
                    <a:pt x="11610" y="5882"/>
                  </a:lnTo>
                  <a:lnTo>
                    <a:pt x="9951" y="5000"/>
                  </a:lnTo>
                  <a:lnTo>
                    <a:pt x="9268" y="6667"/>
                  </a:lnTo>
                  <a:lnTo>
                    <a:pt x="6634" y="8235"/>
                  </a:lnTo>
                  <a:lnTo>
                    <a:pt x="6634" y="7549"/>
                  </a:lnTo>
                  <a:lnTo>
                    <a:pt x="7610" y="6667"/>
                  </a:lnTo>
                  <a:lnTo>
                    <a:pt x="6634" y="5000"/>
                  </a:lnTo>
                  <a:lnTo>
                    <a:pt x="4293" y="5882"/>
                  </a:lnTo>
                  <a:lnTo>
                    <a:pt x="3317" y="7549"/>
                  </a:lnTo>
                  <a:lnTo>
                    <a:pt x="0" y="8235"/>
                  </a:lnTo>
                  <a:lnTo>
                    <a:pt x="0" y="11569"/>
                  </a:lnTo>
                  <a:lnTo>
                    <a:pt x="0" y="13235"/>
                  </a:lnTo>
                  <a:lnTo>
                    <a:pt x="976" y="10882"/>
                  </a:lnTo>
                  <a:lnTo>
                    <a:pt x="2634" y="9216"/>
                  </a:lnTo>
                  <a:lnTo>
                    <a:pt x="3317" y="10882"/>
                  </a:lnTo>
                  <a:lnTo>
                    <a:pt x="4293" y="10882"/>
                  </a:lnTo>
                  <a:lnTo>
                    <a:pt x="4293" y="9902"/>
                  </a:lnTo>
                  <a:lnTo>
                    <a:pt x="4976" y="10882"/>
                  </a:lnTo>
                  <a:lnTo>
                    <a:pt x="6634" y="11569"/>
                  </a:lnTo>
                  <a:lnTo>
                    <a:pt x="5951" y="9216"/>
                  </a:lnTo>
                  <a:lnTo>
                    <a:pt x="8293" y="9902"/>
                  </a:lnTo>
                  <a:lnTo>
                    <a:pt x="9268" y="11569"/>
                  </a:lnTo>
                  <a:lnTo>
                    <a:pt x="8293" y="13235"/>
                  </a:lnTo>
                  <a:lnTo>
                    <a:pt x="9951" y="17451"/>
                  </a:lnTo>
                  <a:lnTo>
                    <a:pt x="13268" y="18235"/>
                  </a:lnTo>
                  <a:lnTo>
                    <a:pt x="14146" y="17451"/>
                  </a:lnTo>
                  <a:lnTo>
                    <a:pt x="14146" y="18235"/>
                  </a:lnTo>
                  <a:lnTo>
                    <a:pt x="14146" y="19118"/>
                  </a:lnTo>
                  <a:lnTo>
                    <a:pt x="14927" y="199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0" name="Freeform 51"/>
            <p:cNvSpPr>
              <a:spLocks/>
            </p:cNvSpPr>
            <p:nvPr/>
          </p:nvSpPr>
          <p:spPr bwMode="auto">
            <a:xfrm>
              <a:off x="7010177" y="4191900"/>
              <a:ext cx="110040" cy="153545"/>
            </a:xfrm>
            <a:custGeom>
              <a:avLst/>
              <a:gdLst/>
              <a:ahLst/>
              <a:cxnLst>
                <a:cxn ang="0">
                  <a:pos x="19907" y="19933"/>
                </a:cxn>
                <a:cxn ang="0">
                  <a:pos x="19907" y="17659"/>
                </a:cxn>
                <a:cxn ang="0">
                  <a:pos x="18318" y="16990"/>
                </a:cxn>
                <a:cxn ang="0">
                  <a:pos x="17383" y="15853"/>
                </a:cxn>
                <a:cxn ang="0">
                  <a:pos x="18972" y="15385"/>
                </a:cxn>
                <a:cxn ang="0">
                  <a:pos x="15794" y="14716"/>
                </a:cxn>
                <a:cxn ang="0">
                  <a:pos x="15794" y="15385"/>
                </a:cxn>
                <a:cxn ang="0">
                  <a:pos x="15140" y="15385"/>
                </a:cxn>
                <a:cxn ang="0">
                  <a:pos x="14206" y="13579"/>
                </a:cxn>
                <a:cxn ang="0">
                  <a:pos x="11963" y="13579"/>
                </a:cxn>
                <a:cxn ang="0">
                  <a:pos x="11963" y="14247"/>
                </a:cxn>
                <a:cxn ang="0">
                  <a:pos x="11028" y="14716"/>
                </a:cxn>
                <a:cxn ang="0">
                  <a:pos x="8785" y="13579"/>
                </a:cxn>
                <a:cxn ang="0">
                  <a:pos x="8785" y="12441"/>
                </a:cxn>
                <a:cxn ang="0">
                  <a:pos x="8785" y="11973"/>
                </a:cxn>
                <a:cxn ang="0">
                  <a:pos x="7196" y="10167"/>
                </a:cxn>
                <a:cxn ang="0">
                  <a:pos x="7944" y="8562"/>
                </a:cxn>
                <a:cxn ang="0">
                  <a:pos x="10374" y="7960"/>
                </a:cxn>
                <a:cxn ang="0">
                  <a:pos x="11028" y="5686"/>
                </a:cxn>
                <a:cxn ang="0">
                  <a:pos x="11028" y="4548"/>
                </a:cxn>
                <a:cxn ang="0">
                  <a:pos x="9439" y="3411"/>
                </a:cxn>
                <a:cxn ang="0">
                  <a:pos x="9439" y="1806"/>
                </a:cxn>
                <a:cxn ang="0">
                  <a:pos x="9439" y="669"/>
                </a:cxn>
                <a:cxn ang="0">
                  <a:pos x="8785" y="0"/>
                </a:cxn>
                <a:cxn ang="0">
                  <a:pos x="7944" y="669"/>
                </a:cxn>
                <a:cxn ang="0">
                  <a:pos x="4766" y="0"/>
                </a:cxn>
                <a:cxn ang="0">
                  <a:pos x="3178" y="0"/>
                </a:cxn>
                <a:cxn ang="0">
                  <a:pos x="2243" y="3411"/>
                </a:cxn>
                <a:cxn ang="0">
                  <a:pos x="2243" y="5686"/>
                </a:cxn>
                <a:cxn ang="0">
                  <a:pos x="3178" y="7960"/>
                </a:cxn>
                <a:cxn ang="0">
                  <a:pos x="2243" y="8562"/>
                </a:cxn>
                <a:cxn ang="0">
                  <a:pos x="1589" y="7960"/>
                </a:cxn>
                <a:cxn ang="0">
                  <a:pos x="0" y="7425"/>
                </a:cxn>
                <a:cxn ang="0">
                  <a:pos x="1589" y="9699"/>
                </a:cxn>
                <a:cxn ang="0">
                  <a:pos x="3178" y="13110"/>
                </a:cxn>
                <a:cxn ang="0">
                  <a:pos x="3832" y="13579"/>
                </a:cxn>
                <a:cxn ang="0">
                  <a:pos x="4766" y="12441"/>
                </a:cxn>
                <a:cxn ang="0">
                  <a:pos x="5421" y="12441"/>
                </a:cxn>
                <a:cxn ang="0">
                  <a:pos x="5421" y="13579"/>
                </a:cxn>
                <a:cxn ang="0">
                  <a:pos x="4766" y="14716"/>
                </a:cxn>
                <a:cxn ang="0">
                  <a:pos x="6355" y="15385"/>
                </a:cxn>
                <a:cxn ang="0">
                  <a:pos x="7196" y="15853"/>
                </a:cxn>
                <a:cxn ang="0">
                  <a:pos x="7944" y="15853"/>
                </a:cxn>
                <a:cxn ang="0">
                  <a:pos x="8785" y="15385"/>
                </a:cxn>
                <a:cxn ang="0">
                  <a:pos x="11963" y="15853"/>
                </a:cxn>
                <a:cxn ang="0">
                  <a:pos x="13551" y="17659"/>
                </a:cxn>
                <a:cxn ang="0">
                  <a:pos x="14206" y="17659"/>
                </a:cxn>
                <a:cxn ang="0">
                  <a:pos x="12617" y="15385"/>
                </a:cxn>
                <a:cxn ang="0">
                  <a:pos x="13551" y="14716"/>
                </a:cxn>
                <a:cxn ang="0">
                  <a:pos x="14206" y="15853"/>
                </a:cxn>
                <a:cxn ang="0">
                  <a:pos x="15140" y="16522"/>
                </a:cxn>
                <a:cxn ang="0">
                  <a:pos x="16729" y="17659"/>
                </a:cxn>
                <a:cxn ang="0">
                  <a:pos x="17383" y="18127"/>
                </a:cxn>
                <a:cxn ang="0">
                  <a:pos x="18972" y="18796"/>
                </a:cxn>
                <a:cxn ang="0">
                  <a:pos x="19907" y="19933"/>
                </a:cxn>
              </a:cxnLst>
              <a:rect l="0" t="0" r="r" b="b"/>
              <a:pathLst>
                <a:path w="20000" h="20000">
                  <a:moveTo>
                    <a:pt x="19907" y="19933"/>
                  </a:moveTo>
                  <a:lnTo>
                    <a:pt x="19907" y="17659"/>
                  </a:lnTo>
                  <a:lnTo>
                    <a:pt x="18318" y="16990"/>
                  </a:lnTo>
                  <a:lnTo>
                    <a:pt x="17383" y="15853"/>
                  </a:lnTo>
                  <a:lnTo>
                    <a:pt x="18972" y="15385"/>
                  </a:lnTo>
                  <a:lnTo>
                    <a:pt x="15794" y="14716"/>
                  </a:lnTo>
                  <a:lnTo>
                    <a:pt x="15794" y="15385"/>
                  </a:lnTo>
                  <a:lnTo>
                    <a:pt x="15140" y="15385"/>
                  </a:lnTo>
                  <a:lnTo>
                    <a:pt x="14206" y="13579"/>
                  </a:lnTo>
                  <a:lnTo>
                    <a:pt x="11963" y="13579"/>
                  </a:lnTo>
                  <a:lnTo>
                    <a:pt x="11963" y="14247"/>
                  </a:lnTo>
                  <a:lnTo>
                    <a:pt x="11028" y="14716"/>
                  </a:lnTo>
                  <a:lnTo>
                    <a:pt x="8785" y="13579"/>
                  </a:lnTo>
                  <a:lnTo>
                    <a:pt x="8785" y="12441"/>
                  </a:lnTo>
                  <a:lnTo>
                    <a:pt x="8785" y="11973"/>
                  </a:lnTo>
                  <a:lnTo>
                    <a:pt x="7196" y="10167"/>
                  </a:lnTo>
                  <a:lnTo>
                    <a:pt x="7944" y="8562"/>
                  </a:lnTo>
                  <a:lnTo>
                    <a:pt x="10374" y="7960"/>
                  </a:lnTo>
                  <a:lnTo>
                    <a:pt x="11028" y="5686"/>
                  </a:lnTo>
                  <a:lnTo>
                    <a:pt x="11028" y="4548"/>
                  </a:lnTo>
                  <a:lnTo>
                    <a:pt x="9439" y="3411"/>
                  </a:lnTo>
                  <a:lnTo>
                    <a:pt x="9439" y="1806"/>
                  </a:lnTo>
                  <a:lnTo>
                    <a:pt x="9439" y="669"/>
                  </a:lnTo>
                  <a:lnTo>
                    <a:pt x="8785" y="0"/>
                  </a:lnTo>
                  <a:lnTo>
                    <a:pt x="7944" y="669"/>
                  </a:lnTo>
                  <a:lnTo>
                    <a:pt x="4766" y="0"/>
                  </a:lnTo>
                  <a:lnTo>
                    <a:pt x="3178" y="0"/>
                  </a:lnTo>
                  <a:lnTo>
                    <a:pt x="2243" y="3411"/>
                  </a:lnTo>
                  <a:lnTo>
                    <a:pt x="2243" y="5686"/>
                  </a:lnTo>
                  <a:lnTo>
                    <a:pt x="3178" y="7960"/>
                  </a:lnTo>
                  <a:lnTo>
                    <a:pt x="2243" y="8562"/>
                  </a:lnTo>
                  <a:lnTo>
                    <a:pt x="1589" y="7960"/>
                  </a:lnTo>
                  <a:lnTo>
                    <a:pt x="0" y="7425"/>
                  </a:lnTo>
                  <a:lnTo>
                    <a:pt x="1589" y="9699"/>
                  </a:lnTo>
                  <a:lnTo>
                    <a:pt x="3178" y="13110"/>
                  </a:lnTo>
                  <a:lnTo>
                    <a:pt x="3832" y="13579"/>
                  </a:lnTo>
                  <a:lnTo>
                    <a:pt x="4766" y="12441"/>
                  </a:lnTo>
                  <a:lnTo>
                    <a:pt x="5421" y="12441"/>
                  </a:lnTo>
                  <a:lnTo>
                    <a:pt x="5421" y="13579"/>
                  </a:lnTo>
                  <a:lnTo>
                    <a:pt x="4766" y="14716"/>
                  </a:lnTo>
                  <a:lnTo>
                    <a:pt x="6355" y="15385"/>
                  </a:lnTo>
                  <a:lnTo>
                    <a:pt x="7196" y="15853"/>
                  </a:lnTo>
                  <a:lnTo>
                    <a:pt x="7944" y="15853"/>
                  </a:lnTo>
                  <a:lnTo>
                    <a:pt x="8785" y="15385"/>
                  </a:lnTo>
                  <a:lnTo>
                    <a:pt x="11963" y="15853"/>
                  </a:lnTo>
                  <a:lnTo>
                    <a:pt x="13551" y="17659"/>
                  </a:lnTo>
                  <a:lnTo>
                    <a:pt x="14206" y="17659"/>
                  </a:lnTo>
                  <a:lnTo>
                    <a:pt x="12617" y="15385"/>
                  </a:lnTo>
                  <a:lnTo>
                    <a:pt x="13551" y="14716"/>
                  </a:lnTo>
                  <a:lnTo>
                    <a:pt x="14206" y="15853"/>
                  </a:lnTo>
                  <a:lnTo>
                    <a:pt x="15140" y="16522"/>
                  </a:lnTo>
                  <a:lnTo>
                    <a:pt x="16729" y="17659"/>
                  </a:lnTo>
                  <a:lnTo>
                    <a:pt x="17383" y="18127"/>
                  </a:lnTo>
                  <a:lnTo>
                    <a:pt x="18972" y="18796"/>
                  </a:lnTo>
                  <a:lnTo>
                    <a:pt x="19907" y="199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1" name="Freeform 50"/>
            <p:cNvSpPr>
              <a:spLocks/>
            </p:cNvSpPr>
            <p:nvPr/>
          </p:nvSpPr>
          <p:spPr bwMode="auto">
            <a:xfrm>
              <a:off x="6094026" y="4408143"/>
              <a:ext cx="52461" cy="92127"/>
            </a:xfrm>
            <a:custGeom>
              <a:avLst/>
              <a:gdLst/>
              <a:ahLst/>
              <a:cxnLst>
                <a:cxn ang="0">
                  <a:pos x="8544" y="19889"/>
                </a:cxn>
                <a:cxn ang="0">
                  <a:pos x="18252" y="16889"/>
                </a:cxn>
                <a:cxn ang="0">
                  <a:pos x="19806" y="11222"/>
                </a:cxn>
                <a:cxn ang="0">
                  <a:pos x="14951" y="6667"/>
                </a:cxn>
                <a:cxn ang="0">
                  <a:pos x="11650" y="3778"/>
                </a:cxn>
                <a:cxn ang="0">
                  <a:pos x="11650" y="3000"/>
                </a:cxn>
                <a:cxn ang="0">
                  <a:pos x="3301" y="0"/>
                </a:cxn>
                <a:cxn ang="0">
                  <a:pos x="5243" y="1111"/>
                </a:cxn>
                <a:cxn ang="0">
                  <a:pos x="3301" y="3000"/>
                </a:cxn>
                <a:cxn ang="0">
                  <a:pos x="1942" y="3778"/>
                </a:cxn>
                <a:cxn ang="0">
                  <a:pos x="3301" y="4778"/>
                </a:cxn>
                <a:cxn ang="0">
                  <a:pos x="1942" y="8556"/>
                </a:cxn>
                <a:cxn ang="0">
                  <a:pos x="0" y="8556"/>
                </a:cxn>
                <a:cxn ang="0">
                  <a:pos x="3301" y="12333"/>
                </a:cxn>
                <a:cxn ang="0">
                  <a:pos x="5243" y="16889"/>
                </a:cxn>
                <a:cxn ang="0">
                  <a:pos x="8544" y="19889"/>
                </a:cxn>
              </a:cxnLst>
              <a:rect l="0" t="0" r="r" b="b"/>
              <a:pathLst>
                <a:path w="20000" h="20000">
                  <a:moveTo>
                    <a:pt x="8544" y="19889"/>
                  </a:moveTo>
                  <a:lnTo>
                    <a:pt x="18252" y="16889"/>
                  </a:lnTo>
                  <a:lnTo>
                    <a:pt x="19806" y="11222"/>
                  </a:lnTo>
                  <a:lnTo>
                    <a:pt x="14951" y="6667"/>
                  </a:lnTo>
                  <a:lnTo>
                    <a:pt x="11650" y="3778"/>
                  </a:lnTo>
                  <a:lnTo>
                    <a:pt x="11650" y="3000"/>
                  </a:lnTo>
                  <a:lnTo>
                    <a:pt x="3301" y="0"/>
                  </a:lnTo>
                  <a:lnTo>
                    <a:pt x="5243" y="1111"/>
                  </a:lnTo>
                  <a:lnTo>
                    <a:pt x="3301" y="3000"/>
                  </a:lnTo>
                  <a:lnTo>
                    <a:pt x="1942" y="3778"/>
                  </a:lnTo>
                  <a:lnTo>
                    <a:pt x="3301" y="4778"/>
                  </a:lnTo>
                  <a:lnTo>
                    <a:pt x="1942" y="8556"/>
                  </a:lnTo>
                  <a:lnTo>
                    <a:pt x="0" y="8556"/>
                  </a:lnTo>
                  <a:lnTo>
                    <a:pt x="3301" y="12333"/>
                  </a:lnTo>
                  <a:lnTo>
                    <a:pt x="5243" y="16889"/>
                  </a:lnTo>
                  <a:lnTo>
                    <a:pt x="8544" y="19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" name="Freeform 49"/>
            <p:cNvSpPr>
              <a:spLocks/>
            </p:cNvSpPr>
            <p:nvPr/>
          </p:nvSpPr>
          <p:spPr bwMode="auto">
            <a:xfrm>
              <a:off x="6749151" y="4153514"/>
              <a:ext cx="52461" cy="47343"/>
            </a:xfrm>
            <a:custGeom>
              <a:avLst/>
              <a:gdLst/>
              <a:ahLst/>
              <a:cxnLst>
                <a:cxn ang="0">
                  <a:pos x="6602" y="1505"/>
                </a:cxn>
                <a:cxn ang="0">
                  <a:pos x="8544" y="1505"/>
                </a:cxn>
                <a:cxn ang="0">
                  <a:pos x="16505" y="1505"/>
                </a:cxn>
                <a:cxn ang="0">
                  <a:pos x="18252" y="0"/>
                </a:cxn>
                <a:cxn ang="0">
                  <a:pos x="19806" y="1505"/>
                </a:cxn>
                <a:cxn ang="0">
                  <a:pos x="19806" y="5161"/>
                </a:cxn>
                <a:cxn ang="0">
                  <a:pos x="16505" y="8817"/>
                </a:cxn>
                <a:cxn ang="0">
                  <a:pos x="16505" y="14409"/>
                </a:cxn>
                <a:cxn ang="0">
                  <a:pos x="11650" y="16129"/>
                </a:cxn>
                <a:cxn ang="0">
                  <a:pos x="8544" y="19785"/>
                </a:cxn>
                <a:cxn ang="0">
                  <a:pos x="0" y="16129"/>
                </a:cxn>
                <a:cxn ang="0">
                  <a:pos x="0" y="8817"/>
                </a:cxn>
                <a:cxn ang="0">
                  <a:pos x="5243" y="5161"/>
                </a:cxn>
                <a:cxn ang="0">
                  <a:pos x="5243" y="1505"/>
                </a:cxn>
                <a:cxn ang="0">
                  <a:pos x="6602" y="1505"/>
                </a:cxn>
              </a:cxnLst>
              <a:rect l="0" t="0" r="r" b="b"/>
              <a:pathLst>
                <a:path w="20000" h="20000">
                  <a:moveTo>
                    <a:pt x="6602" y="1505"/>
                  </a:moveTo>
                  <a:lnTo>
                    <a:pt x="8544" y="1505"/>
                  </a:lnTo>
                  <a:lnTo>
                    <a:pt x="16505" y="1505"/>
                  </a:lnTo>
                  <a:lnTo>
                    <a:pt x="18252" y="0"/>
                  </a:lnTo>
                  <a:lnTo>
                    <a:pt x="19806" y="1505"/>
                  </a:lnTo>
                  <a:lnTo>
                    <a:pt x="19806" y="5161"/>
                  </a:lnTo>
                  <a:lnTo>
                    <a:pt x="16505" y="8817"/>
                  </a:lnTo>
                  <a:lnTo>
                    <a:pt x="16505" y="14409"/>
                  </a:lnTo>
                  <a:lnTo>
                    <a:pt x="11650" y="16129"/>
                  </a:lnTo>
                  <a:lnTo>
                    <a:pt x="8544" y="19785"/>
                  </a:lnTo>
                  <a:lnTo>
                    <a:pt x="0" y="16129"/>
                  </a:lnTo>
                  <a:lnTo>
                    <a:pt x="0" y="8817"/>
                  </a:lnTo>
                  <a:lnTo>
                    <a:pt x="5243" y="5161"/>
                  </a:lnTo>
                  <a:lnTo>
                    <a:pt x="5243" y="1505"/>
                  </a:lnTo>
                  <a:lnTo>
                    <a:pt x="6602" y="150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" name="Freeform 48"/>
            <p:cNvSpPr>
              <a:spLocks/>
            </p:cNvSpPr>
            <p:nvPr/>
          </p:nvSpPr>
          <p:spPr bwMode="auto">
            <a:xfrm>
              <a:off x="5981427" y="4524580"/>
              <a:ext cx="8956" cy="8957"/>
            </a:xfrm>
            <a:custGeom>
              <a:avLst/>
              <a:gdLst/>
              <a:ahLst/>
              <a:cxnLst>
                <a:cxn ang="0">
                  <a:pos x="18889" y="18889"/>
                </a:cxn>
                <a:cxn ang="0">
                  <a:pos x="11111" y="18889"/>
                </a:cxn>
                <a:cxn ang="0">
                  <a:pos x="0" y="18889"/>
                </a:cxn>
                <a:cxn ang="0">
                  <a:pos x="0" y="0"/>
                </a:cxn>
                <a:cxn ang="0">
                  <a:pos x="11111" y="0"/>
                </a:cxn>
                <a:cxn ang="0">
                  <a:pos x="11111" y="7778"/>
                </a:cxn>
                <a:cxn ang="0">
                  <a:pos x="18889" y="18889"/>
                </a:cxn>
              </a:cxnLst>
              <a:rect l="0" t="0" r="r" b="b"/>
              <a:pathLst>
                <a:path w="20000" h="20000">
                  <a:moveTo>
                    <a:pt x="18889" y="18889"/>
                  </a:moveTo>
                  <a:lnTo>
                    <a:pt x="11111" y="18889"/>
                  </a:lnTo>
                  <a:lnTo>
                    <a:pt x="0" y="18889"/>
                  </a:lnTo>
                  <a:lnTo>
                    <a:pt x="0" y="0"/>
                  </a:lnTo>
                  <a:lnTo>
                    <a:pt x="11111" y="0"/>
                  </a:lnTo>
                  <a:lnTo>
                    <a:pt x="11111" y="7778"/>
                  </a:lnTo>
                  <a:lnTo>
                    <a:pt x="18889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" name="Freeform 47"/>
            <p:cNvSpPr>
              <a:spLocks/>
            </p:cNvSpPr>
            <p:nvPr/>
          </p:nvSpPr>
          <p:spPr bwMode="auto">
            <a:xfrm>
              <a:off x="5506717" y="3439531"/>
              <a:ext cx="62698" cy="81891"/>
            </a:xfrm>
            <a:custGeom>
              <a:avLst/>
              <a:gdLst/>
              <a:ahLst/>
              <a:cxnLst>
                <a:cxn ang="0">
                  <a:pos x="15410" y="15652"/>
                </a:cxn>
                <a:cxn ang="0">
                  <a:pos x="18197" y="11429"/>
                </a:cxn>
                <a:cxn ang="0">
                  <a:pos x="18197" y="7205"/>
                </a:cxn>
                <a:cxn ang="0">
                  <a:pos x="19836" y="870"/>
                </a:cxn>
                <a:cxn ang="0">
                  <a:pos x="18197" y="0"/>
                </a:cxn>
                <a:cxn ang="0">
                  <a:pos x="17049" y="870"/>
                </a:cxn>
                <a:cxn ang="0">
                  <a:pos x="2787" y="5093"/>
                </a:cxn>
                <a:cxn ang="0">
                  <a:pos x="0" y="18882"/>
                </a:cxn>
                <a:cxn ang="0">
                  <a:pos x="4426" y="17764"/>
                </a:cxn>
                <a:cxn ang="0">
                  <a:pos x="7049" y="19876"/>
                </a:cxn>
                <a:cxn ang="0">
                  <a:pos x="11475" y="19876"/>
                </a:cxn>
                <a:cxn ang="0">
                  <a:pos x="15410" y="18882"/>
                </a:cxn>
                <a:cxn ang="0">
                  <a:pos x="15410" y="15652"/>
                </a:cxn>
              </a:cxnLst>
              <a:rect l="0" t="0" r="r" b="b"/>
              <a:pathLst>
                <a:path w="20000" h="20000">
                  <a:moveTo>
                    <a:pt x="15410" y="15652"/>
                  </a:moveTo>
                  <a:lnTo>
                    <a:pt x="18197" y="11429"/>
                  </a:lnTo>
                  <a:lnTo>
                    <a:pt x="18197" y="7205"/>
                  </a:lnTo>
                  <a:lnTo>
                    <a:pt x="19836" y="870"/>
                  </a:lnTo>
                  <a:lnTo>
                    <a:pt x="18197" y="0"/>
                  </a:lnTo>
                  <a:lnTo>
                    <a:pt x="17049" y="870"/>
                  </a:lnTo>
                  <a:lnTo>
                    <a:pt x="2787" y="5093"/>
                  </a:lnTo>
                  <a:lnTo>
                    <a:pt x="0" y="18882"/>
                  </a:lnTo>
                  <a:lnTo>
                    <a:pt x="4426" y="17764"/>
                  </a:lnTo>
                  <a:lnTo>
                    <a:pt x="7049" y="19876"/>
                  </a:lnTo>
                  <a:lnTo>
                    <a:pt x="11475" y="19876"/>
                  </a:lnTo>
                  <a:lnTo>
                    <a:pt x="15410" y="18882"/>
                  </a:lnTo>
                  <a:lnTo>
                    <a:pt x="15410" y="156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" name="Freeform 46"/>
            <p:cNvSpPr>
              <a:spLocks/>
            </p:cNvSpPr>
            <p:nvPr/>
          </p:nvSpPr>
          <p:spPr bwMode="auto">
            <a:xfrm>
              <a:off x="5472170" y="3485594"/>
              <a:ext cx="0" cy="74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48"/>
                </a:cxn>
                <a:cxn ang="0">
                  <a:pos x="0" y="19863"/>
                </a:cxn>
                <a:cxn ang="0">
                  <a:pos x="0" y="1054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0548"/>
                  </a:lnTo>
                  <a:lnTo>
                    <a:pt x="0" y="19863"/>
                  </a:lnTo>
                  <a:lnTo>
                    <a:pt x="0" y="105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6" name="Freeform 45"/>
            <p:cNvSpPr>
              <a:spLocks/>
            </p:cNvSpPr>
            <p:nvPr/>
          </p:nvSpPr>
          <p:spPr bwMode="auto">
            <a:xfrm>
              <a:off x="5546383" y="3568765"/>
              <a:ext cx="174017" cy="125395"/>
            </a:xfrm>
            <a:custGeom>
              <a:avLst/>
              <a:gdLst/>
              <a:ahLst/>
              <a:cxnLst>
                <a:cxn ang="0">
                  <a:pos x="19941" y="19919"/>
                </a:cxn>
                <a:cxn ang="0">
                  <a:pos x="19471" y="18537"/>
                </a:cxn>
                <a:cxn ang="0">
                  <a:pos x="17471" y="18537"/>
                </a:cxn>
                <a:cxn ang="0">
                  <a:pos x="15941" y="16504"/>
                </a:cxn>
                <a:cxn ang="0">
                  <a:pos x="10529" y="11057"/>
                </a:cxn>
                <a:cxn ang="0">
                  <a:pos x="9529" y="11057"/>
                </a:cxn>
                <a:cxn ang="0">
                  <a:pos x="8529" y="8862"/>
                </a:cxn>
                <a:cxn ang="0">
                  <a:pos x="6529" y="5528"/>
                </a:cxn>
                <a:cxn ang="0">
                  <a:pos x="5000" y="6098"/>
                </a:cxn>
                <a:cxn ang="0">
                  <a:pos x="4000" y="6098"/>
                </a:cxn>
                <a:cxn ang="0">
                  <a:pos x="3529" y="1951"/>
                </a:cxn>
                <a:cxn ang="0">
                  <a:pos x="0" y="0"/>
                </a:cxn>
                <a:cxn ang="0">
                  <a:pos x="2588" y="1382"/>
                </a:cxn>
                <a:cxn ang="0">
                  <a:pos x="3529" y="1951"/>
                </a:cxn>
                <a:cxn ang="0">
                  <a:pos x="4000" y="6098"/>
                </a:cxn>
                <a:cxn ang="0">
                  <a:pos x="5000" y="6098"/>
                </a:cxn>
                <a:cxn ang="0">
                  <a:pos x="6529" y="5528"/>
                </a:cxn>
                <a:cxn ang="0">
                  <a:pos x="8529" y="9675"/>
                </a:cxn>
                <a:cxn ang="0">
                  <a:pos x="9529" y="11626"/>
                </a:cxn>
                <a:cxn ang="0">
                  <a:pos x="10529" y="11057"/>
                </a:cxn>
                <a:cxn ang="0">
                  <a:pos x="17471" y="18537"/>
                </a:cxn>
                <a:cxn ang="0">
                  <a:pos x="19471" y="18537"/>
                </a:cxn>
                <a:cxn ang="0">
                  <a:pos x="19941" y="19919"/>
                </a:cxn>
              </a:cxnLst>
              <a:rect l="0" t="0" r="r" b="b"/>
              <a:pathLst>
                <a:path w="20000" h="20000">
                  <a:moveTo>
                    <a:pt x="19941" y="19919"/>
                  </a:moveTo>
                  <a:lnTo>
                    <a:pt x="19471" y="18537"/>
                  </a:lnTo>
                  <a:lnTo>
                    <a:pt x="17471" y="18537"/>
                  </a:lnTo>
                  <a:lnTo>
                    <a:pt x="15941" y="16504"/>
                  </a:lnTo>
                  <a:lnTo>
                    <a:pt x="10529" y="11057"/>
                  </a:lnTo>
                  <a:lnTo>
                    <a:pt x="9529" y="11057"/>
                  </a:lnTo>
                  <a:lnTo>
                    <a:pt x="8529" y="8862"/>
                  </a:lnTo>
                  <a:lnTo>
                    <a:pt x="6529" y="5528"/>
                  </a:lnTo>
                  <a:lnTo>
                    <a:pt x="5000" y="6098"/>
                  </a:lnTo>
                  <a:lnTo>
                    <a:pt x="4000" y="6098"/>
                  </a:lnTo>
                  <a:lnTo>
                    <a:pt x="3529" y="1951"/>
                  </a:lnTo>
                  <a:lnTo>
                    <a:pt x="0" y="0"/>
                  </a:lnTo>
                  <a:lnTo>
                    <a:pt x="2588" y="1382"/>
                  </a:lnTo>
                  <a:lnTo>
                    <a:pt x="3529" y="1951"/>
                  </a:lnTo>
                  <a:lnTo>
                    <a:pt x="4000" y="6098"/>
                  </a:lnTo>
                  <a:lnTo>
                    <a:pt x="5000" y="6098"/>
                  </a:lnTo>
                  <a:lnTo>
                    <a:pt x="6529" y="5528"/>
                  </a:lnTo>
                  <a:lnTo>
                    <a:pt x="8529" y="9675"/>
                  </a:lnTo>
                  <a:lnTo>
                    <a:pt x="9529" y="11626"/>
                  </a:lnTo>
                  <a:lnTo>
                    <a:pt x="10529" y="11057"/>
                  </a:lnTo>
                  <a:lnTo>
                    <a:pt x="17471" y="18537"/>
                  </a:lnTo>
                  <a:lnTo>
                    <a:pt x="19471" y="18537"/>
                  </a:lnTo>
                  <a:lnTo>
                    <a:pt x="19941" y="199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7" name="Freeform 44"/>
            <p:cNvSpPr>
              <a:spLocks/>
            </p:cNvSpPr>
            <p:nvPr/>
          </p:nvSpPr>
          <p:spPr bwMode="auto">
            <a:xfrm>
              <a:off x="4048042" y="2088337"/>
              <a:ext cx="3818147" cy="1671079"/>
            </a:xfrm>
            <a:custGeom>
              <a:avLst/>
              <a:gdLst/>
              <a:ahLst/>
              <a:cxnLst>
                <a:cxn ang="0">
                  <a:pos x="9099" y="13403"/>
                </a:cxn>
                <a:cxn ang="0">
                  <a:pos x="11946" y="13666"/>
                </a:cxn>
                <a:cxn ang="0">
                  <a:pos x="14375" y="12570"/>
                </a:cxn>
                <a:cxn ang="0">
                  <a:pos x="16268" y="14187"/>
                </a:cxn>
                <a:cxn ang="0">
                  <a:pos x="16381" y="10971"/>
                </a:cxn>
                <a:cxn ang="0">
                  <a:pos x="16812" y="7969"/>
                </a:cxn>
                <a:cxn ang="0">
                  <a:pos x="17882" y="6469"/>
                </a:cxn>
                <a:cxn ang="0">
                  <a:pos x="18609" y="11657"/>
                </a:cxn>
                <a:cxn ang="0">
                  <a:pos x="18362" y="7816"/>
                </a:cxn>
                <a:cxn ang="0">
                  <a:pos x="19161" y="5023"/>
                </a:cxn>
                <a:cxn ang="0">
                  <a:pos x="19088" y="2885"/>
                </a:cxn>
                <a:cxn ang="0">
                  <a:pos x="19769" y="1746"/>
                </a:cxn>
                <a:cxn ang="0">
                  <a:pos x="18453" y="251"/>
                </a:cxn>
                <a:cxn ang="0">
                  <a:pos x="15788" y="772"/>
                </a:cxn>
                <a:cxn ang="0">
                  <a:pos x="13858" y="1231"/>
                </a:cxn>
                <a:cxn ang="0">
                  <a:pos x="12651" y="2371"/>
                </a:cxn>
                <a:cxn ang="0">
                  <a:pos x="11375" y="2634"/>
                </a:cxn>
                <a:cxn ang="0">
                  <a:pos x="10740" y="2162"/>
                </a:cxn>
                <a:cxn ang="0">
                  <a:pos x="9807" y="711"/>
                </a:cxn>
                <a:cxn ang="0">
                  <a:pos x="9327" y="1850"/>
                </a:cxn>
                <a:cxn ang="0">
                  <a:pos x="8802" y="3510"/>
                </a:cxn>
                <a:cxn ang="0">
                  <a:pos x="8193" y="4711"/>
                </a:cxn>
                <a:cxn ang="0">
                  <a:pos x="8421" y="6205"/>
                </a:cxn>
                <a:cxn ang="0">
                  <a:pos x="7279" y="5580"/>
                </a:cxn>
                <a:cxn ang="0">
                  <a:pos x="6391" y="7198"/>
                </a:cxn>
                <a:cxn ang="0">
                  <a:pos x="5458" y="7920"/>
                </a:cxn>
                <a:cxn ang="0">
                  <a:pos x="4298" y="7093"/>
                </a:cxn>
                <a:cxn ang="0">
                  <a:pos x="3753" y="6469"/>
                </a:cxn>
                <a:cxn ang="0">
                  <a:pos x="3255" y="6781"/>
                </a:cxn>
                <a:cxn ang="0">
                  <a:pos x="2756" y="7345"/>
                </a:cxn>
                <a:cxn ang="0">
                  <a:pos x="2619" y="7865"/>
                </a:cxn>
                <a:cxn ang="0">
                  <a:pos x="2346" y="9005"/>
                </a:cxn>
                <a:cxn ang="0">
                  <a:pos x="1957" y="9997"/>
                </a:cxn>
                <a:cxn ang="0">
                  <a:pos x="1775" y="10616"/>
                </a:cxn>
                <a:cxn ang="0">
                  <a:pos x="1705" y="11449"/>
                </a:cxn>
                <a:cxn ang="0">
                  <a:pos x="2209" y="11449"/>
                </a:cxn>
                <a:cxn ang="0">
                  <a:pos x="2619" y="13090"/>
                </a:cxn>
                <a:cxn ang="0">
                  <a:pos x="2912" y="11075"/>
                </a:cxn>
                <a:cxn ang="0">
                  <a:pos x="3255" y="9317"/>
                </a:cxn>
                <a:cxn ang="0">
                  <a:pos x="3370" y="9832"/>
                </a:cxn>
                <a:cxn ang="0">
                  <a:pos x="3823" y="11075"/>
                </a:cxn>
                <a:cxn ang="0">
                  <a:pos x="3255" y="13403"/>
                </a:cxn>
                <a:cxn ang="0">
                  <a:pos x="2276" y="13813"/>
                </a:cxn>
                <a:cxn ang="0">
                  <a:pos x="1976" y="13194"/>
                </a:cxn>
                <a:cxn ang="0">
                  <a:pos x="1732" y="14230"/>
                </a:cxn>
                <a:cxn ang="0">
                  <a:pos x="933" y="15369"/>
                </a:cxn>
                <a:cxn ang="0">
                  <a:pos x="1005" y="16821"/>
                </a:cxn>
                <a:cxn ang="0">
                  <a:pos x="46" y="18848"/>
                </a:cxn>
                <a:cxn ang="0">
                  <a:pos x="796" y="19724"/>
                </a:cxn>
                <a:cxn ang="0">
                  <a:pos x="1477" y="17917"/>
                </a:cxn>
                <a:cxn ang="0">
                  <a:pos x="2255" y="17446"/>
                </a:cxn>
                <a:cxn ang="0">
                  <a:pos x="2912" y="19412"/>
                </a:cxn>
                <a:cxn ang="0">
                  <a:pos x="2483" y="17194"/>
                </a:cxn>
                <a:cxn ang="0">
                  <a:pos x="3209" y="17856"/>
                </a:cxn>
                <a:cxn ang="0">
                  <a:pos x="3598" y="19516"/>
                </a:cxn>
                <a:cxn ang="0">
                  <a:pos x="3869" y="19106"/>
                </a:cxn>
                <a:cxn ang="0">
                  <a:pos x="3869" y="18438"/>
                </a:cxn>
                <a:cxn ang="0">
                  <a:pos x="4206" y="18542"/>
                </a:cxn>
                <a:cxn ang="0">
                  <a:pos x="4252" y="19681"/>
                </a:cxn>
                <a:cxn ang="0">
                  <a:pos x="5257" y="19828"/>
                </a:cxn>
                <a:cxn ang="0">
                  <a:pos x="6255" y="19204"/>
                </a:cxn>
              </a:cxnLst>
              <a:rect l="0" t="0" r="r" b="b"/>
              <a:pathLst>
                <a:path w="20000" h="20000">
                  <a:moveTo>
                    <a:pt x="6670" y="18064"/>
                  </a:moveTo>
                  <a:lnTo>
                    <a:pt x="6552" y="17758"/>
                  </a:lnTo>
                  <a:lnTo>
                    <a:pt x="6483" y="17550"/>
                  </a:lnTo>
                  <a:lnTo>
                    <a:pt x="6483" y="17299"/>
                  </a:lnTo>
                  <a:lnTo>
                    <a:pt x="6461" y="17194"/>
                  </a:lnTo>
                  <a:lnTo>
                    <a:pt x="6391" y="17090"/>
                  </a:lnTo>
                  <a:lnTo>
                    <a:pt x="6437" y="17029"/>
                  </a:lnTo>
                  <a:lnTo>
                    <a:pt x="6373" y="17029"/>
                  </a:lnTo>
                  <a:lnTo>
                    <a:pt x="6437" y="16613"/>
                  </a:lnTo>
                  <a:lnTo>
                    <a:pt x="6552" y="16570"/>
                  </a:lnTo>
                  <a:lnTo>
                    <a:pt x="6643" y="16361"/>
                  </a:lnTo>
                  <a:lnTo>
                    <a:pt x="6528" y="16361"/>
                  </a:lnTo>
                  <a:lnTo>
                    <a:pt x="6391" y="15473"/>
                  </a:lnTo>
                  <a:lnTo>
                    <a:pt x="6282" y="15473"/>
                  </a:lnTo>
                  <a:lnTo>
                    <a:pt x="6418" y="14542"/>
                  </a:lnTo>
                  <a:lnTo>
                    <a:pt x="6670" y="14438"/>
                  </a:lnTo>
                  <a:lnTo>
                    <a:pt x="6941" y="14603"/>
                  </a:lnTo>
                  <a:lnTo>
                    <a:pt x="7686" y="14806"/>
                  </a:lnTo>
                  <a:lnTo>
                    <a:pt x="7598" y="14334"/>
                  </a:lnTo>
                  <a:lnTo>
                    <a:pt x="7686" y="13299"/>
                  </a:lnTo>
                  <a:lnTo>
                    <a:pt x="8193" y="13090"/>
                  </a:lnTo>
                  <a:lnTo>
                    <a:pt x="8531" y="13152"/>
                  </a:lnTo>
                  <a:lnTo>
                    <a:pt x="8847" y="12943"/>
                  </a:lnTo>
                  <a:lnTo>
                    <a:pt x="9099" y="13403"/>
                  </a:lnTo>
                  <a:lnTo>
                    <a:pt x="9464" y="13299"/>
                  </a:lnTo>
                  <a:lnTo>
                    <a:pt x="9853" y="13874"/>
                  </a:lnTo>
                  <a:lnTo>
                    <a:pt x="10105" y="14438"/>
                  </a:lnTo>
                  <a:lnTo>
                    <a:pt x="10424" y="14542"/>
                  </a:lnTo>
                  <a:lnTo>
                    <a:pt x="10625" y="14750"/>
                  </a:lnTo>
                  <a:lnTo>
                    <a:pt x="10831" y="14855"/>
                  </a:lnTo>
                  <a:lnTo>
                    <a:pt x="10895" y="14806"/>
                  </a:lnTo>
                  <a:lnTo>
                    <a:pt x="10922" y="14708"/>
                  </a:lnTo>
                  <a:lnTo>
                    <a:pt x="11078" y="14542"/>
                  </a:lnTo>
                  <a:lnTo>
                    <a:pt x="11078" y="14438"/>
                  </a:lnTo>
                  <a:lnTo>
                    <a:pt x="11147" y="14291"/>
                  </a:lnTo>
                  <a:lnTo>
                    <a:pt x="11169" y="14230"/>
                  </a:lnTo>
                  <a:lnTo>
                    <a:pt x="11239" y="14126"/>
                  </a:lnTo>
                  <a:lnTo>
                    <a:pt x="11375" y="14083"/>
                  </a:lnTo>
                  <a:lnTo>
                    <a:pt x="11421" y="14187"/>
                  </a:lnTo>
                  <a:lnTo>
                    <a:pt x="11558" y="14126"/>
                  </a:lnTo>
                  <a:lnTo>
                    <a:pt x="11582" y="14291"/>
                  </a:lnTo>
                  <a:lnTo>
                    <a:pt x="11673" y="14334"/>
                  </a:lnTo>
                  <a:lnTo>
                    <a:pt x="11828" y="14334"/>
                  </a:lnTo>
                  <a:lnTo>
                    <a:pt x="12038" y="14291"/>
                  </a:lnTo>
                  <a:lnTo>
                    <a:pt x="11992" y="14126"/>
                  </a:lnTo>
                  <a:lnTo>
                    <a:pt x="11965" y="13979"/>
                  </a:lnTo>
                  <a:lnTo>
                    <a:pt x="11920" y="13715"/>
                  </a:lnTo>
                  <a:lnTo>
                    <a:pt x="11946" y="13666"/>
                  </a:lnTo>
                  <a:lnTo>
                    <a:pt x="11992" y="13507"/>
                  </a:lnTo>
                  <a:lnTo>
                    <a:pt x="11992" y="13403"/>
                  </a:lnTo>
                  <a:lnTo>
                    <a:pt x="12354" y="13611"/>
                  </a:lnTo>
                  <a:lnTo>
                    <a:pt x="12517" y="14021"/>
                  </a:lnTo>
                  <a:lnTo>
                    <a:pt x="12627" y="14021"/>
                  </a:lnTo>
                  <a:lnTo>
                    <a:pt x="12834" y="13874"/>
                  </a:lnTo>
                  <a:lnTo>
                    <a:pt x="12925" y="13917"/>
                  </a:lnTo>
                  <a:lnTo>
                    <a:pt x="13126" y="14083"/>
                  </a:lnTo>
                  <a:lnTo>
                    <a:pt x="13150" y="14187"/>
                  </a:lnTo>
                  <a:lnTo>
                    <a:pt x="13241" y="14291"/>
                  </a:lnTo>
                  <a:lnTo>
                    <a:pt x="13308" y="14291"/>
                  </a:lnTo>
                  <a:lnTo>
                    <a:pt x="13469" y="14291"/>
                  </a:lnTo>
                  <a:lnTo>
                    <a:pt x="13721" y="14083"/>
                  </a:lnTo>
                  <a:lnTo>
                    <a:pt x="13786" y="13715"/>
                  </a:lnTo>
                  <a:lnTo>
                    <a:pt x="13995" y="13874"/>
                  </a:lnTo>
                  <a:lnTo>
                    <a:pt x="14131" y="13874"/>
                  </a:lnTo>
                  <a:lnTo>
                    <a:pt x="14174" y="13874"/>
                  </a:lnTo>
                  <a:lnTo>
                    <a:pt x="14265" y="13917"/>
                  </a:lnTo>
                  <a:lnTo>
                    <a:pt x="14375" y="13666"/>
                  </a:lnTo>
                  <a:lnTo>
                    <a:pt x="14332" y="13507"/>
                  </a:lnTo>
                  <a:lnTo>
                    <a:pt x="14357" y="13194"/>
                  </a:lnTo>
                  <a:lnTo>
                    <a:pt x="14402" y="12674"/>
                  </a:lnTo>
                  <a:lnTo>
                    <a:pt x="14375" y="12570"/>
                  </a:lnTo>
                  <a:lnTo>
                    <a:pt x="14332" y="12472"/>
                  </a:lnTo>
                  <a:lnTo>
                    <a:pt x="14287" y="12472"/>
                  </a:lnTo>
                  <a:lnTo>
                    <a:pt x="14332" y="12214"/>
                  </a:lnTo>
                  <a:lnTo>
                    <a:pt x="14539" y="12012"/>
                  </a:lnTo>
                  <a:lnTo>
                    <a:pt x="14609" y="11951"/>
                  </a:lnTo>
                  <a:lnTo>
                    <a:pt x="14676" y="12012"/>
                  </a:lnTo>
                  <a:lnTo>
                    <a:pt x="14810" y="12055"/>
                  </a:lnTo>
                  <a:lnTo>
                    <a:pt x="14882" y="12110"/>
                  </a:lnTo>
                  <a:lnTo>
                    <a:pt x="14928" y="12159"/>
                  </a:lnTo>
                  <a:lnTo>
                    <a:pt x="15129" y="12839"/>
                  </a:lnTo>
                  <a:lnTo>
                    <a:pt x="15220" y="13047"/>
                  </a:lnTo>
                  <a:lnTo>
                    <a:pt x="15290" y="13360"/>
                  </a:lnTo>
                  <a:lnTo>
                    <a:pt x="15335" y="13507"/>
                  </a:lnTo>
                  <a:lnTo>
                    <a:pt x="15381" y="13611"/>
                  </a:lnTo>
                  <a:lnTo>
                    <a:pt x="15491" y="13611"/>
                  </a:lnTo>
                  <a:lnTo>
                    <a:pt x="15563" y="13611"/>
                  </a:lnTo>
                  <a:lnTo>
                    <a:pt x="15745" y="13813"/>
                  </a:lnTo>
                  <a:lnTo>
                    <a:pt x="15861" y="14334"/>
                  </a:lnTo>
                  <a:lnTo>
                    <a:pt x="15906" y="14334"/>
                  </a:lnTo>
                  <a:lnTo>
                    <a:pt x="16016" y="14291"/>
                  </a:lnTo>
                  <a:lnTo>
                    <a:pt x="16062" y="14126"/>
                  </a:lnTo>
                  <a:lnTo>
                    <a:pt x="16180" y="14021"/>
                  </a:lnTo>
                  <a:lnTo>
                    <a:pt x="16268" y="13917"/>
                  </a:lnTo>
                  <a:lnTo>
                    <a:pt x="16268" y="14187"/>
                  </a:lnTo>
                  <a:lnTo>
                    <a:pt x="16268" y="14438"/>
                  </a:lnTo>
                  <a:lnTo>
                    <a:pt x="16244" y="14542"/>
                  </a:lnTo>
                  <a:lnTo>
                    <a:pt x="16244" y="15430"/>
                  </a:lnTo>
                  <a:lnTo>
                    <a:pt x="16107" y="15326"/>
                  </a:lnTo>
                  <a:lnTo>
                    <a:pt x="16043" y="15534"/>
                  </a:lnTo>
                  <a:lnTo>
                    <a:pt x="16134" y="16153"/>
                  </a:lnTo>
                  <a:lnTo>
                    <a:pt x="16107" y="16466"/>
                  </a:lnTo>
                  <a:lnTo>
                    <a:pt x="16107" y="16570"/>
                  </a:lnTo>
                  <a:lnTo>
                    <a:pt x="16107" y="16613"/>
                  </a:lnTo>
                  <a:lnTo>
                    <a:pt x="16198" y="16202"/>
                  </a:lnTo>
                  <a:lnTo>
                    <a:pt x="16268" y="16202"/>
                  </a:lnTo>
                  <a:lnTo>
                    <a:pt x="16290" y="16306"/>
                  </a:lnTo>
                  <a:lnTo>
                    <a:pt x="16381" y="16361"/>
                  </a:lnTo>
                  <a:lnTo>
                    <a:pt x="16469" y="16306"/>
                  </a:lnTo>
                  <a:lnTo>
                    <a:pt x="16606" y="15951"/>
                  </a:lnTo>
                  <a:lnTo>
                    <a:pt x="16769" y="14910"/>
                  </a:lnTo>
                  <a:lnTo>
                    <a:pt x="16769" y="14395"/>
                  </a:lnTo>
                  <a:lnTo>
                    <a:pt x="16858" y="13770"/>
                  </a:lnTo>
                  <a:lnTo>
                    <a:pt x="16697" y="12319"/>
                  </a:lnTo>
                  <a:lnTo>
                    <a:pt x="16724" y="11951"/>
                  </a:lnTo>
                  <a:lnTo>
                    <a:pt x="16587" y="11553"/>
                  </a:lnTo>
                  <a:lnTo>
                    <a:pt x="16633" y="11553"/>
                  </a:lnTo>
                  <a:lnTo>
                    <a:pt x="16633" y="11449"/>
                  </a:lnTo>
                  <a:lnTo>
                    <a:pt x="16381" y="10971"/>
                  </a:lnTo>
                  <a:lnTo>
                    <a:pt x="16244" y="11032"/>
                  </a:lnTo>
                  <a:lnTo>
                    <a:pt x="16290" y="11283"/>
                  </a:lnTo>
                  <a:lnTo>
                    <a:pt x="16268" y="11449"/>
                  </a:lnTo>
                  <a:lnTo>
                    <a:pt x="16244" y="11240"/>
                  </a:lnTo>
                  <a:lnTo>
                    <a:pt x="16153" y="11449"/>
                  </a:lnTo>
                  <a:lnTo>
                    <a:pt x="16134" y="11075"/>
                  </a:lnTo>
                  <a:lnTo>
                    <a:pt x="16088" y="11179"/>
                  </a:lnTo>
                  <a:lnTo>
                    <a:pt x="16107" y="11283"/>
                  </a:lnTo>
                  <a:lnTo>
                    <a:pt x="16062" y="11387"/>
                  </a:lnTo>
                  <a:lnTo>
                    <a:pt x="16016" y="10971"/>
                  </a:lnTo>
                  <a:lnTo>
                    <a:pt x="15906" y="11032"/>
                  </a:lnTo>
                  <a:lnTo>
                    <a:pt x="15815" y="10971"/>
                  </a:lnTo>
                  <a:lnTo>
                    <a:pt x="15952" y="10040"/>
                  </a:lnTo>
                  <a:lnTo>
                    <a:pt x="16016" y="9997"/>
                  </a:lnTo>
                  <a:lnTo>
                    <a:pt x="15971" y="9936"/>
                  </a:lnTo>
                  <a:lnTo>
                    <a:pt x="15971" y="9832"/>
                  </a:lnTo>
                  <a:lnTo>
                    <a:pt x="16198" y="8233"/>
                  </a:lnTo>
                  <a:lnTo>
                    <a:pt x="16496" y="8074"/>
                  </a:lnTo>
                  <a:lnTo>
                    <a:pt x="16542" y="8172"/>
                  </a:lnTo>
                  <a:lnTo>
                    <a:pt x="16560" y="8025"/>
                  </a:lnTo>
                  <a:lnTo>
                    <a:pt x="16697" y="8074"/>
                  </a:lnTo>
                  <a:lnTo>
                    <a:pt x="16743" y="7969"/>
                  </a:lnTo>
                  <a:lnTo>
                    <a:pt x="16788" y="8025"/>
                  </a:lnTo>
                  <a:lnTo>
                    <a:pt x="16812" y="7969"/>
                  </a:lnTo>
                  <a:lnTo>
                    <a:pt x="16812" y="7816"/>
                  </a:lnTo>
                  <a:lnTo>
                    <a:pt x="16858" y="7718"/>
                  </a:lnTo>
                  <a:lnTo>
                    <a:pt x="17021" y="7816"/>
                  </a:lnTo>
                  <a:lnTo>
                    <a:pt x="17021" y="7718"/>
                  </a:lnTo>
                  <a:lnTo>
                    <a:pt x="17067" y="7718"/>
                  </a:lnTo>
                  <a:lnTo>
                    <a:pt x="17204" y="7816"/>
                  </a:lnTo>
                  <a:lnTo>
                    <a:pt x="17086" y="7969"/>
                  </a:lnTo>
                  <a:lnTo>
                    <a:pt x="17131" y="8074"/>
                  </a:lnTo>
                  <a:lnTo>
                    <a:pt x="17247" y="7920"/>
                  </a:lnTo>
                  <a:lnTo>
                    <a:pt x="17292" y="7969"/>
                  </a:lnTo>
                  <a:lnTo>
                    <a:pt x="17314" y="7761"/>
                  </a:lnTo>
                  <a:lnTo>
                    <a:pt x="17493" y="7718"/>
                  </a:lnTo>
                  <a:lnTo>
                    <a:pt x="17448" y="7553"/>
                  </a:lnTo>
                  <a:lnTo>
                    <a:pt x="17359" y="7614"/>
                  </a:lnTo>
                  <a:lnTo>
                    <a:pt x="17338" y="7345"/>
                  </a:lnTo>
                  <a:lnTo>
                    <a:pt x="17405" y="6058"/>
                  </a:lnTo>
                  <a:lnTo>
                    <a:pt x="17475" y="6101"/>
                  </a:lnTo>
                  <a:lnTo>
                    <a:pt x="17539" y="5893"/>
                  </a:lnTo>
                  <a:lnTo>
                    <a:pt x="17630" y="5997"/>
                  </a:lnTo>
                  <a:lnTo>
                    <a:pt x="17676" y="5789"/>
                  </a:lnTo>
                  <a:lnTo>
                    <a:pt x="17767" y="6413"/>
                  </a:lnTo>
                  <a:lnTo>
                    <a:pt x="17812" y="6371"/>
                  </a:lnTo>
                  <a:lnTo>
                    <a:pt x="17836" y="6573"/>
                  </a:lnTo>
                  <a:lnTo>
                    <a:pt x="17882" y="6469"/>
                  </a:lnTo>
                  <a:lnTo>
                    <a:pt x="17949" y="5850"/>
                  </a:lnTo>
                  <a:lnTo>
                    <a:pt x="17973" y="5789"/>
                  </a:lnTo>
                  <a:lnTo>
                    <a:pt x="18019" y="5893"/>
                  </a:lnTo>
                  <a:lnTo>
                    <a:pt x="18046" y="5789"/>
                  </a:lnTo>
                  <a:lnTo>
                    <a:pt x="18000" y="5746"/>
                  </a:lnTo>
                  <a:lnTo>
                    <a:pt x="17903" y="5225"/>
                  </a:lnTo>
                  <a:lnTo>
                    <a:pt x="18000" y="5066"/>
                  </a:lnTo>
                  <a:lnTo>
                    <a:pt x="18137" y="5170"/>
                  </a:lnTo>
                  <a:lnTo>
                    <a:pt x="18110" y="5225"/>
                  </a:lnTo>
                  <a:lnTo>
                    <a:pt x="18019" y="5329"/>
                  </a:lnTo>
                  <a:lnTo>
                    <a:pt x="18155" y="5997"/>
                  </a:lnTo>
                  <a:lnTo>
                    <a:pt x="18137" y="6162"/>
                  </a:lnTo>
                  <a:lnTo>
                    <a:pt x="18201" y="6205"/>
                  </a:lnTo>
                  <a:lnTo>
                    <a:pt x="18064" y="6573"/>
                  </a:lnTo>
                  <a:lnTo>
                    <a:pt x="18064" y="7136"/>
                  </a:lnTo>
                  <a:lnTo>
                    <a:pt x="17973" y="8172"/>
                  </a:lnTo>
                  <a:lnTo>
                    <a:pt x="17928" y="8233"/>
                  </a:lnTo>
                  <a:lnTo>
                    <a:pt x="17928" y="8380"/>
                  </a:lnTo>
                  <a:lnTo>
                    <a:pt x="17858" y="8337"/>
                  </a:lnTo>
                  <a:lnTo>
                    <a:pt x="17928" y="8649"/>
                  </a:lnTo>
                  <a:lnTo>
                    <a:pt x="17882" y="9060"/>
                  </a:lnTo>
                  <a:lnTo>
                    <a:pt x="18019" y="9832"/>
                  </a:lnTo>
                  <a:lnTo>
                    <a:pt x="18544" y="12012"/>
                  </a:lnTo>
                  <a:lnTo>
                    <a:pt x="18609" y="11657"/>
                  </a:lnTo>
                  <a:lnTo>
                    <a:pt x="18609" y="11387"/>
                  </a:lnTo>
                  <a:lnTo>
                    <a:pt x="18544" y="10824"/>
                  </a:lnTo>
                  <a:lnTo>
                    <a:pt x="18590" y="10867"/>
                  </a:lnTo>
                  <a:lnTo>
                    <a:pt x="18654" y="10720"/>
                  </a:lnTo>
                  <a:lnTo>
                    <a:pt x="18727" y="10720"/>
                  </a:lnTo>
                  <a:lnTo>
                    <a:pt x="18635" y="10456"/>
                  </a:lnTo>
                  <a:lnTo>
                    <a:pt x="18609" y="10144"/>
                  </a:lnTo>
                  <a:lnTo>
                    <a:pt x="18681" y="9893"/>
                  </a:lnTo>
                  <a:lnTo>
                    <a:pt x="18745" y="9936"/>
                  </a:lnTo>
                  <a:lnTo>
                    <a:pt x="18772" y="9727"/>
                  </a:lnTo>
                  <a:lnTo>
                    <a:pt x="18681" y="9580"/>
                  </a:lnTo>
                  <a:lnTo>
                    <a:pt x="18635" y="8858"/>
                  </a:lnTo>
                  <a:lnTo>
                    <a:pt x="18681" y="8753"/>
                  </a:lnTo>
                  <a:lnTo>
                    <a:pt x="18681" y="9005"/>
                  </a:lnTo>
                  <a:lnTo>
                    <a:pt x="18727" y="9060"/>
                  </a:lnTo>
                  <a:lnTo>
                    <a:pt x="18745" y="8962"/>
                  </a:lnTo>
                  <a:lnTo>
                    <a:pt x="18681" y="8649"/>
                  </a:lnTo>
                  <a:lnTo>
                    <a:pt x="18635" y="8692"/>
                  </a:lnTo>
                  <a:lnTo>
                    <a:pt x="18609" y="8588"/>
                  </a:lnTo>
                  <a:lnTo>
                    <a:pt x="18563" y="8074"/>
                  </a:lnTo>
                  <a:lnTo>
                    <a:pt x="18453" y="8025"/>
                  </a:lnTo>
                  <a:lnTo>
                    <a:pt x="18472" y="8129"/>
                  </a:lnTo>
                  <a:lnTo>
                    <a:pt x="18429" y="8074"/>
                  </a:lnTo>
                  <a:lnTo>
                    <a:pt x="18362" y="7816"/>
                  </a:lnTo>
                  <a:lnTo>
                    <a:pt x="18338" y="7302"/>
                  </a:lnTo>
                  <a:lnTo>
                    <a:pt x="18383" y="7302"/>
                  </a:lnTo>
                  <a:lnTo>
                    <a:pt x="18292" y="6885"/>
                  </a:lnTo>
                  <a:lnTo>
                    <a:pt x="18316" y="6781"/>
                  </a:lnTo>
                  <a:lnTo>
                    <a:pt x="18383" y="6726"/>
                  </a:lnTo>
                  <a:lnTo>
                    <a:pt x="18453" y="6824"/>
                  </a:lnTo>
                  <a:lnTo>
                    <a:pt x="18517" y="6309"/>
                  </a:lnTo>
                  <a:lnTo>
                    <a:pt x="18590" y="6781"/>
                  </a:lnTo>
                  <a:lnTo>
                    <a:pt x="18609" y="6309"/>
                  </a:lnTo>
                  <a:lnTo>
                    <a:pt x="18700" y="6101"/>
                  </a:lnTo>
                  <a:lnTo>
                    <a:pt x="18791" y="6058"/>
                  </a:lnTo>
                  <a:lnTo>
                    <a:pt x="18952" y="6371"/>
                  </a:lnTo>
                  <a:lnTo>
                    <a:pt x="19019" y="6413"/>
                  </a:lnTo>
                  <a:lnTo>
                    <a:pt x="18973" y="6101"/>
                  </a:lnTo>
                  <a:lnTo>
                    <a:pt x="19043" y="5642"/>
                  </a:lnTo>
                  <a:lnTo>
                    <a:pt x="19019" y="5580"/>
                  </a:lnTo>
                  <a:lnTo>
                    <a:pt x="19062" y="5580"/>
                  </a:lnTo>
                  <a:lnTo>
                    <a:pt x="19043" y="5433"/>
                  </a:lnTo>
                  <a:lnTo>
                    <a:pt x="19062" y="5378"/>
                  </a:lnTo>
                  <a:lnTo>
                    <a:pt x="19043" y="5329"/>
                  </a:lnTo>
                  <a:lnTo>
                    <a:pt x="19062" y="5329"/>
                  </a:lnTo>
                  <a:lnTo>
                    <a:pt x="19062" y="5066"/>
                  </a:lnTo>
                  <a:lnTo>
                    <a:pt x="19107" y="5121"/>
                  </a:lnTo>
                  <a:lnTo>
                    <a:pt x="19161" y="5023"/>
                  </a:lnTo>
                  <a:lnTo>
                    <a:pt x="19180" y="4711"/>
                  </a:lnTo>
                  <a:lnTo>
                    <a:pt x="19340" y="4337"/>
                  </a:lnTo>
                  <a:lnTo>
                    <a:pt x="19316" y="4190"/>
                  </a:lnTo>
                  <a:lnTo>
                    <a:pt x="19542" y="4398"/>
                  </a:lnTo>
                  <a:lnTo>
                    <a:pt x="19523" y="4031"/>
                  </a:lnTo>
                  <a:lnTo>
                    <a:pt x="19295" y="3614"/>
                  </a:lnTo>
                  <a:lnTo>
                    <a:pt x="19252" y="3614"/>
                  </a:lnTo>
                  <a:lnTo>
                    <a:pt x="19252" y="3510"/>
                  </a:lnTo>
                  <a:lnTo>
                    <a:pt x="19271" y="3510"/>
                  </a:lnTo>
                  <a:lnTo>
                    <a:pt x="19206" y="3302"/>
                  </a:lnTo>
                  <a:lnTo>
                    <a:pt x="19161" y="3302"/>
                  </a:lnTo>
                  <a:lnTo>
                    <a:pt x="19161" y="3198"/>
                  </a:lnTo>
                  <a:lnTo>
                    <a:pt x="19088" y="3051"/>
                  </a:lnTo>
                  <a:lnTo>
                    <a:pt x="19043" y="3155"/>
                  </a:lnTo>
                  <a:lnTo>
                    <a:pt x="18906" y="2885"/>
                  </a:lnTo>
                  <a:lnTo>
                    <a:pt x="18836" y="3155"/>
                  </a:lnTo>
                  <a:lnTo>
                    <a:pt x="18791" y="2842"/>
                  </a:lnTo>
                  <a:lnTo>
                    <a:pt x="18882" y="2842"/>
                  </a:lnTo>
                  <a:lnTo>
                    <a:pt x="18861" y="2738"/>
                  </a:lnTo>
                  <a:lnTo>
                    <a:pt x="18772" y="2781"/>
                  </a:lnTo>
                  <a:lnTo>
                    <a:pt x="18818" y="2683"/>
                  </a:lnTo>
                  <a:lnTo>
                    <a:pt x="18997" y="2885"/>
                  </a:lnTo>
                  <a:lnTo>
                    <a:pt x="19062" y="2842"/>
                  </a:lnTo>
                  <a:lnTo>
                    <a:pt x="19088" y="2885"/>
                  </a:lnTo>
                  <a:lnTo>
                    <a:pt x="19107" y="2683"/>
                  </a:lnTo>
                  <a:lnTo>
                    <a:pt x="19088" y="2119"/>
                  </a:lnTo>
                  <a:lnTo>
                    <a:pt x="18906" y="1642"/>
                  </a:lnTo>
                  <a:lnTo>
                    <a:pt x="18928" y="1599"/>
                  </a:lnTo>
                  <a:lnTo>
                    <a:pt x="18906" y="1495"/>
                  </a:lnTo>
                  <a:lnTo>
                    <a:pt x="18973" y="1599"/>
                  </a:lnTo>
                  <a:lnTo>
                    <a:pt x="18952" y="1391"/>
                  </a:lnTo>
                  <a:lnTo>
                    <a:pt x="19019" y="1746"/>
                  </a:lnTo>
                  <a:lnTo>
                    <a:pt x="19161" y="2015"/>
                  </a:lnTo>
                  <a:lnTo>
                    <a:pt x="19271" y="1954"/>
                  </a:lnTo>
                  <a:lnTo>
                    <a:pt x="19271" y="1746"/>
                  </a:lnTo>
                  <a:lnTo>
                    <a:pt x="19295" y="1850"/>
                  </a:lnTo>
                  <a:lnTo>
                    <a:pt x="19408" y="1850"/>
                  </a:lnTo>
                  <a:lnTo>
                    <a:pt x="19523" y="2162"/>
                  </a:lnTo>
                  <a:lnTo>
                    <a:pt x="19633" y="2266"/>
                  </a:lnTo>
                  <a:lnTo>
                    <a:pt x="19660" y="2162"/>
                  </a:lnTo>
                  <a:lnTo>
                    <a:pt x="19885" y="2475"/>
                  </a:lnTo>
                  <a:lnTo>
                    <a:pt x="19842" y="2266"/>
                  </a:lnTo>
                  <a:lnTo>
                    <a:pt x="19952" y="2475"/>
                  </a:lnTo>
                  <a:lnTo>
                    <a:pt x="19930" y="2266"/>
                  </a:lnTo>
                  <a:lnTo>
                    <a:pt x="19997" y="2328"/>
                  </a:lnTo>
                  <a:lnTo>
                    <a:pt x="19815" y="2119"/>
                  </a:lnTo>
                  <a:lnTo>
                    <a:pt x="19861" y="1850"/>
                  </a:lnTo>
                  <a:lnTo>
                    <a:pt x="19769" y="1746"/>
                  </a:lnTo>
                  <a:lnTo>
                    <a:pt x="19796" y="1642"/>
                  </a:lnTo>
                  <a:lnTo>
                    <a:pt x="19769" y="1538"/>
                  </a:lnTo>
                  <a:lnTo>
                    <a:pt x="19660" y="1433"/>
                  </a:lnTo>
                  <a:lnTo>
                    <a:pt x="19885" y="1495"/>
                  </a:lnTo>
                  <a:lnTo>
                    <a:pt x="19751" y="1182"/>
                  </a:lnTo>
                  <a:lnTo>
                    <a:pt x="19906" y="1335"/>
                  </a:lnTo>
                  <a:lnTo>
                    <a:pt x="19842" y="1127"/>
                  </a:lnTo>
                  <a:lnTo>
                    <a:pt x="19885" y="876"/>
                  </a:lnTo>
                  <a:lnTo>
                    <a:pt x="19477" y="564"/>
                  </a:lnTo>
                  <a:lnTo>
                    <a:pt x="19362" y="606"/>
                  </a:lnTo>
                  <a:lnTo>
                    <a:pt x="19408" y="668"/>
                  </a:lnTo>
                  <a:lnTo>
                    <a:pt x="19362" y="711"/>
                  </a:lnTo>
                  <a:lnTo>
                    <a:pt x="19271" y="668"/>
                  </a:lnTo>
                  <a:lnTo>
                    <a:pt x="19206" y="668"/>
                  </a:lnTo>
                  <a:lnTo>
                    <a:pt x="19386" y="919"/>
                  </a:lnTo>
                  <a:lnTo>
                    <a:pt x="19432" y="1182"/>
                  </a:lnTo>
                  <a:lnTo>
                    <a:pt x="19386" y="1023"/>
                  </a:lnTo>
                  <a:lnTo>
                    <a:pt x="19386" y="1127"/>
                  </a:lnTo>
                  <a:lnTo>
                    <a:pt x="19252" y="980"/>
                  </a:lnTo>
                  <a:lnTo>
                    <a:pt x="19088" y="606"/>
                  </a:lnTo>
                  <a:lnTo>
                    <a:pt x="18906" y="459"/>
                  </a:lnTo>
                  <a:lnTo>
                    <a:pt x="18928" y="564"/>
                  </a:lnTo>
                  <a:lnTo>
                    <a:pt x="18818" y="417"/>
                  </a:lnTo>
                  <a:lnTo>
                    <a:pt x="18453" y="251"/>
                  </a:lnTo>
                  <a:lnTo>
                    <a:pt x="18247" y="43"/>
                  </a:lnTo>
                  <a:lnTo>
                    <a:pt x="18228" y="147"/>
                  </a:lnTo>
                  <a:lnTo>
                    <a:pt x="17630" y="0"/>
                  </a:lnTo>
                  <a:lnTo>
                    <a:pt x="17657" y="43"/>
                  </a:lnTo>
                  <a:lnTo>
                    <a:pt x="17584" y="0"/>
                  </a:lnTo>
                  <a:lnTo>
                    <a:pt x="17383" y="251"/>
                  </a:lnTo>
                  <a:lnTo>
                    <a:pt x="17067" y="251"/>
                  </a:lnTo>
                  <a:lnTo>
                    <a:pt x="17158" y="459"/>
                  </a:lnTo>
                  <a:lnTo>
                    <a:pt x="17158" y="606"/>
                  </a:lnTo>
                  <a:lnTo>
                    <a:pt x="17223" y="564"/>
                  </a:lnTo>
                  <a:lnTo>
                    <a:pt x="17338" y="772"/>
                  </a:lnTo>
                  <a:lnTo>
                    <a:pt x="17405" y="1023"/>
                  </a:lnTo>
                  <a:lnTo>
                    <a:pt x="17086" y="919"/>
                  </a:lnTo>
                  <a:lnTo>
                    <a:pt x="16903" y="711"/>
                  </a:lnTo>
                  <a:lnTo>
                    <a:pt x="16885" y="919"/>
                  </a:lnTo>
                  <a:lnTo>
                    <a:pt x="16697" y="1023"/>
                  </a:lnTo>
                  <a:lnTo>
                    <a:pt x="16587" y="980"/>
                  </a:lnTo>
                  <a:lnTo>
                    <a:pt x="16424" y="1182"/>
                  </a:lnTo>
                  <a:lnTo>
                    <a:pt x="16424" y="1391"/>
                  </a:lnTo>
                  <a:lnTo>
                    <a:pt x="16359" y="1231"/>
                  </a:lnTo>
                  <a:lnTo>
                    <a:pt x="16359" y="1391"/>
                  </a:lnTo>
                  <a:lnTo>
                    <a:pt x="16180" y="1286"/>
                  </a:lnTo>
                  <a:lnTo>
                    <a:pt x="16016" y="876"/>
                  </a:lnTo>
                  <a:lnTo>
                    <a:pt x="15788" y="772"/>
                  </a:lnTo>
                  <a:lnTo>
                    <a:pt x="15563" y="815"/>
                  </a:lnTo>
                  <a:lnTo>
                    <a:pt x="15290" y="1286"/>
                  </a:lnTo>
                  <a:lnTo>
                    <a:pt x="15155" y="1231"/>
                  </a:lnTo>
                  <a:lnTo>
                    <a:pt x="15198" y="1182"/>
                  </a:lnTo>
                  <a:lnTo>
                    <a:pt x="14992" y="1078"/>
                  </a:lnTo>
                  <a:lnTo>
                    <a:pt x="14973" y="1231"/>
                  </a:lnTo>
                  <a:lnTo>
                    <a:pt x="14946" y="1078"/>
                  </a:lnTo>
                  <a:lnTo>
                    <a:pt x="14700" y="980"/>
                  </a:lnTo>
                  <a:lnTo>
                    <a:pt x="14676" y="876"/>
                  </a:lnTo>
                  <a:lnTo>
                    <a:pt x="14791" y="919"/>
                  </a:lnTo>
                  <a:lnTo>
                    <a:pt x="14791" y="876"/>
                  </a:lnTo>
                  <a:lnTo>
                    <a:pt x="14700" y="772"/>
                  </a:lnTo>
                  <a:lnTo>
                    <a:pt x="14448" y="815"/>
                  </a:lnTo>
                  <a:lnTo>
                    <a:pt x="14421" y="1335"/>
                  </a:lnTo>
                  <a:lnTo>
                    <a:pt x="14332" y="1182"/>
                  </a:lnTo>
                  <a:lnTo>
                    <a:pt x="14402" y="1127"/>
                  </a:lnTo>
                  <a:lnTo>
                    <a:pt x="14357" y="1023"/>
                  </a:lnTo>
                  <a:lnTo>
                    <a:pt x="14265" y="1127"/>
                  </a:lnTo>
                  <a:lnTo>
                    <a:pt x="14287" y="919"/>
                  </a:lnTo>
                  <a:lnTo>
                    <a:pt x="14421" y="980"/>
                  </a:lnTo>
                  <a:lnTo>
                    <a:pt x="14375" y="876"/>
                  </a:lnTo>
                  <a:lnTo>
                    <a:pt x="13743" y="980"/>
                  </a:lnTo>
                  <a:lnTo>
                    <a:pt x="13743" y="1023"/>
                  </a:lnTo>
                  <a:lnTo>
                    <a:pt x="13858" y="1231"/>
                  </a:lnTo>
                  <a:lnTo>
                    <a:pt x="13743" y="1335"/>
                  </a:lnTo>
                  <a:lnTo>
                    <a:pt x="13786" y="1495"/>
                  </a:lnTo>
                  <a:lnTo>
                    <a:pt x="13831" y="1433"/>
                  </a:lnTo>
                  <a:lnTo>
                    <a:pt x="13877" y="1538"/>
                  </a:lnTo>
                  <a:lnTo>
                    <a:pt x="13858" y="1599"/>
                  </a:lnTo>
                  <a:lnTo>
                    <a:pt x="13995" y="1703"/>
                  </a:lnTo>
                  <a:lnTo>
                    <a:pt x="13949" y="1850"/>
                  </a:lnTo>
                  <a:lnTo>
                    <a:pt x="13858" y="1746"/>
                  </a:lnTo>
                  <a:lnTo>
                    <a:pt x="13831" y="1850"/>
                  </a:lnTo>
                  <a:lnTo>
                    <a:pt x="13877" y="2058"/>
                  </a:lnTo>
                  <a:lnTo>
                    <a:pt x="13606" y="1954"/>
                  </a:lnTo>
                  <a:lnTo>
                    <a:pt x="13542" y="2162"/>
                  </a:lnTo>
                  <a:lnTo>
                    <a:pt x="13450" y="2224"/>
                  </a:lnTo>
                  <a:lnTo>
                    <a:pt x="13241" y="2015"/>
                  </a:lnTo>
                  <a:lnTo>
                    <a:pt x="13332" y="2371"/>
                  </a:lnTo>
                  <a:lnTo>
                    <a:pt x="13351" y="2683"/>
                  </a:lnTo>
                  <a:lnTo>
                    <a:pt x="13332" y="2738"/>
                  </a:lnTo>
                  <a:lnTo>
                    <a:pt x="12971" y="2426"/>
                  </a:lnTo>
                  <a:lnTo>
                    <a:pt x="13016" y="2328"/>
                  </a:lnTo>
                  <a:lnTo>
                    <a:pt x="12925" y="2224"/>
                  </a:lnTo>
                  <a:lnTo>
                    <a:pt x="12925" y="2371"/>
                  </a:lnTo>
                  <a:lnTo>
                    <a:pt x="12627" y="2162"/>
                  </a:lnTo>
                  <a:lnTo>
                    <a:pt x="12697" y="2371"/>
                  </a:lnTo>
                  <a:lnTo>
                    <a:pt x="12651" y="2371"/>
                  </a:lnTo>
                  <a:lnTo>
                    <a:pt x="12560" y="2162"/>
                  </a:lnTo>
                  <a:lnTo>
                    <a:pt x="12651" y="1911"/>
                  </a:lnTo>
                  <a:lnTo>
                    <a:pt x="12627" y="1807"/>
                  </a:lnTo>
                  <a:lnTo>
                    <a:pt x="12697" y="1703"/>
                  </a:lnTo>
                  <a:lnTo>
                    <a:pt x="12673" y="1599"/>
                  </a:lnTo>
                  <a:lnTo>
                    <a:pt x="12263" y="1642"/>
                  </a:lnTo>
                  <a:lnTo>
                    <a:pt x="12147" y="1538"/>
                  </a:lnTo>
                  <a:lnTo>
                    <a:pt x="12083" y="1642"/>
                  </a:lnTo>
                  <a:lnTo>
                    <a:pt x="12083" y="1746"/>
                  </a:lnTo>
                  <a:lnTo>
                    <a:pt x="12038" y="1703"/>
                  </a:lnTo>
                  <a:lnTo>
                    <a:pt x="12038" y="1850"/>
                  </a:lnTo>
                  <a:lnTo>
                    <a:pt x="12193" y="1954"/>
                  </a:lnTo>
                  <a:lnTo>
                    <a:pt x="12102" y="2162"/>
                  </a:lnTo>
                  <a:lnTo>
                    <a:pt x="11965" y="2224"/>
                  </a:lnTo>
                  <a:lnTo>
                    <a:pt x="11901" y="2266"/>
                  </a:lnTo>
                  <a:lnTo>
                    <a:pt x="11920" y="2328"/>
                  </a:lnTo>
                  <a:lnTo>
                    <a:pt x="11737" y="2328"/>
                  </a:lnTo>
                  <a:lnTo>
                    <a:pt x="11718" y="2224"/>
                  </a:lnTo>
                  <a:lnTo>
                    <a:pt x="11764" y="2162"/>
                  </a:lnTo>
                  <a:lnTo>
                    <a:pt x="11737" y="2119"/>
                  </a:lnTo>
                  <a:lnTo>
                    <a:pt x="11448" y="2266"/>
                  </a:lnTo>
                  <a:lnTo>
                    <a:pt x="11330" y="2371"/>
                  </a:lnTo>
                  <a:lnTo>
                    <a:pt x="11421" y="2475"/>
                  </a:lnTo>
                  <a:lnTo>
                    <a:pt x="11375" y="2634"/>
                  </a:lnTo>
                  <a:lnTo>
                    <a:pt x="11284" y="2328"/>
                  </a:lnTo>
                  <a:lnTo>
                    <a:pt x="11193" y="2224"/>
                  </a:lnTo>
                  <a:lnTo>
                    <a:pt x="11193" y="2328"/>
                  </a:lnTo>
                  <a:lnTo>
                    <a:pt x="11078" y="2328"/>
                  </a:lnTo>
                  <a:lnTo>
                    <a:pt x="11078" y="2224"/>
                  </a:lnTo>
                  <a:lnTo>
                    <a:pt x="10877" y="2266"/>
                  </a:lnTo>
                  <a:lnTo>
                    <a:pt x="10850" y="2426"/>
                  </a:lnTo>
                  <a:lnTo>
                    <a:pt x="10877" y="2530"/>
                  </a:lnTo>
                  <a:lnTo>
                    <a:pt x="10968" y="2426"/>
                  </a:lnTo>
                  <a:lnTo>
                    <a:pt x="11078" y="2426"/>
                  </a:lnTo>
                  <a:lnTo>
                    <a:pt x="10968" y="2683"/>
                  </a:lnTo>
                  <a:lnTo>
                    <a:pt x="10850" y="2634"/>
                  </a:lnTo>
                  <a:lnTo>
                    <a:pt x="10877" y="2738"/>
                  </a:lnTo>
                  <a:lnTo>
                    <a:pt x="10759" y="2781"/>
                  </a:lnTo>
                  <a:lnTo>
                    <a:pt x="10759" y="2885"/>
                  </a:lnTo>
                  <a:lnTo>
                    <a:pt x="10740" y="2842"/>
                  </a:lnTo>
                  <a:lnTo>
                    <a:pt x="10625" y="3051"/>
                  </a:lnTo>
                  <a:lnTo>
                    <a:pt x="10694" y="3093"/>
                  </a:lnTo>
                  <a:lnTo>
                    <a:pt x="10558" y="3198"/>
                  </a:lnTo>
                  <a:lnTo>
                    <a:pt x="10579" y="2738"/>
                  </a:lnTo>
                  <a:lnTo>
                    <a:pt x="10558" y="2683"/>
                  </a:lnTo>
                  <a:lnTo>
                    <a:pt x="10625" y="2683"/>
                  </a:lnTo>
                  <a:lnTo>
                    <a:pt x="10804" y="2224"/>
                  </a:lnTo>
                  <a:lnTo>
                    <a:pt x="10740" y="2162"/>
                  </a:lnTo>
                  <a:lnTo>
                    <a:pt x="10850" y="2119"/>
                  </a:lnTo>
                  <a:lnTo>
                    <a:pt x="10877" y="1850"/>
                  </a:lnTo>
                  <a:lnTo>
                    <a:pt x="10941" y="1807"/>
                  </a:lnTo>
                  <a:lnTo>
                    <a:pt x="10922" y="1746"/>
                  </a:lnTo>
                  <a:lnTo>
                    <a:pt x="10941" y="1391"/>
                  </a:lnTo>
                  <a:lnTo>
                    <a:pt x="10850" y="1286"/>
                  </a:lnTo>
                  <a:lnTo>
                    <a:pt x="10804" y="1335"/>
                  </a:lnTo>
                  <a:lnTo>
                    <a:pt x="10740" y="1127"/>
                  </a:lnTo>
                  <a:lnTo>
                    <a:pt x="10877" y="1231"/>
                  </a:lnTo>
                  <a:lnTo>
                    <a:pt x="10850" y="980"/>
                  </a:lnTo>
                  <a:lnTo>
                    <a:pt x="10713" y="815"/>
                  </a:lnTo>
                  <a:lnTo>
                    <a:pt x="10713" y="919"/>
                  </a:lnTo>
                  <a:lnTo>
                    <a:pt x="10670" y="815"/>
                  </a:lnTo>
                  <a:lnTo>
                    <a:pt x="10424" y="668"/>
                  </a:lnTo>
                  <a:lnTo>
                    <a:pt x="10260" y="772"/>
                  </a:lnTo>
                  <a:lnTo>
                    <a:pt x="10260" y="876"/>
                  </a:lnTo>
                  <a:lnTo>
                    <a:pt x="10196" y="772"/>
                  </a:lnTo>
                  <a:lnTo>
                    <a:pt x="10008" y="919"/>
                  </a:lnTo>
                  <a:lnTo>
                    <a:pt x="10035" y="1078"/>
                  </a:lnTo>
                  <a:lnTo>
                    <a:pt x="9962" y="1182"/>
                  </a:lnTo>
                  <a:lnTo>
                    <a:pt x="9944" y="876"/>
                  </a:lnTo>
                  <a:lnTo>
                    <a:pt x="9871" y="772"/>
                  </a:lnTo>
                  <a:lnTo>
                    <a:pt x="9826" y="876"/>
                  </a:lnTo>
                  <a:lnTo>
                    <a:pt x="9807" y="711"/>
                  </a:lnTo>
                  <a:lnTo>
                    <a:pt x="9761" y="668"/>
                  </a:lnTo>
                  <a:lnTo>
                    <a:pt x="9735" y="711"/>
                  </a:lnTo>
                  <a:lnTo>
                    <a:pt x="9646" y="668"/>
                  </a:lnTo>
                  <a:lnTo>
                    <a:pt x="9716" y="502"/>
                  </a:lnTo>
                  <a:lnTo>
                    <a:pt x="9670" y="355"/>
                  </a:lnTo>
                  <a:lnTo>
                    <a:pt x="9555" y="312"/>
                  </a:lnTo>
                  <a:lnTo>
                    <a:pt x="9509" y="417"/>
                  </a:lnTo>
                  <a:lnTo>
                    <a:pt x="9534" y="980"/>
                  </a:lnTo>
                  <a:lnTo>
                    <a:pt x="9625" y="1182"/>
                  </a:lnTo>
                  <a:lnTo>
                    <a:pt x="9689" y="1231"/>
                  </a:lnTo>
                  <a:lnTo>
                    <a:pt x="9780" y="1078"/>
                  </a:lnTo>
                  <a:lnTo>
                    <a:pt x="9780" y="1335"/>
                  </a:lnTo>
                  <a:lnTo>
                    <a:pt x="9625" y="1286"/>
                  </a:lnTo>
                  <a:lnTo>
                    <a:pt x="9534" y="1391"/>
                  </a:lnTo>
                  <a:lnTo>
                    <a:pt x="9418" y="1335"/>
                  </a:lnTo>
                  <a:lnTo>
                    <a:pt x="9601" y="1642"/>
                  </a:lnTo>
                  <a:lnTo>
                    <a:pt x="9534" y="1703"/>
                  </a:lnTo>
                  <a:lnTo>
                    <a:pt x="9509" y="1538"/>
                  </a:lnTo>
                  <a:lnTo>
                    <a:pt x="9491" y="1850"/>
                  </a:lnTo>
                  <a:lnTo>
                    <a:pt x="9464" y="1850"/>
                  </a:lnTo>
                  <a:lnTo>
                    <a:pt x="9418" y="2015"/>
                  </a:lnTo>
                  <a:lnTo>
                    <a:pt x="9418" y="1911"/>
                  </a:lnTo>
                  <a:lnTo>
                    <a:pt x="9327" y="2015"/>
                  </a:lnTo>
                  <a:lnTo>
                    <a:pt x="9327" y="1850"/>
                  </a:lnTo>
                  <a:lnTo>
                    <a:pt x="9190" y="1911"/>
                  </a:lnTo>
                  <a:lnTo>
                    <a:pt x="9056" y="2015"/>
                  </a:lnTo>
                  <a:lnTo>
                    <a:pt x="9172" y="2058"/>
                  </a:lnTo>
                  <a:lnTo>
                    <a:pt x="9011" y="2224"/>
                  </a:lnTo>
                  <a:lnTo>
                    <a:pt x="9011" y="2328"/>
                  </a:lnTo>
                  <a:lnTo>
                    <a:pt x="8847" y="2371"/>
                  </a:lnTo>
                  <a:lnTo>
                    <a:pt x="8783" y="2530"/>
                  </a:lnTo>
                  <a:lnTo>
                    <a:pt x="8756" y="2426"/>
                  </a:lnTo>
                  <a:lnTo>
                    <a:pt x="8737" y="2781"/>
                  </a:lnTo>
                  <a:lnTo>
                    <a:pt x="8622" y="2781"/>
                  </a:lnTo>
                  <a:lnTo>
                    <a:pt x="8737" y="2842"/>
                  </a:lnTo>
                  <a:lnTo>
                    <a:pt x="8692" y="2842"/>
                  </a:lnTo>
                  <a:lnTo>
                    <a:pt x="8665" y="2989"/>
                  </a:lnTo>
                  <a:lnTo>
                    <a:pt x="8622" y="2989"/>
                  </a:lnTo>
                  <a:lnTo>
                    <a:pt x="8622" y="3093"/>
                  </a:lnTo>
                  <a:lnTo>
                    <a:pt x="8737" y="3155"/>
                  </a:lnTo>
                  <a:lnTo>
                    <a:pt x="8646" y="3259"/>
                  </a:lnTo>
                  <a:lnTo>
                    <a:pt x="8847" y="3363"/>
                  </a:lnTo>
                  <a:lnTo>
                    <a:pt x="8874" y="3406"/>
                  </a:lnTo>
                  <a:lnTo>
                    <a:pt x="8783" y="3363"/>
                  </a:lnTo>
                  <a:lnTo>
                    <a:pt x="8874" y="3614"/>
                  </a:lnTo>
                  <a:lnTo>
                    <a:pt x="8802" y="3675"/>
                  </a:lnTo>
                  <a:lnTo>
                    <a:pt x="8828" y="3571"/>
                  </a:lnTo>
                  <a:lnTo>
                    <a:pt x="8802" y="3510"/>
                  </a:lnTo>
                  <a:lnTo>
                    <a:pt x="8284" y="3877"/>
                  </a:lnTo>
                  <a:lnTo>
                    <a:pt x="8330" y="4129"/>
                  </a:lnTo>
                  <a:lnTo>
                    <a:pt x="8440" y="4398"/>
                  </a:lnTo>
                  <a:lnTo>
                    <a:pt x="8601" y="4441"/>
                  </a:lnTo>
                  <a:lnTo>
                    <a:pt x="8665" y="4606"/>
                  </a:lnTo>
                  <a:lnTo>
                    <a:pt x="8756" y="4649"/>
                  </a:lnTo>
                  <a:lnTo>
                    <a:pt x="8802" y="4962"/>
                  </a:lnTo>
                  <a:lnTo>
                    <a:pt x="8944" y="5225"/>
                  </a:lnTo>
                  <a:lnTo>
                    <a:pt x="8893" y="5378"/>
                  </a:lnTo>
                  <a:lnTo>
                    <a:pt x="8965" y="5476"/>
                  </a:lnTo>
                  <a:lnTo>
                    <a:pt x="9145" y="5538"/>
                  </a:lnTo>
                  <a:lnTo>
                    <a:pt x="9099" y="5642"/>
                  </a:lnTo>
                  <a:lnTo>
                    <a:pt x="8965" y="5538"/>
                  </a:lnTo>
                  <a:lnTo>
                    <a:pt x="8874" y="5476"/>
                  </a:lnTo>
                  <a:lnTo>
                    <a:pt x="8802" y="5121"/>
                  </a:lnTo>
                  <a:lnTo>
                    <a:pt x="8802" y="5225"/>
                  </a:lnTo>
                  <a:lnTo>
                    <a:pt x="8737" y="5066"/>
                  </a:lnTo>
                  <a:lnTo>
                    <a:pt x="8710" y="4919"/>
                  </a:lnTo>
                  <a:lnTo>
                    <a:pt x="8756" y="4858"/>
                  </a:lnTo>
                  <a:lnTo>
                    <a:pt x="8756" y="4711"/>
                  </a:lnTo>
                  <a:lnTo>
                    <a:pt x="8576" y="4711"/>
                  </a:lnTo>
                  <a:lnTo>
                    <a:pt x="8330" y="4502"/>
                  </a:lnTo>
                  <a:lnTo>
                    <a:pt x="8239" y="4545"/>
                  </a:lnTo>
                  <a:lnTo>
                    <a:pt x="8193" y="4711"/>
                  </a:lnTo>
                  <a:lnTo>
                    <a:pt x="8284" y="4753"/>
                  </a:lnTo>
                  <a:lnTo>
                    <a:pt x="8102" y="4753"/>
                  </a:lnTo>
                  <a:lnTo>
                    <a:pt x="8075" y="4858"/>
                  </a:lnTo>
                  <a:lnTo>
                    <a:pt x="8466" y="5274"/>
                  </a:lnTo>
                  <a:lnTo>
                    <a:pt x="8147" y="5170"/>
                  </a:lnTo>
                  <a:lnTo>
                    <a:pt x="8056" y="5121"/>
                  </a:lnTo>
                  <a:lnTo>
                    <a:pt x="8011" y="4919"/>
                  </a:lnTo>
                  <a:lnTo>
                    <a:pt x="8011" y="4711"/>
                  </a:lnTo>
                  <a:lnTo>
                    <a:pt x="7874" y="4398"/>
                  </a:lnTo>
                  <a:lnTo>
                    <a:pt x="7920" y="4858"/>
                  </a:lnTo>
                  <a:lnTo>
                    <a:pt x="7850" y="4962"/>
                  </a:lnTo>
                  <a:lnTo>
                    <a:pt x="7850" y="5170"/>
                  </a:lnTo>
                  <a:lnTo>
                    <a:pt x="8032" y="5433"/>
                  </a:lnTo>
                  <a:lnTo>
                    <a:pt x="8056" y="5893"/>
                  </a:lnTo>
                  <a:lnTo>
                    <a:pt x="8147" y="6266"/>
                  </a:lnTo>
                  <a:lnTo>
                    <a:pt x="8303" y="6101"/>
                  </a:lnTo>
                  <a:lnTo>
                    <a:pt x="8531" y="6205"/>
                  </a:lnTo>
                  <a:lnTo>
                    <a:pt x="8622" y="6469"/>
                  </a:lnTo>
                  <a:lnTo>
                    <a:pt x="8601" y="6518"/>
                  </a:lnTo>
                  <a:lnTo>
                    <a:pt x="8622" y="6726"/>
                  </a:lnTo>
                  <a:lnTo>
                    <a:pt x="8783" y="6781"/>
                  </a:lnTo>
                  <a:lnTo>
                    <a:pt x="8576" y="6726"/>
                  </a:lnTo>
                  <a:lnTo>
                    <a:pt x="8531" y="6371"/>
                  </a:lnTo>
                  <a:lnTo>
                    <a:pt x="8421" y="6205"/>
                  </a:lnTo>
                  <a:lnTo>
                    <a:pt x="8239" y="6413"/>
                  </a:lnTo>
                  <a:lnTo>
                    <a:pt x="8349" y="6824"/>
                  </a:lnTo>
                  <a:lnTo>
                    <a:pt x="8330" y="7136"/>
                  </a:lnTo>
                  <a:lnTo>
                    <a:pt x="8212" y="7345"/>
                  </a:lnTo>
                  <a:lnTo>
                    <a:pt x="8239" y="7510"/>
                  </a:lnTo>
                  <a:lnTo>
                    <a:pt x="8011" y="7553"/>
                  </a:lnTo>
                  <a:lnTo>
                    <a:pt x="7831" y="7406"/>
                  </a:lnTo>
                  <a:lnTo>
                    <a:pt x="7941" y="7302"/>
                  </a:lnTo>
                  <a:lnTo>
                    <a:pt x="8032" y="7449"/>
                  </a:lnTo>
                  <a:lnTo>
                    <a:pt x="8121" y="7345"/>
                  </a:lnTo>
                  <a:lnTo>
                    <a:pt x="8102" y="7240"/>
                  </a:lnTo>
                  <a:lnTo>
                    <a:pt x="8193" y="6885"/>
                  </a:lnTo>
                  <a:lnTo>
                    <a:pt x="8147" y="6622"/>
                  </a:lnTo>
                  <a:lnTo>
                    <a:pt x="8193" y="6518"/>
                  </a:lnTo>
                  <a:lnTo>
                    <a:pt x="8056" y="6413"/>
                  </a:lnTo>
                  <a:lnTo>
                    <a:pt x="7874" y="5476"/>
                  </a:lnTo>
                  <a:lnTo>
                    <a:pt x="7732" y="5170"/>
                  </a:lnTo>
                  <a:lnTo>
                    <a:pt x="7732" y="4815"/>
                  </a:lnTo>
                  <a:lnTo>
                    <a:pt x="7686" y="4545"/>
                  </a:lnTo>
                  <a:lnTo>
                    <a:pt x="7351" y="4545"/>
                  </a:lnTo>
                  <a:lnTo>
                    <a:pt x="7397" y="5066"/>
                  </a:lnTo>
                  <a:lnTo>
                    <a:pt x="7370" y="5329"/>
                  </a:lnTo>
                  <a:lnTo>
                    <a:pt x="7306" y="5433"/>
                  </a:lnTo>
                  <a:lnTo>
                    <a:pt x="7279" y="5580"/>
                  </a:lnTo>
                  <a:lnTo>
                    <a:pt x="7324" y="5538"/>
                  </a:lnTo>
                  <a:lnTo>
                    <a:pt x="7324" y="5746"/>
                  </a:lnTo>
                  <a:lnTo>
                    <a:pt x="7370" y="5642"/>
                  </a:lnTo>
                  <a:lnTo>
                    <a:pt x="7442" y="5997"/>
                  </a:lnTo>
                  <a:lnTo>
                    <a:pt x="7416" y="6058"/>
                  </a:lnTo>
                  <a:lnTo>
                    <a:pt x="7397" y="6058"/>
                  </a:lnTo>
                  <a:lnTo>
                    <a:pt x="7416" y="6205"/>
                  </a:lnTo>
                  <a:lnTo>
                    <a:pt x="7552" y="6205"/>
                  </a:lnTo>
                  <a:lnTo>
                    <a:pt x="7552" y="6371"/>
                  </a:lnTo>
                  <a:lnTo>
                    <a:pt x="7713" y="6469"/>
                  </a:lnTo>
                  <a:lnTo>
                    <a:pt x="7686" y="6824"/>
                  </a:lnTo>
                  <a:lnTo>
                    <a:pt x="7531" y="6573"/>
                  </a:lnTo>
                  <a:lnTo>
                    <a:pt x="7260" y="6413"/>
                  </a:lnTo>
                  <a:lnTo>
                    <a:pt x="6826" y="6309"/>
                  </a:lnTo>
                  <a:lnTo>
                    <a:pt x="6807" y="6413"/>
                  </a:lnTo>
                  <a:lnTo>
                    <a:pt x="6917" y="6726"/>
                  </a:lnTo>
                  <a:lnTo>
                    <a:pt x="6853" y="6824"/>
                  </a:lnTo>
                  <a:lnTo>
                    <a:pt x="6853" y="6989"/>
                  </a:lnTo>
                  <a:lnTo>
                    <a:pt x="6807" y="6989"/>
                  </a:lnTo>
                  <a:lnTo>
                    <a:pt x="6761" y="6726"/>
                  </a:lnTo>
                  <a:lnTo>
                    <a:pt x="6574" y="6928"/>
                  </a:lnTo>
                  <a:lnTo>
                    <a:pt x="6461" y="6928"/>
                  </a:lnTo>
                  <a:lnTo>
                    <a:pt x="6391" y="6989"/>
                  </a:lnTo>
                  <a:lnTo>
                    <a:pt x="6391" y="7198"/>
                  </a:lnTo>
                  <a:lnTo>
                    <a:pt x="6346" y="7136"/>
                  </a:lnTo>
                  <a:lnTo>
                    <a:pt x="6255" y="7302"/>
                  </a:lnTo>
                  <a:lnTo>
                    <a:pt x="6236" y="7240"/>
                  </a:lnTo>
                  <a:lnTo>
                    <a:pt x="6282" y="7093"/>
                  </a:lnTo>
                  <a:lnTo>
                    <a:pt x="6236" y="6885"/>
                  </a:lnTo>
                  <a:lnTo>
                    <a:pt x="6300" y="6824"/>
                  </a:lnTo>
                  <a:lnTo>
                    <a:pt x="6255" y="6824"/>
                  </a:lnTo>
                  <a:lnTo>
                    <a:pt x="6118" y="7032"/>
                  </a:lnTo>
                  <a:lnTo>
                    <a:pt x="6164" y="7093"/>
                  </a:lnTo>
                  <a:lnTo>
                    <a:pt x="6145" y="7198"/>
                  </a:lnTo>
                  <a:lnTo>
                    <a:pt x="6099" y="7032"/>
                  </a:lnTo>
                  <a:lnTo>
                    <a:pt x="5802" y="7406"/>
                  </a:lnTo>
                  <a:lnTo>
                    <a:pt x="5847" y="7510"/>
                  </a:lnTo>
                  <a:lnTo>
                    <a:pt x="5756" y="7553"/>
                  </a:lnTo>
                  <a:lnTo>
                    <a:pt x="5756" y="7816"/>
                  </a:lnTo>
                  <a:lnTo>
                    <a:pt x="5646" y="7920"/>
                  </a:lnTo>
                  <a:lnTo>
                    <a:pt x="5483" y="7657"/>
                  </a:lnTo>
                  <a:lnTo>
                    <a:pt x="5483" y="7553"/>
                  </a:lnTo>
                  <a:lnTo>
                    <a:pt x="5619" y="7449"/>
                  </a:lnTo>
                  <a:lnTo>
                    <a:pt x="5528" y="7240"/>
                  </a:lnTo>
                  <a:lnTo>
                    <a:pt x="5257" y="7198"/>
                  </a:lnTo>
                  <a:lnTo>
                    <a:pt x="5349" y="7302"/>
                  </a:lnTo>
                  <a:lnTo>
                    <a:pt x="5367" y="7761"/>
                  </a:lnTo>
                  <a:lnTo>
                    <a:pt x="5458" y="7920"/>
                  </a:lnTo>
                  <a:lnTo>
                    <a:pt x="5458" y="8276"/>
                  </a:lnTo>
                  <a:lnTo>
                    <a:pt x="5367" y="8129"/>
                  </a:lnTo>
                  <a:lnTo>
                    <a:pt x="5231" y="8129"/>
                  </a:lnTo>
                  <a:lnTo>
                    <a:pt x="5121" y="8380"/>
                  </a:lnTo>
                  <a:lnTo>
                    <a:pt x="5048" y="8588"/>
                  </a:lnTo>
                  <a:lnTo>
                    <a:pt x="5166" y="9060"/>
                  </a:lnTo>
                  <a:lnTo>
                    <a:pt x="4914" y="9060"/>
                  </a:lnTo>
                  <a:lnTo>
                    <a:pt x="4914" y="8962"/>
                  </a:lnTo>
                  <a:lnTo>
                    <a:pt x="4777" y="8796"/>
                  </a:lnTo>
                  <a:lnTo>
                    <a:pt x="4732" y="8962"/>
                  </a:lnTo>
                  <a:lnTo>
                    <a:pt x="4823" y="9164"/>
                  </a:lnTo>
                  <a:lnTo>
                    <a:pt x="4893" y="9213"/>
                  </a:lnTo>
                  <a:lnTo>
                    <a:pt x="4938" y="9421"/>
                  </a:lnTo>
                  <a:lnTo>
                    <a:pt x="4869" y="9476"/>
                  </a:lnTo>
                  <a:lnTo>
                    <a:pt x="4595" y="9213"/>
                  </a:lnTo>
                  <a:lnTo>
                    <a:pt x="4531" y="8796"/>
                  </a:lnTo>
                  <a:lnTo>
                    <a:pt x="4550" y="8545"/>
                  </a:lnTo>
                  <a:lnTo>
                    <a:pt x="4233" y="7969"/>
                  </a:lnTo>
                  <a:lnTo>
                    <a:pt x="4869" y="8380"/>
                  </a:lnTo>
                  <a:lnTo>
                    <a:pt x="5029" y="8233"/>
                  </a:lnTo>
                  <a:lnTo>
                    <a:pt x="5139" y="7865"/>
                  </a:lnTo>
                  <a:lnTo>
                    <a:pt x="4960" y="7510"/>
                  </a:lnTo>
                  <a:lnTo>
                    <a:pt x="4485" y="7093"/>
                  </a:lnTo>
                  <a:lnTo>
                    <a:pt x="4298" y="7093"/>
                  </a:lnTo>
                  <a:lnTo>
                    <a:pt x="4279" y="7198"/>
                  </a:lnTo>
                  <a:lnTo>
                    <a:pt x="4279" y="7032"/>
                  </a:lnTo>
                  <a:lnTo>
                    <a:pt x="4161" y="6989"/>
                  </a:lnTo>
                  <a:lnTo>
                    <a:pt x="4233" y="6928"/>
                  </a:lnTo>
                  <a:lnTo>
                    <a:pt x="4024" y="6928"/>
                  </a:lnTo>
                  <a:lnTo>
                    <a:pt x="3979" y="6885"/>
                  </a:lnTo>
                  <a:lnTo>
                    <a:pt x="3936" y="6885"/>
                  </a:lnTo>
                  <a:lnTo>
                    <a:pt x="3914" y="6928"/>
                  </a:lnTo>
                  <a:lnTo>
                    <a:pt x="3869" y="6824"/>
                  </a:lnTo>
                  <a:lnTo>
                    <a:pt x="3799" y="6781"/>
                  </a:lnTo>
                  <a:lnTo>
                    <a:pt x="3936" y="6781"/>
                  </a:lnTo>
                  <a:lnTo>
                    <a:pt x="4005" y="6677"/>
                  </a:lnTo>
                  <a:lnTo>
                    <a:pt x="3960" y="6573"/>
                  </a:lnTo>
                  <a:lnTo>
                    <a:pt x="3914" y="6573"/>
                  </a:lnTo>
                  <a:lnTo>
                    <a:pt x="3936" y="6573"/>
                  </a:lnTo>
                  <a:lnTo>
                    <a:pt x="3869" y="6469"/>
                  </a:lnTo>
                  <a:lnTo>
                    <a:pt x="3845" y="6518"/>
                  </a:lnTo>
                  <a:lnTo>
                    <a:pt x="3823" y="6469"/>
                  </a:lnTo>
                  <a:lnTo>
                    <a:pt x="3799" y="6469"/>
                  </a:lnTo>
                  <a:lnTo>
                    <a:pt x="3753" y="6622"/>
                  </a:lnTo>
                  <a:lnTo>
                    <a:pt x="3708" y="6622"/>
                  </a:lnTo>
                  <a:lnTo>
                    <a:pt x="3753" y="6573"/>
                  </a:lnTo>
                  <a:lnTo>
                    <a:pt x="3708" y="6518"/>
                  </a:lnTo>
                  <a:lnTo>
                    <a:pt x="3753" y="6469"/>
                  </a:lnTo>
                  <a:lnTo>
                    <a:pt x="3753" y="6413"/>
                  </a:lnTo>
                  <a:lnTo>
                    <a:pt x="3708" y="6371"/>
                  </a:lnTo>
                  <a:lnTo>
                    <a:pt x="3643" y="6371"/>
                  </a:lnTo>
                  <a:lnTo>
                    <a:pt x="3617" y="6469"/>
                  </a:lnTo>
                  <a:lnTo>
                    <a:pt x="3662" y="6518"/>
                  </a:lnTo>
                  <a:lnTo>
                    <a:pt x="3643" y="6573"/>
                  </a:lnTo>
                  <a:lnTo>
                    <a:pt x="3617" y="6622"/>
                  </a:lnTo>
                  <a:lnTo>
                    <a:pt x="3598" y="6677"/>
                  </a:lnTo>
                  <a:lnTo>
                    <a:pt x="3571" y="6573"/>
                  </a:lnTo>
                  <a:lnTo>
                    <a:pt x="3571" y="6469"/>
                  </a:lnTo>
                  <a:lnTo>
                    <a:pt x="3480" y="6726"/>
                  </a:lnTo>
                  <a:lnTo>
                    <a:pt x="3480" y="6824"/>
                  </a:lnTo>
                  <a:lnTo>
                    <a:pt x="3461" y="6781"/>
                  </a:lnTo>
                  <a:lnTo>
                    <a:pt x="3461" y="6622"/>
                  </a:lnTo>
                  <a:lnTo>
                    <a:pt x="3507" y="6469"/>
                  </a:lnTo>
                  <a:lnTo>
                    <a:pt x="3461" y="6469"/>
                  </a:lnTo>
                  <a:lnTo>
                    <a:pt x="3389" y="6469"/>
                  </a:lnTo>
                  <a:lnTo>
                    <a:pt x="3370" y="6573"/>
                  </a:lnTo>
                  <a:lnTo>
                    <a:pt x="3389" y="6622"/>
                  </a:lnTo>
                  <a:lnTo>
                    <a:pt x="3370" y="6677"/>
                  </a:lnTo>
                  <a:lnTo>
                    <a:pt x="3324" y="6573"/>
                  </a:lnTo>
                  <a:lnTo>
                    <a:pt x="3324" y="6726"/>
                  </a:lnTo>
                  <a:lnTo>
                    <a:pt x="3279" y="6824"/>
                  </a:lnTo>
                  <a:lnTo>
                    <a:pt x="3255" y="6781"/>
                  </a:lnTo>
                  <a:lnTo>
                    <a:pt x="3164" y="6781"/>
                  </a:lnTo>
                  <a:lnTo>
                    <a:pt x="3091" y="6781"/>
                  </a:lnTo>
                  <a:lnTo>
                    <a:pt x="3137" y="6885"/>
                  </a:lnTo>
                  <a:lnTo>
                    <a:pt x="3182" y="6885"/>
                  </a:lnTo>
                  <a:lnTo>
                    <a:pt x="3182" y="7032"/>
                  </a:lnTo>
                  <a:lnTo>
                    <a:pt x="3118" y="6928"/>
                  </a:lnTo>
                  <a:lnTo>
                    <a:pt x="3091" y="6989"/>
                  </a:lnTo>
                  <a:lnTo>
                    <a:pt x="3046" y="7032"/>
                  </a:lnTo>
                  <a:lnTo>
                    <a:pt x="3072" y="7136"/>
                  </a:lnTo>
                  <a:lnTo>
                    <a:pt x="3046" y="7198"/>
                  </a:lnTo>
                  <a:lnTo>
                    <a:pt x="3027" y="7198"/>
                  </a:lnTo>
                  <a:lnTo>
                    <a:pt x="3000" y="6989"/>
                  </a:lnTo>
                  <a:lnTo>
                    <a:pt x="2981" y="7032"/>
                  </a:lnTo>
                  <a:lnTo>
                    <a:pt x="2981" y="7136"/>
                  </a:lnTo>
                  <a:lnTo>
                    <a:pt x="2954" y="6989"/>
                  </a:lnTo>
                  <a:lnTo>
                    <a:pt x="2890" y="7093"/>
                  </a:lnTo>
                  <a:lnTo>
                    <a:pt x="2912" y="7198"/>
                  </a:lnTo>
                  <a:lnTo>
                    <a:pt x="2954" y="7198"/>
                  </a:lnTo>
                  <a:lnTo>
                    <a:pt x="2954" y="7240"/>
                  </a:lnTo>
                  <a:lnTo>
                    <a:pt x="2936" y="7240"/>
                  </a:lnTo>
                  <a:lnTo>
                    <a:pt x="2890" y="7136"/>
                  </a:lnTo>
                  <a:lnTo>
                    <a:pt x="2756" y="7198"/>
                  </a:lnTo>
                  <a:lnTo>
                    <a:pt x="2729" y="7302"/>
                  </a:lnTo>
                  <a:lnTo>
                    <a:pt x="2756" y="7345"/>
                  </a:lnTo>
                  <a:lnTo>
                    <a:pt x="2799" y="7302"/>
                  </a:lnTo>
                  <a:lnTo>
                    <a:pt x="2820" y="7302"/>
                  </a:lnTo>
                  <a:lnTo>
                    <a:pt x="2799" y="7345"/>
                  </a:lnTo>
                  <a:lnTo>
                    <a:pt x="2799" y="7406"/>
                  </a:lnTo>
                  <a:lnTo>
                    <a:pt x="2756" y="7510"/>
                  </a:lnTo>
                  <a:lnTo>
                    <a:pt x="2729" y="7510"/>
                  </a:lnTo>
                  <a:lnTo>
                    <a:pt x="2710" y="7614"/>
                  </a:lnTo>
                  <a:lnTo>
                    <a:pt x="2756" y="7614"/>
                  </a:lnTo>
                  <a:lnTo>
                    <a:pt x="2799" y="7553"/>
                  </a:lnTo>
                  <a:lnTo>
                    <a:pt x="2799" y="7614"/>
                  </a:lnTo>
                  <a:lnTo>
                    <a:pt x="2756" y="7614"/>
                  </a:lnTo>
                  <a:lnTo>
                    <a:pt x="2710" y="7614"/>
                  </a:lnTo>
                  <a:lnTo>
                    <a:pt x="2684" y="7761"/>
                  </a:lnTo>
                  <a:lnTo>
                    <a:pt x="2710" y="7761"/>
                  </a:lnTo>
                  <a:lnTo>
                    <a:pt x="2684" y="7816"/>
                  </a:lnTo>
                  <a:lnTo>
                    <a:pt x="2684" y="7761"/>
                  </a:lnTo>
                  <a:lnTo>
                    <a:pt x="2638" y="7761"/>
                  </a:lnTo>
                  <a:lnTo>
                    <a:pt x="2638" y="7816"/>
                  </a:lnTo>
                  <a:lnTo>
                    <a:pt x="2619" y="7816"/>
                  </a:lnTo>
                  <a:lnTo>
                    <a:pt x="2547" y="7865"/>
                  </a:lnTo>
                  <a:lnTo>
                    <a:pt x="2574" y="7920"/>
                  </a:lnTo>
                  <a:lnTo>
                    <a:pt x="2619" y="7865"/>
                  </a:lnTo>
                  <a:lnTo>
                    <a:pt x="2592" y="7920"/>
                  </a:lnTo>
                  <a:lnTo>
                    <a:pt x="2619" y="7969"/>
                  </a:lnTo>
                  <a:lnTo>
                    <a:pt x="2619" y="8025"/>
                  </a:lnTo>
                  <a:lnTo>
                    <a:pt x="2592" y="7969"/>
                  </a:lnTo>
                  <a:lnTo>
                    <a:pt x="2574" y="7969"/>
                  </a:lnTo>
                  <a:lnTo>
                    <a:pt x="2501" y="8074"/>
                  </a:lnTo>
                  <a:lnTo>
                    <a:pt x="2619" y="8074"/>
                  </a:lnTo>
                  <a:lnTo>
                    <a:pt x="2619" y="8129"/>
                  </a:lnTo>
                  <a:lnTo>
                    <a:pt x="2483" y="8129"/>
                  </a:lnTo>
                  <a:lnTo>
                    <a:pt x="2437" y="8233"/>
                  </a:lnTo>
                  <a:lnTo>
                    <a:pt x="2391" y="8380"/>
                  </a:lnTo>
                  <a:lnTo>
                    <a:pt x="2391" y="8545"/>
                  </a:lnTo>
                  <a:lnTo>
                    <a:pt x="2501" y="8484"/>
                  </a:lnTo>
                  <a:lnTo>
                    <a:pt x="2501" y="8545"/>
                  </a:lnTo>
                  <a:lnTo>
                    <a:pt x="2391" y="8588"/>
                  </a:lnTo>
                  <a:lnTo>
                    <a:pt x="2410" y="8692"/>
                  </a:lnTo>
                  <a:lnTo>
                    <a:pt x="2365" y="8692"/>
                  </a:lnTo>
                  <a:lnTo>
                    <a:pt x="2346" y="8858"/>
                  </a:lnTo>
                  <a:lnTo>
                    <a:pt x="2365" y="8900"/>
                  </a:lnTo>
                  <a:lnTo>
                    <a:pt x="2322" y="8858"/>
                  </a:lnTo>
                  <a:lnTo>
                    <a:pt x="2322" y="9005"/>
                  </a:lnTo>
                  <a:lnTo>
                    <a:pt x="2346" y="8962"/>
                  </a:lnTo>
                  <a:lnTo>
                    <a:pt x="2346" y="9005"/>
                  </a:lnTo>
                  <a:lnTo>
                    <a:pt x="2391" y="9005"/>
                  </a:lnTo>
                  <a:lnTo>
                    <a:pt x="2365" y="9109"/>
                  </a:lnTo>
                  <a:lnTo>
                    <a:pt x="2322" y="9060"/>
                  </a:lnTo>
                  <a:lnTo>
                    <a:pt x="2300" y="9164"/>
                  </a:lnTo>
                  <a:lnTo>
                    <a:pt x="2255" y="9317"/>
                  </a:lnTo>
                  <a:lnTo>
                    <a:pt x="2276" y="9317"/>
                  </a:lnTo>
                  <a:lnTo>
                    <a:pt x="2255" y="9421"/>
                  </a:lnTo>
                  <a:lnTo>
                    <a:pt x="2209" y="9372"/>
                  </a:lnTo>
                  <a:lnTo>
                    <a:pt x="2139" y="9580"/>
                  </a:lnTo>
                  <a:lnTo>
                    <a:pt x="2139" y="9623"/>
                  </a:lnTo>
                  <a:lnTo>
                    <a:pt x="2067" y="9727"/>
                  </a:lnTo>
                  <a:lnTo>
                    <a:pt x="2139" y="9832"/>
                  </a:lnTo>
                  <a:lnTo>
                    <a:pt x="2209" y="9685"/>
                  </a:lnTo>
                  <a:lnTo>
                    <a:pt x="2255" y="9580"/>
                  </a:lnTo>
                  <a:lnTo>
                    <a:pt x="2255" y="9623"/>
                  </a:lnTo>
                  <a:lnTo>
                    <a:pt x="2255" y="9685"/>
                  </a:lnTo>
                  <a:lnTo>
                    <a:pt x="2209" y="9832"/>
                  </a:lnTo>
                  <a:lnTo>
                    <a:pt x="2121" y="9893"/>
                  </a:lnTo>
                  <a:lnTo>
                    <a:pt x="2094" y="9789"/>
                  </a:lnTo>
                  <a:lnTo>
                    <a:pt x="1976" y="9893"/>
                  </a:lnTo>
                  <a:lnTo>
                    <a:pt x="1976" y="9997"/>
                  </a:lnTo>
                  <a:lnTo>
                    <a:pt x="1957" y="9997"/>
                  </a:lnTo>
                  <a:lnTo>
                    <a:pt x="1976" y="10040"/>
                  </a:lnTo>
                  <a:lnTo>
                    <a:pt x="2003" y="10144"/>
                  </a:lnTo>
                  <a:lnTo>
                    <a:pt x="1930" y="10040"/>
                  </a:lnTo>
                  <a:lnTo>
                    <a:pt x="1912" y="10101"/>
                  </a:lnTo>
                  <a:lnTo>
                    <a:pt x="1957" y="10205"/>
                  </a:lnTo>
                  <a:lnTo>
                    <a:pt x="1887" y="10144"/>
                  </a:lnTo>
                  <a:lnTo>
                    <a:pt x="1820" y="10101"/>
                  </a:lnTo>
                  <a:lnTo>
                    <a:pt x="1820" y="10144"/>
                  </a:lnTo>
                  <a:lnTo>
                    <a:pt x="1912" y="10144"/>
                  </a:lnTo>
                  <a:lnTo>
                    <a:pt x="1842" y="10248"/>
                  </a:lnTo>
                  <a:lnTo>
                    <a:pt x="1820" y="10205"/>
                  </a:lnTo>
                  <a:lnTo>
                    <a:pt x="1732" y="10248"/>
                  </a:lnTo>
                  <a:lnTo>
                    <a:pt x="1732" y="10309"/>
                  </a:lnTo>
                  <a:lnTo>
                    <a:pt x="1820" y="10309"/>
                  </a:lnTo>
                  <a:lnTo>
                    <a:pt x="1842" y="10407"/>
                  </a:lnTo>
                  <a:lnTo>
                    <a:pt x="1820" y="10407"/>
                  </a:lnTo>
                  <a:lnTo>
                    <a:pt x="1820" y="10352"/>
                  </a:lnTo>
                  <a:lnTo>
                    <a:pt x="1732" y="10407"/>
                  </a:lnTo>
                  <a:lnTo>
                    <a:pt x="1686" y="10456"/>
                  </a:lnTo>
                  <a:lnTo>
                    <a:pt x="1641" y="10456"/>
                  </a:lnTo>
                  <a:lnTo>
                    <a:pt x="1641" y="10511"/>
                  </a:lnTo>
                  <a:lnTo>
                    <a:pt x="1705" y="10511"/>
                  </a:lnTo>
                  <a:lnTo>
                    <a:pt x="1775" y="10616"/>
                  </a:lnTo>
                  <a:lnTo>
                    <a:pt x="1751" y="10616"/>
                  </a:lnTo>
                  <a:lnTo>
                    <a:pt x="1660" y="10616"/>
                  </a:lnTo>
                  <a:lnTo>
                    <a:pt x="1614" y="10665"/>
                  </a:lnTo>
                  <a:lnTo>
                    <a:pt x="1660" y="10720"/>
                  </a:lnTo>
                  <a:lnTo>
                    <a:pt x="1641" y="10763"/>
                  </a:lnTo>
                  <a:lnTo>
                    <a:pt x="1641" y="10824"/>
                  </a:lnTo>
                  <a:lnTo>
                    <a:pt x="1660" y="10867"/>
                  </a:lnTo>
                  <a:lnTo>
                    <a:pt x="1775" y="10867"/>
                  </a:lnTo>
                  <a:lnTo>
                    <a:pt x="1820" y="10867"/>
                  </a:lnTo>
                  <a:lnTo>
                    <a:pt x="1866" y="10867"/>
                  </a:lnTo>
                  <a:lnTo>
                    <a:pt x="1866" y="10824"/>
                  </a:lnTo>
                  <a:lnTo>
                    <a:pt x="1887" y="10867"/>
                  </a:lnTo>
                  <a:lnTo>
                    <a:pt x="1866" y="10928"/>
                  </a:lnTo>
                  <a:lnTo>
                    <a:pt x="1775" y="10928"/>
                  </a:lnTo>
                  <a:lnTo>
                    <a:pt x="1641" y="10928"/>
                  </a:lnTo>
                  <a:lnTo>
                    <a:pt x="1641" y="11032"/>
                  </a:lnTo>
                  <a:lnTo>
                    <a:pt x="1660" y="11179"/>
                  </a:lnTo>
                  <a:lnTo>
                    <a:pt x="1660" y="11345"/>
                  </a:lnTo>
                  <a:lnTo>
                    <a:pt x="1686" y="11240"/>
                  </a:lnTo>
                  <a:lnTo>
                    <a:pt x="1705" y="11345"/>
                  </a:lnTo>
                  <a:lnTo>
                    <a:pt x="1732" y="11240"/>
                  </a:lnTo>
                  <a:lnTo>
                    <a:pt x="1820" y="11179"/>
                  </a:lnTo>
                  <a:lnTo>
                    <a:pt x="1751" y="11345"/>
                  </a:lnTo>
                  <a:lnTo>
                    <a:pt x="1705" y="11449"/>
                  </a:lnTo>
                  <a:lnTo>
                    <a:pt x="1732" y="11449"/>
                  </a:lnTo>
                  <a:lnTo>
                    <a:pt x="1705" y="11492"/>
                  </a:lnTo>
                  <a:lnTo>
                    <a:pt x="1686" y="11492"/>
                  </a:lnTo>
                  <a:lnTo>
                    <a:pt x="1641" y="11657"/>
                  </a:lnTo>
                  <a:lnTo>
                    <a:pt x="1660" y="11743"/>
                  </a:lnTo>
                  <a:lnTo>
                    <a:pt x="1705" y="11657"/>
                  </a:lnTo>
                  <a:lnTo>
                    <a:pt x="1732" y="11596"/>
                  </a:lnTo>
                  <a:lnTo>
                    <a:pt x="1751" y="11596"/>
                  </a:lnTo>
                  <a:lnTo>
                    <a:pt x="1732" y="11743"/>
                  </a:lnTo>
                  <a:lnTo>
                    <a:pt x="1751" y="11847"/>
                  </a:lnTo>
                  <a:lnTo>
                    <a:pt x="1686" y="11804"/>
                  </a:lnTo>
                  <a:lnTo>
                    <a:pt x="1686" y="11908"/>
                  </a:lnTo>
                  <a:lnTo>
                    <a:pt x="1775" y="12110"/>
                  </a:lnTo>
                  <a:lnTo>
                    <a:pt x="1866" y="12214"/>
                  </a:lnTo>
                  <a:lnTo>
                    <a:pt x="1976" y="12159"/>
                  </a:lnTo>
                  <a:lnTo>
                    <a:pt x="2048" y="12012"/>
                  </a:lnTo>
                  <a:lnTo>
                    <a:pt x="2121" y="11804"/>
                  </a:lnTo>
                  <a:lnTo>
                    <a:pt x="2094" y="11743"/>
                  </a:lnTo>
                  <a:lnTo>
                    <a:pt x="2121" y="11700"/>
                  </a:lnTo>
                  <a:lnTo>
                    <a:pt x="2166" y="11804"/>
                  </a:lnTo>
                  <a:lnTo>
                    <a:pt x="2209" y="11657"/>
                  </a:lnTo>
                  <a:lnTo>
                    <a:pt x="2185" y="11553"/>
                  </a:lnTo>
                  <a:lnTo>
                    <a:pt x="2209" y="11553"/>
                  </a:lnTo>
                  <a:lnTo>
                    <a:pt x="2209" y="11449"/>
                  </a:lnTo>
                  <a:lnTo>
                    <a:pt x="2231" y="11387"/>
                  </a:lnTo>
                  <a:lnTo>
                    <a:pt x="2231" y="11449"/>
                  </a:lnTo>
                  <a:lnTo>
                    <a:pt x="2231" y="11657"/>
                  </a:lnTo>
                  <a:lnTo>
                    <a:pt x="2276" y="11743"/>
                  </a:lnTo>
                  <a:lnTo>
                    <a:pt x="2276" y="11804"/>
                  </a:lnTo>
                  <a:lnTo>
                    <a:pt x="2300" y="12012"/>
                  </a:lnTo>
                  <a:lnTo>
                    <a:pt x="2322" y="12110"/>
                  </a:lnTo>
                  <a:lnTo>
                    <a:pt x="2346" y="12055"/>
                  </a:lnTo>
                  <a:lnTo>
                    <a:pt x="2365" y="12159"/>
                  </a:lnTo>
                  <a:lnTo>
                    <a:pt x="2346" y="12263"/>
                  </a:lnTo>
                  <a:lnTo>
                    <a:pt x="2391" y="12423"/>
                  </a:lnTo>
                  <a:lnTo>
                    <a:pt x="2437" y="12631"/>
                  </a:lnTo>
                  <a:lnTo>
                    <a:pt x="2483" y="12735"/>
                  </a:lnTo>
                  <a:lnTo>
                    <a:pt x="2483" y="12839"/>
                  </a:lnTo>
                  <a:lnTo>
                    <a:pt x="2456" y="12839"/>
                  </a:lnTo>
                  <a:lnTo>
                    <a:pt x="2483" y="12882"/>
                  </a:lnTo>
                  <a:lnTo>
                    <a:pt x="2456" y="12943"/>
                  </a:lnTo>
                  <a:lnTo>
                    <a:pt x="2501" y="13090"/>
                  </a:lnTo>
                  <a:lnTo>
                    <a:pt x="2501" y="13256"/>
                  </a:lnTo>
                  <a:lnTo>
                    <a:pt x="2528" y="13256"/>
                  </a:lnTo>
                  <a:lnTo>
                    <a:pt x="2574" y="13256"/>
                  </a:lnTo>
                  <a:lnTo>
                    <a:pt x="2619" y="13256"/>
                  </a:lnTo>
                  <a:lnTo>
                    <a:pt x="2638" y="13152"/>
                  </a:lnTo>
                  <a:lnTo>
                    <a:pt x="2619" y="13090"/>
                  </a:lnTo>
                  <a:lnTo>
                    <a:pt x="2619" y="13047"/>
                  </a:lnTo>
                  <a:lnTo>
                    <a:pt x="2665" y="12986"/>
                  </a:lnTo>
                  <a:lnTo>
                    <a:pt x="2684" y="12943"/>
                  </a:lnTo>
                  <a:lnTo>
                    <a:pt x="2799" y="12943"/>
                  </a:lnTo>
                  <a:lnTo>
                    <a:pt x="2845" y="12631"/>
                  </a:lnTo>
                  <a:lnTo>
                    <a:pt x="2866" y="12319"/>
                  </a:lnTo>
                  <a:lnTo>
                    <a:pt x="2845" y="12263"/>
                  </a:lnTo>
                  <a:lnTo>
                    <a:pt x="2866" y="12214"/>
                  </a:lnTo>
                  <a:lnTo>
                    <a:pt x="2866" y="12110"/>
                  </a:lnTo>
                  <a:lnTo>
                    <a:pt x="2866" y="11951"/>
                  </a:lnTo>
                  <a:lnTo>
                    <a:pt x="2820" y="11908"/>
                  </a:lnTo>
                  <a:lnTo>
                    <a:pt x="2866" y="11908"/>
                  </a:lnTo>
                  <a:lnTo>
                    <a:pt x="2912" y="11847"/>
                  </a:lnTo>
                  <a:lnTo>
                    <a:pt x="2954" y="11743"/>
                  </a:lnTo>
                  <a:lnTo>
                    <a:pt x="2981" y="11804"/>
                  </a:lnTo>
                  <a:lnTo>
                    <a:pt x="2981" y="11743"/>
                  </a:lnTo>
                  <a:lnTo>
                    <a:pt x="3027" y="11700"/>
                  </a:lnTo>
                  <a:lnTo>
                    <a:pt x="3000" y="11596"/>
                  </a:lnTo>
                  <a:lnTo>
                    <a:pt x="3072" y="11449"/>
                  </a:lnTo>
                  <a:lnTo>
                    <a:pt x="3046" y="11283"/>
                  </a:lnTo>
                  <a:lnTo>
                    <a:pt x="3000" y="11240"/>
                  </a:lnTo>
                  <a:lnTo>
                    <a:pt x="2954" y="11075"/>
                  </a:lnTo>
                  <a:lnTo>
                    <a:pt x="2936" y="11136"/>
                  </a:lnTo>
                  <a:lnTo>
                    <a:pt x="2912" y="11075"/>
                  </a:lnTo>
                  <a:lnTo>
                    <a:pt x="2866" y="10867"/>
                  </a:lnTo>
                  <a:lnTo>
                    <a:pt x="2866" y="10720"/>
                  </a:lnTo>
                  <a:lnTo>
                    <a:pt x="2866" y="10616"/>
                  </a:lnTo>
                  <a:lnTo>
                    <a:pt x="2890" y="10616"/>
                  </a:lnTo>
                  <a:lnTo>
                    <a:pt x="2890" y="10560"/>
                  </a:lnTo>
                  <a:lnTo>
                    <a:pt x="2890" y="10407"/>
                  </a:lnTo>
                  <a:lnTo>
                    <a:pt x="2890" y="10309"/>
                  </a:lnTo>
                  <a:lnTo>
                    <a:pt x="2890" y="10248"/>
                  </a:lnTo>
                  <a:lnTo>
                    <a:pt x="2912" y="10248"/>
                  </a:lnTo>
                  <a:lnTo>
                    <a:pt x="2936" y="10248"/>
                  </a:lnTo>
                  <a:lnTo>
                    <a:pt x="2936" y="10101"/>
                  </a:lnTo>
                  <a:lnTo>
                    <a:pt x="2954" y="10101"/>
                  </a:lnTo>
                  <a:lnTo>
                    <a:pt x="2981" y="10101"/>
                  </a:lnTo>
                  <a:lnTo>
                    <a:pt x="2954" y="10040"/>
                  </a:lnTo>
                  <a:lnTo>
                    <a:pt x="2981" y="9936"/>
                  </a:lnTo>
                  <a:lnTo>
                    <a:pt x="3027" y="9936"/>
                  </a:lnTo>
                  <a:lnTo>
                    <a:pt x="3046" y="9832"/>
                  </a:lnTo>
                  <a:lnTo>
                    <a:pt x="3072" y="9789"/>
                  </a:lnTo>
                  <a:lnTo>
                    <a:pt x="3072" y="9727"/>
                  </a:lnTo>
                  <a:lnTo>
                    <a:pt x="3091" y="9789"/>
                  </a:lnTo>
                  <a:lnTo>
                    <a:pt x="3164" y="9685"/>
                  </a:lnTo>
                  <a:lnTo>
                    <a:pt x="3182" y="9623"/>
                  </a:lnTo>
                  <a:lnTo>
                    <a:pt x="3209" y="9476"/>
                  </a:lnTo>
                  <a:lnTo>
                    <a:pt x="3255" y="9317"/>
                  </a:lnTo>
                  <a:lnTo>
                    <a:pt x="3228" y="9268"/>
                  </a:lnTo>
                  <a:lnTo>
                    <a:pt x="3209" y="9213"/>
                  </a:lnTo>
                  <a:lnTo>
                    <a:pt x="3228" y="9109"/>
                  </a:lnTo>
                  <a:lnTo>
                    <a:pt x="3255" y="8962"/>
                  </a:lnTo>
                  <a:lnTo>
                    <a:pt x="3228" y="8900"/>
                  </a:lnTo>
                  <a:lnTo>
                    <a:pt x="3279" y="8858"/>
                  </a:lnTo>
                  <a:lnTo>
                    <a:pt x="3300" y="8649"/>
                  </a:lnTo>
                  <a:lnTo>
                    <a:pt x="3389" y="8692"/>
                  </a:lnTo>
                  <a:lnTo>
                    <a:pt x="3389" y="8649"/>
                  </a:lnTo>
                  <a:lnTo>
                    <a:pt x="3480" y="8649"/>
                  </a:lnTo>
                  <a:lnTo>
                    <a:pt x="3525" y="8649"/>
                  </a:lnTo>
                  <a:lnTo>
                    <a:pt x="3552" y="8692"/>
                  </a:lnTo>
                  <a:lnTo>
                    <a:pt x="3617" y="8796"/>
                  </a:lnTo>
                  <a:lnTo>
                    <a:pt x="3617" y="8962"/>
                  </a:lnTo>
                  <a:lnTo>
                    <a:pt x="3643" y="9060"/>
                  </a:lnTo>
                  <a:lnTo>
                    <a:pt x="3598" y="9060"/>
                  </a:lnTo>
                  <a:lnTo>
                    <a:pt x="3552" y="9164"/>
                  </a:lnTo>
                  <a:lnTo>
                    <a:pt x="3525" y="9268"/>
                  </a:lnTo>
                  <a:lnTo>
                    <a:pt x="3461" y="9476"/>
                  </a:lnTo>
                  <a:lnTo>
                    <a:pt x="3434" y="9623"/>
                  </a:lnTo>
                  <a:lnTo>
                    <a:pt x="3389" y="9685"/>
                  </a:lnTo>
                  <a:lnTo>
                    <a:pt x="3389" y="9727"/>
                  </a:lnTo>
                  <a:lnTo>
                    <a:pt x="3346" y="9789"/>
                  </a:lnTo>
                  <a:lnTo>
                    <a:pt x="3370" y="9832"/>
                  </a:lnTo>
                  <a:lnTo>
                    <a:pt x="3324" y="9893"/>
                  </a:lnTo>
                  <a:lnTo>
                    <a:pt x="3300" y="9893"/>
                  </a:lnTo>
                  <a:lnTo>
                    <a:pt x="3300" y="9997"/>
                  </a:lnTo>
                  <a:lnTo>
                    <a:pt x="3255" y="10101"/>
                  </a:lnTo>
                  <a:lnTo>
                    <a:pt x="3255" y="10144"/>
                  </a:lnTo>
                  <a:lnTo>
                    <a:pt x="3279" y="10456"/>
                  </a:lnTo>
                  <a:lnTo>
                    <a:pt x="3324" y="10665"/>
                  </a:lnTo>
                  <a:lnTo>
                    <a:pt x="3300" y="10665"/>
                  </a:lnTo>
                  <a:lnTo>
                    <a:pt x="3324" y="10824"/>
                  </a:lnTo>
                  <a:lnTo>
                    <a:pt x="3300" y="10867"/>
                  </a:lnTo>
                  <a:lnTo>
                    <a:pt x="3324" y="11032"/>
                  </a:lnTo>
                  <a:lnTo>
                    <a:pt x="3346" y="11075"/>
                  </a:lnTo>
                  <a:lnTo>
                    <a:pt x="3389" y="11075"/>
                  </a:lnTo>
                  <a:lnTo>
                    <a:pt x="3434" y="11136"/>
                  </a:lnTo>
                  <a:lnTo>
                    <a:pt x="3434" y="11179"/>
                  </a:lnTo>
                  <a:lnTo>
                    <a:pt x="3461" y="11240"/>
                  </a:lnTo>
                  <a:lnTo>
                    <a:pt x="3480" y="11136"/>
                  </a:lnTo>
                  <a:lnTo>
                    <a:pt x="3480" y="11240"/>
                  </a:lnTo>
                  <a:lnTo>
                    <a:pt x="3434" y="11240"/>
                  </a:lnTo>
                  <a:lnTo>
                    <a:pt x="3434" y="11283"/>
                  </a:lnTo>
                  <a:lnTo>
                    <a:pt x="3507" y="11387"/>
                  </a:lnTo>
                  <a:lnTo>
                    <a:pt x="3643" y="11240"/>
                  </a:lnTo>
                  <a:lnTo>
                    <a:pt x="3735" y="11179"/>
                  </a:lnTo>
                  <a:lnTo>
                    <a:pt x="3823" y="11075"/>
                  </a:lnTo>
                  <a:lnTo>
                    <a:pt x="3936" y="11075"/>
                  </a:lnTo>
                  <a:lnTo>
                    <a:pt x="3979" y="11032"/>
                  </a:lnTo>
                  <a:lnTo>
                    <a:pt x="4051" y="10928"/>
                  </a:lnTo>
                  <a:lnTo>
                    <a:pt x="4097" y="11179"/>
                  </a:lnTo>
                  <a:lnTo>
                    <a:pt x="4188" y="11179"/>
                  </a:lnTo>
                  <a:lnTo>
                    <a:pt x="4233" y="11345"/>
                  </a:lnTo>
                  <a:lnTo>
                    <a:pt x="4115" y="11283"/>
                  </a:lnTo>
                  <a:lnTo>
                    <a:pt x="4005" y="11387"/>
                  </a:lnTo>
                  <a:lnTo>
                    <a:pt x="4005" y="11492"/>
                  </a:lnTo>
                  <a:lnTo>
                    <a:pt x="3936" y="11492"/>
                  </a:lnTo>
                  <a:lnTo>
                    <a:pt x="3799" y="11449"/>
                  </a:lnTo>
                  <a:lnTo>
                    <a:pt x="3552" y="11657"/>
                  </a:lnTo>
                  <a:lnTo>
                    <a:pt x="3571" y="11847"/>
                  </a:lnTo>
                  <a:lnTo>
                    <a:pt x="3643" y="12055"/>
                  </a:lnTo>
                  <a:lnTo>
                    <a:pt x="3662" y="12012"/>
                  </a:lnTo>
                  <a:lnTo>
                    <a:pt x="3662" y="12214"/>
                  </a:lnTo>
                  <a:lnTo>
                    <a:pt x="3662" y="12472"/>
                  </a:lnTo>
                  <a:lnTo>
                    <a:pt x="3617" y="12527"/>
                  </a:lnTo>
                  <a:lnTo>
                    <a:pt x="3571" y="12527"/>
                  </a:lnTo>
                  <a:lnTo>
                    <a:pt x="3480" y="12214"/>
                  </a:lnTo>
                  <a:lnTo>
                    <a:pt x="3370" y="12423"/>
                  </a:lnTo>
                  <a:lnTo>
                    <a:pt x="3324" y="12839"/>
                  </a:lnTo>
                  <a:lnTo>
                    <a:pt x="3389" y="13403"/>
                  </a:lnTo>
                  <a:lnTo>
                    <a:pt x="3255" y="13403"/>
                  </a:lnTo>
                  <a:lnTo>
                    <a:pt x="3228" y="13507"/>
                  </a:lnTo>
                  <a:lnTo>
                    <a:pt x="3300" y="13458"/>
                  </a:lnTo>
                  <a:lnTo>
                    <a:pt x="3228" y="13562"/>
                  </a:lnTo>
                  <a:lnTo>
                    <a:pt x="3209" y="13666"/>
                  </a:lnTo>
                  <a:lnTo>
                    <a:pt x="3164" y="13611"/>
                  </a:lnTo>
                  <a:lnTo>
                    <a:pt x="3118" y="13611"/>
                  </a:lnTo>
                  <a:lnTo>
                    <a:pt x="3091" y="13562"/>
                  </a:lnTo>
                  <a:lnTo>
                    <a:pt x="3072" y="13458"/>
                  </a:lnTo>
                  <a:lnTo>
                    <a:pt x="2936" y="13507"/>
                  </a:lnTo>
                  <a:lnTo>
                    <a:pt x="2912" y="13507"/>
                  </a:lnTo>
                  <a:lnTo>
                    <a:pt x="2866" y="13562"/>
                  </a:lnTo>
                  <a:lnTo>
                    <a:pt x="2845" y="13666"/>
                  </a:lnTo>
                  <a:lnTo>
                    <a:pt x="2710" y="13770"/>
                  </a:lnTo>
                  <a:lnTo>
                    <a:pt x="2710" y="13874"/>
                  </a:lnTo>
                  <a:lnTo>
                    <a:pt x="2684" y="13874"/>
                  </a:lnTo>
                  <a:lnTo>
                    <a:pt x="2665" y="13917"/>
                  </a:lnTo>
                  <a:lnTo>
                    <a:pt x="2592" y="13813"/>
                  </a:lnTo>
                  <a:lnTo>
                    <a:pt x="2574" y="13770"/>
                  </a:lnTo>
                  <a:lnTo>
                    <a:pt x="2483" y="13666"/>
                  </a:lnTo>
                  <a:lnTo>
                    <a:pt x="2456" y="13562"/>
                  </a:lnTo>
                  <a:lnTo>
                    <a:pt x="2365" y="13715"/>
                  </a:lnTo>
                  <a:lnTo>
                    <a:pt x="2346" y="13813"/>
                  </a:lnTo>
                  <a:lnTo>
                    <a:pt x="2276" y="13813"/>
                  </a:lnTo>
                  <a:lnTo>
                    <a:pt x="2300" y="13666"/>
                  </a:lnTo>
                  <a:lnTo>
                    <a:pt x="2255" y="13666"/>
                  </a:lnTo>
                  <a:lnTo>
                    <a:pt x="2209" y="13666"/>
                  </a:lnTo>
                  <a:lnTo>
                    <a:pt x="2185" y="13611"/>
                  </a:lnTo>
                  <a:lnTo>
                    <a:pt x="2185" y="13562"/>
                  </a:lnTo>
                  <a:lnTo>
                    <a:pt x="2185" y="13507"/>
                  </a:lnTo>
                  <a:lnTo>
                    <a:pt x="2139" y="13458"/>
                  </a:lnTo>
                  <a:lnTo>
                    <a:pt x="2139" y="13360"/>
                  </a:lnTo>
                  <a:lnTo>
                    <a:pt x="2139" y="13194"/>
                  </a:lnTo>
                  <a:lnTo>
                    <a:pt x="2185" y="13152"/>
                  </a:lnTo>
                  <a:lnTo>
                    <a:pt x="2209" y="13047"/>
                  </a:lnTo>
                  <a:lnTo>
                    <a:pt x="2209" y="12986"/>
                  </a:lnTo>
                  <a:lnTo>
                    <a:pt x="2209" y="12943"/>
                  </a:lnTo>
                  <a:lnTo>
                    <a:pt x="2255" y="12943"/>
                  </a:lnTo>
                  <a:lnTo>
                    <a:pt x="2276" y="12839"/>
                  </a:lnTo>
                  <a:lnTo>
                    <a:pt x="2231" y="12778"/>
                  </a:lnTo>
                  <a:lnTo>
                    <a:pt x="2185" y="12631"/>
                  </a:lnTo>
                  <a:lnTo>
                    <a:pt x="2094" y="12631"/>
                  </a:lnTo>
                  <a:lnTo>
                    <a:pt x="2094" y="12735"/>
                  </a:lnTo>
                  <a:lnTo>
                    <a:pt x="2048" y="12674"/>
                  </a:lnTo>
                  <a:lnTo>
                    <a:pt x="2021" y="12839"/>
                  </a:lnTo>
                  <a:lnTo>
                    <a:pt x="1976" y="12778"/>
                  </a:lnTo>
                  <a:lnTo>
                    <a:pt x="1976" y="12943"/>
                  </a:lnTo>
                  <a:lnTo>
                    <a:pt x="1976" y="13194"/>
                  </a:lnTo>
                  <a:lnTo>
                    <a:pt x="2003" y="13152"/>
                  </a:lnTo>
                  <a:lnTo>
                    <a:pt x="2021" y="13194"/>
                  </a:lnTo>
                  <a:lnTo>
                    <a:pt x="2021" y="13403"/>
                  </a:lnTo>
                  <a:lnTo>
                    <a:pt x="2003" y="13403"/>
                  </a:lnTo>
                  <a:lnTo>
                    <a:pt x="1976" y="13458"/>
                  </a:lnTo>
                  <a:lnTo>
                    <a:pt x="2021" y="13458"/>
                  </a:lnTo>
                  <a:lnTo>
                    <a:pt x="2048" y="13562"/>
                  </a:lnTo>
                  <a:lnTo>
                    <a:pt x="2048" y="13666"/>
                  </a:lnTo>
                  <a:lnTo>
                    <a:pt x="2048" y="13715"/>
                  </a:lnTo>
                  <a:lnTo>
                    <a:pt x="2067" y="13715"/>
                  </a:lnTo>
                  <a:lnTo>
                    <a:pt x="2048" y="13813"/>
                  </a:lnTo>
                  <a:lnTo>
                    <a:pt x="2067" y="13874"/>
                  </a:lnTo>
                  <a:lnTo>
                    <a:pt x="2021" y="13874"/>
                  </a:lnTo>
                  <a:lnTo>
                    <a:pt x="2003" y="14021"/>
                  </a:lnTo>
                  <a:lnTo>
                    <a:pt x="1976" y="13917"/>
                  </a:lnTo>
                  <a:lnTo>
                    <a:pt x="1887" y="13917"/>
                  </a:lnTo>
                  <a:lnTo>
                    <a:pt x="1866" y="14021"/>
                  </a:lnTo>
                  <a:lnTo>
                    <a:pt x="1866" y="14083"/>
                  </a:lnTo>
                  <a:lnTo>
                    <a:pt x="1842" y="13979"/>
                  </a:lnTo>
                  <a:lnTo>
                    <a:pt x="1775" y="14021"/>
                  </a:lnTo>
                  <a:lnTo>
                    <a:pt x="1705" y="14126"/>
                  </a:lnTo>
                  <a:lnTo>
                    <a:pt x="1705" y="14230"/>
                  </a:lnTo>
                  <a:lnTo>
                    <a:pt x="1732" y="14230"/>
                  </a:lnTo>
                  <a:lnTo>
                    <a:pt x="1705" y="14334"/>
                  </a:lnTo>
                  <a:lnTo>
                    <a:pt x="1732" y="14499"/>
                  </a:lnTo>
                  <a:lnTo>
                    <a:pt x="1686" y="14438"/>
                  </a:lnTo>
                  <a:lnTo>
                    <a:pt x="1660" y="14291"/>
                  </a:lnTo>
                  <a:lnTo>
                    <a:pt x="1614" y="14126"/>
                  </a:lnTo>
                  <a:lnTo>
                    <a:pt x="1595" y="14395"/>
                  </a:lnTo>
                  <a:lnTo>
                    <a:pt x="1550" y="14542"/>
                  </a:lnTo>
                  <a:lnTo>
                    <a:pt x="1568" y="14603"/>
                  </a:lnTo>
                  <a:lnTo>
                    <a:pt x="1614" y="14646"/>
                  </a:lnTo>
                  <a:lnTo>
                    <a:pt x="1550" y="14646"/>
                  </a:lnTo>
                  <a:lnTo>
                    <a:pt x="1504" y="14708"/>
                  </a:lnTo>
                  <a:lnTo>
                    <a:pt x="1504" y="14806"/>
                  </a:lnTo>
                  <a:lnTo>
                    <a:pt x="1477" y="14806"/>
                  </a:lnTo>
                  <a:lnTo>
                    <a:pt x="1413" y="14910"/>
                  </a:lnTo>
                  <a:lnTo>
                    <a:pt x="1276" y="14959"/>
                  </a:lnTo>
                  <a:lnTo>
                    <a:pt x="1276" y="15222"/>
                  </a:lnTo>
                  <a:lnTo>
                    <a:pt x="1252" y="15326"/>
                  </a:lnTo>
                  <a:lnTo>
                    <a:pt x="1161" y="15369"/>
                  </a:lnTo>
                  <a:lnTo>
                    <a:pt x="1115" y="15430"/>
                  </a:lnTo>
                  <a:lnTo>
                    <a:pt x="1097" y="15534"/>
                  </a:lnTo>
                  <a:lnTo>
                    <a:pt x="1024" y="15534"/>
                  </a:lnTo>
                  <a:lnTo>
                    <a:pt x="979" y="15473"/>
                  </a:lnTo>
                  <a:lnTo>
                    <a:pt x="979" y="15369"/>
                  </a:lnTo>
                  <a:lnTo>
                    <a:pt x="933" y="15369"/>
                  </a:lnTo>
                  <a:lnTo>
                    <a:pt x="887" y="15369"/>
                  </a:lnTo>
                  <a:lnTo>
                    <a:pt x="906" y="15577"/>
                  </a:lnTo>
                  <a:lnTo>
                    <a:pt x="933" y="15786"/>
                  </a:lnTo>
                  <a:lnTo>
                    <a:pt x="887" y="15786"/>
                  </a:lnTo>
                  <a:lnTo>
                    <a:pt x="842" y="15786"/>
                  </a:lnTo>
                  <a:lnTo>
                    <a:pt x="818" y="15847"/>
                  </a:lnTo>
                  <a:lnTo>
                    <a:pt x="751" y="15743"/>
                  </a:lnTo>
                  <a:lnTo>
                    <a:pt x="708" y="15743"/>
                  </a:lnTo>
                  <a:lnTo>
                    <a:pt x="662" y="15743"/>
                  </a:lnTo>
                  <a:lnTo>
                    <a:pt x="590" y="15786"/>
                  </a:lnTo>
                  <a:lnTo>
                    <a:pt x="571" y="15847"/>
                  </a:lnTo>
                  <a:lnTo>
                    <a:pt x="617" y="15847"/>
                  </a:lnTo>
                  <a:lnTo>
                    <a:pt x="635" y="15890"/>
                  </a:lnTo>
                  <a:lnTo>
                    <a:pt x="590" y="15890"/>
                  </a:lnTo>
                  <a:lnTo>
                    <a:pt x="617" y="15951"/>
                  </a:lnTo>
                  <a:lnTo>
                    <a:pt x="590" y="15951"/>
                  </a:lnTo>
                  <a:lnTo>
                    <a:pt x="617" y="16055"/>
                  </a:lnTo>
                  <a:lnTo>
                    <a:pt x="751" y="16153"/>
                  </a:lnTo>
                  <a:lnTo>
                    <a:pt x="818" y="16202"/>
                  </a:lnTo>
                  <a:lnTo>
                    <a:pt x="863" y="16257"/>
                  </a:lnTo>
                  <a:lnTo>
                    <a:pt x="863" y="16410"/>
                  </a:lnTo>
                  <a:lnTo>
                    <a:pt x="952" y="16613"/>
                  </a:lnTo>
                  <a:lnTo>
                    <a:pt x="952" y="16778"/>
                  </a:lnTo>
                  <a:lnTo>
                    <a:pt x="1005" y="16821"/>
                  </a:lnTo>
                  <a:lnTo>
                    <a:pt x="1024" y="16986"/>
                  </a:lnTo>
                  <a:lnTo>
                    <a:pt x="979" y="16821"/>
                  </a:lnTo>
                  <a:lnTo>
                    <a:pt x="952" y="17090"/>
                  </a:lnTo>
                  <a:lnTo>
                    <a:pt x="979" y="17133"/>
                  </a:lnTo>
                  <a:lnTo>
                    <a:pt x="952" y="17194"/>
                  </a:lnTo>
                  <a:lnTo>
                    <a:pt x="906" y="17550"/>
                  </a:lnTo>
                  <a:lnTo>
                    <a:pt x="796" y="17550"/>
                  </a:lnTo>
                  <a:lnTo>
                    <a:pt x="681" y="17550"/>
                  </a:lnTo>
                  <a:lnTo>
                    <a:pt x="544" y="17550"/>
                  </a:lnTo>
                  <a:lnTo>
                    <a:pt x="434" y="17501"/>
                  </a:lnTo>
                  <a:lnTo>
                    <a:pt x="362" y="17501"/>
                  </a:lnTo>
                  <a:lnTo>
                    <a:pt x="252" y="17501"/>
                  </a:lnTo>
                  <a:lnTo>
                    <a:pt x="206" y="17446"/>
                  </a:lnTo>
                  <a:lnTo>
                    <a:pt x="161" y="17501"/>
                  </a:lnTo>
                  <a:lnTo>
                    <a:pt x="161" y="17550"/>
                  </a:lnTo>
                  <a:lnTo>
                    <a:pt x="91" y="17550"/>
                  </a:lnTo>
                  <a:lnTo>
                    <a:pt x="46" y="17605"/>
                  </a:lnTo>
                  <a:lnTo>
                    <a:pt x="72" y="17758"/>
                  </a:lnTo>
                  <a:lnTo>
                    <a:pt x="72" y="17813"/>
                  </a:lnTo>
                  <a:lnTo>
                    <a:pt x="91" y="17813"/>
                  </a:lnTo>
                  <a:lnTo>
                    <a:pt x="118" y="17917"/>
                  </a:lnTo>
                  <a:lnTo>
                    <a:pt x="91" y="17960"/>
                  </a:lnTo>
                  <a:lnTo>
                    <a:pt x="118" y="18438"/>
                  </a:lnTo>
                  <a:lnTo>
                    <a:pt x="46" y="18848"/>
                  </a:lnTo>
                  <a:lnTo>
                    <a:pt x="27" y="18897"/>
                  </a:lnTo>
                  <a:lnTo>
                    <a:pt x="0" y="19106"/>
                  </a:lnTo>
                  <a:lnTo>
                    <a:pt x="46" y="19106"/>
                  </a:lnTo>
                  <a:lnTo>
                    <a:pt x="46" y="19161"/>
                  </a:lnTo>
                  <a:lnTo>
                    <a:pt x="72" y="19161"/>
                  </a:lnTo>
                  <a:lnTo>
                    <a:pt x="72" y="19204"/>
                  </a:lnTo>
                  <a:lnTo>
                    <a:pt x="72" y="19516"/>
                  </a:lnTo>
                  <a:lnTo>
                    <a:pt x="46" y="19620"/>
                  </a:lnTo>
                  <a:lnTo>
                    <a:pt x="118" y="19620"/>
                  </a:lnTo>
                  <a:lnTo>
                    <a:pt x="161" y="19681"/>
                  </a:lnTo>
                  <a:lnTo>
                    <a:pt x="252" y="19620"/>
                  </a:lnTo>
                  <a:lnTo>
                    <a:pt x="273" y="19620"/>
                  </a:lnTo>
                  <a:lnTo>
                    <a:pt x="343" y="19681"/>
                  </a:lnTo>
                  <a:lnTo>
                    <a:pt x="343" y="19786"/>
                  </a:lnTo>
                  <a:lnTo>
                    <a:pt x="362" y="19890"/>
                  </a:lnTo>
                  <a:lnTo>
                    <a:pt x="453" y="19994"/>
                  </a:lnTo>
                  <a:lnTo>
                    <a:pt x="525" y="19828"/>
                  </a:lnTo>
                  <a:lnTo>
                    <a:pt x="571" y="19828"/>
                  </a:lnTo>
                  <a:lnTo>
                    <a:pt x="617" y="19786"/>
                  </a:lnTo>
                  <a:lnTo>
                    <a:pt x="681" y="19786"/>
                  </a:lnTo>
                  <a:lnTo>
                    <a:pt x="708" y="19786"/>
                  </a:lnTo>
                  <a:lnTo>
                    <a:pt x="751" y="19786"/>
                  </a:lnTo>
                  <a:lnTo>
                    <a:pt x="772" y="19786"/>
                  </a:lnTo>
                  <a:lnTo>
                    <a:pt x="796" y="19724"/>
                  </a:lnTo>
                  <a:lnTo>
                    <a:pt x="818" y="19724"/>
                  </a:lnTo>
                  <a:lnTo>
                    <a:pt x="842" y="19786"/>
                  </a:lnTo>
                  <a:lnTo>
                    <a:pt x="863" y="19620"/>
                  </a:lnTo>
                  <a:lnTo>
                    <a:pt x="906" y="19516"/>
                  </a:lnTo>
                  <a:lnTo>
                    <a:pt x="979" y="19516"/>
                  </a:lnTo>
                  <a:lnTo>
                    <a:pt x="1005" y="19473"/>
                  </a:lnTo>
                  <a:lnTo>
                    <a:pt x="1005" y="19412"/>
                  </a:lnTo>
                  <a:lnTo>
                    <a:pt x="1024" y="19308"/>
                  </a:lnTo>
                  <a:lnTo>
                    <a:pt x="1070" y="19204"/>
                  </a:lnTo>
                  <a:lnTo>
                    <a:pt x="1115" y="19161"/>
                  </a:lnTo>
                  <a:lnTo>
                    <a:pt x="1115" y="19106"/>
                  </a:lnTo>
                  <a:lnTo>
                    <a:pt x="1070" y="18953"/>
                  </a:lnTo>
                  <a:lnTo>
                    <a:pt x="1051" y="18848"/>
                  </a:lnTo>
                  <a:lnTo>
                    <a:pt x="1142" y="18646"/>
                  </a:lnTo>
                  <a:lnTo>
                    <a:pt x="1185" y="18542"/>
                  </a:lnTo>
                  <a:lnTo>
                    <a:pt x="1185" y="18377"/>
                  </a:lnTo>
                  <a:lnTo>
                    <a:pt x="1206" y="18377"/>
                  </a:lnTo>
                  <a:lnTo>
                    <a:pt x="1252" y="18334"/>
                  </a:lnTo>
                  <a:lnTo>
                    <a:pt x="1340" y="18334"/>
                  </a:lnTo>
                  <a:lnTo>
                    <a:pt x="1413" y="18168"/>
                  </a:lnTo>
                  <a:lnTo>
                    <a:pt x="1458" y="18064"/>
                  </a:lnTo>
                  <a:lnTo>
                    <a:pt x="1458" y="17960"/>
                  </a:lnTo>
                  <a:lnTo>
                    <a:pt x="1477" y="17917"/>
                  </a:lnTo>
                  <a:lnTo>
                    <a:pt x="1458" y="17856"/>
                  </a:lnTo>
                  <a:lnTo>
                    <a:pt x="1458" y="17709"/>
                  </a:lnTo>
                  <a:lnTo>
                    <a:pt x="1523" y="17605"/>
                  </a:lnTo>
                  <a:lnTo>
                    <a:pt x="1550" y="17550"/>
                  </a:lnTo>
                  <a:lnTo>
                    <a:pt x="1568" y="17550"/>
                  </a:lnTo>
                  <a:lnTo>
                    <a:pt x="1614" y="17550"/>
                  </a:lnTo>
                  <a:lnTo>
                    <a:pt x="1614" y="17605"/>
                  </a:lnTo>
                  <a:lnTo>
                    <a:pt x="1660" y="17605"/>
                  </a:lnTo>
                  <a:lnTo>
                    <a:pt x="1686" y="17605"/>
                  </a:lnTo>
                  <a:lnTo>
                    <a:pt x="1705" y="17654"/>
                  </a:lnTo>
                  <a:lnTo>
                    <a:pt x="1751" y="17709"/>
                  </a:lnTo>
                  <a:lnTo>
                    <a:pt x="1842" y="17709"/>
                  </a:lnTo>
                  <a:lnTo>
                    <a:pt x="1842" y="17605"/>
                  </a:lnTo>
                  <a:lnTo>
                    <a:pt x="1887" y="17550"/>
                  </a:lnTo>
                  <a:lnTo>
                    <a:pt x="1930" y="17550"/>
                  </a:lnTo>
                  <a:lnTo>
                    <a:pt x="1930" y="17501"/>
                  </a:lnTo>
                  <a:lnTo>
                    <a:pt x="1957" y="17501"/>
                  </a:lnTo>
                  <a:lnTo>
                    <a:pt x="1976" y="17446"/>
                  </a:lnTo>
                  <a:lnTo>
                    <a:pt x="2003" y="17446"/>
                  </a:lnTo>
                  <a:lnTo>
                    <a:pt x="2048" y="17342"/>
                  </a:lnTo>
                  <a:lnTo>
                    <a:pt x="2094" y="17299"/>
                  </a:lnTo>
                  <a:lnTo>
                    <a:pt x="2166" y="17299"/>
                  </a:lnTo>
                  <a:lnTo>
                    <a:pt x="2231" y="17342"/>
                  </a:lnTo>
                  <a:lnTo>
                    <a:pt x="2255" y="17446"/>
                  </a:lnTo>
                  <a:lnTo>
                    <a:pt x="2276" y="17605"/>
                  </a:lnTo>
                  <a:lnTo>
                    <a:pt x="2300" y="17654"/>
                  </a:lnTo>
                  <a:lnTo>
                    <a:pt x="2276" y="17758"/>
                  </a:lnTo>
                  <a:lnTo>
                    <a:pt x="2322" y="17758"/>
                  </a:lnTo>
                  <a:lnTo>
                    <a:pt x="2365" y="17813"/>
                  </a:lnTo>
                  <a:lnTo>
                    <a:pt x="2437" y="17960"/>
                  </a:lnTo>
                  <a:lnTo>
                    <a:pt x="2456" y="18021"/>
                  </a:lnTo>
                  <a:lnTo>
                    <a:pt x="2528" y="18230"/>
                  </a:lnTo>
                  <a:lnTo>
                    <a:pt x="2592" y="18273"/>
                  </a:lnTo>
                  <a:lnTo>
                    <a:pt x="2684" y="18273"/>
                  </a:lnTo>
                  <a:lnTo>
                    <a:pt x="2684" y="18377"/>
                  </a:lnTo>
                  <a:lnTo>
                    <a:pt x="2710" y="18438"/>
                  </a:lnTo>
                  <a:lnTo>
                    <a:pt x="2729" y="18438"/>
                  </a:lnTo>
                  <a:lnTo>
                    <a:pt x="2756" y="18481"/>
                  </a:lnTo>
                  <a:lnTo>
                    <a:pt x="2799" y="18481"/>
                  </a:lnTo>
                  <a:lnTo>
                    <a:pt x="2820" y="18585"/>
                  </a:lnTo>
                  <a:lnTo>
                    <a:pt x="2820" y="18646"/>
                  </a:lnTo>
                  <a:lnTo>
                    <a:pt x="2866" y="18689"/>
                  </a:lnTo>
                  <a:lnTo>
                    <a:pt x="2890" y="18689"/>
                  </a:lnTo>
                  <a:lnTo>
                    <a:pt x="2954" y="19106"/>
                  </a:lnTo>
                  <a:lnTo>
                    <a:pt x="2936" y="19161"/>
                  </a:lnTo>
                  <a:lnTo>
                    <a:pt x="2936" y="19265"/>
                  </a:lnTo>
                  <a:lnTo>
                    <a:pt x="2912" y="19308"/>
                  </a:lnTo>
                  <a:lnTo>
                    <a:pt x="2912" y="19412"/>
                  </a:lnTo>
                  <a:lnTo>
                    <a:pt x="2954" y="19369"/>
                  </a:lnTo>
                  <a:lnTo>
                    <a:pt x="3000" y="19204"/>
                  </a:lnTo>
                  <a:lnTo>
                    <a:pt x="3000" y="19106"/>
                  </a:lnTo>
                  <a:lnTo>
                    <a:pt x="3072" y="19057"/>
                  </a:lnTo>
                  <a:lnTo>
                    <a:pt x="3046" y="18848"/>
                  </a:lnTo>
                  <a:lnTo>
                    <a:pt x="3027" y="18848"/>
                  </a:lnTo>
                  <a:lnTo>
                    <a:pt x="2981" y="18793"/>
                  </a:lnTo>
                  <a:lnTo>
                    <a:pt x="3027" y="18585"/>
                  </a:lnTo>
                  <a:lnTo>
                    <a:pt x="3046" y="18542"/>
                  </a:lnTo>
                  <a:lnTo>
                    <a:pt x="3118" y="18585"/>
                  </a:lnTo>
                  <a:lnTo>
                    <a:pt x="3137" y="18689"/>
                  </a:lnTo>
                  <a:lnTo>
                    <a:pt x="3164" y="18750"/>
                  </a:lnTo>
                  <a:lnTo>
                    <a:pt x="3209" y="18750"/>
                  </a:lnTo>
                  <a:lnTo>
                    <a:pt x="3209" y="18646"/>
                  </a:lnTo>
                  <a:lnTo>
                    <a:pt x="3118" y="18438"/>
                  </a:lnTo>
                  <a:lnTo>
                    <a:pt x="3000" y="18334"/>
                  </a:lnTo>
                  <a:lnTo>
                    <a:pt x="2912" y="18230"/>
                  </a:lnTo>
                  <a:lnTo>
                    <a:pt x="2912" y="18168"/>
                  </a:lnTo>
                  <a:lnTo>
                    <a:pt x="2936" y="18126"/>
                  </a:lnTo>
                  <a:lnTo>
                    <a:pt x="2912" y="18064"/>
                  </a:lnTo>
                  <a:lnTo>
                    <a:pt x="2866" y="18064"/>
                  </a:lnTo>
                  <a:lnTo>
                    <a:pt x="2729" y="17917"/>
                  </a:lnTo>
                  <a:lnTo>
                    <a:pt x="2638" y="17550"/>
                  </a:lnTo>
                  <a:lnTo>
                    <a:pt x="2483" y="17194"/>
                  </a:lnTo>
                  <a:lnTo>
                    <a:pt x="2483" y="17090"/>
                  </a:lnTo>
                  <a:lnTo>
                    <a:pt x="2501" y="17029"/>
                  </a:lnTo>
                  <a:lnTo>
                    <a:pt x="2483" y="16925"/>
                  </a:lnTo>
                  <a:lnTo>
                    <a:pt x="2528" y="16882"/>
                  </a:lnTo>
                  <a:lnTo>
                    <a:pt x="2574" y="16821"/>
                  </a:lnTo>
                  <a:lnTo>
                    <a:pt x="2574" y="16778"/>
                  </a:lnTo>
                  <a:lnTo>
                    <a:pt x="2619" y="16778"/>
                  </a:lnTo>
                  <a:lnTo>
                    <a:pt x="2638" y="16821"/>
                  </a:lnTo>
                  <a:lnTo>
                    <a:pt x="2619" y="16882"/>
                  </a:lnTo>
                  <a:lnTo>
                    <a:pt x="2665" y="17090"/>
                  </a:lnTo>
                  <a:lnTo>
                    <a:pt x="2710" y="16925"/>
                  </a:lnTo>
                  <a:lnTo>
                    <a:pt x="2775" y="17029"/>
                  </a:lnTo>
                  <a:lnTo>
                    <a:pt x="2775" y="17133"/>
                  </a:lnTo>
                  <a:lnTo>
                    <a:pt x="2866" y="17299"/>
                  </a:lnTo>
                  <a:lnTo>
                    <a:pt x="2799" y="17342"/>
                  </a:lnTo>
                  <a:lnTo>
                    <a:pt x="2912" y="17605"/>
                  </a:lnTo>
                  <a:lnTo>
                    <a:pt x="2954" y="17550"/>
                  </a:lnTo>
                  <a:lnTo>
                    <a:pt x="3027" y="17605"/>
                  </a:lnTo>
                  <a:lnTo>
                    <a:pt x="3091" y="17758"/>
                  </a:lnTo>
                  <a:lnTo>
                    <a:pt x="3046" y="17709"/>
                  </a:lnTo>
                  <a:lnTo>
                    <a:pt x="3046" y="17758"/>
                  </a:lnTo>
                  <a:lnTo>
                    <a:pt x="3137" y="17813"/>
                  </a:lnTo>
                  <a:lnTo>
                    <a:pt x="3209" y="17856"/>
                  </a:lnTo>
                  <a:lnTo>
                    <a:pt x="3279" y="18064"/>
                  </a:lnTo>
                  <a:lnTo>
                    <a:pt x="3324" y="18168"/>
                  </a:lnTo>
                  <a:lnTo>
                    <a:pt x="3324" y="18334"/>
                  </a:lnTo>
                  <a:lnTo>
                    <a:pt x="3346" y="18377"/>
                  </a:lnTo>
                  <a:lnTo>
                    <a:pt x="3324" y="18438"/>
                  </a:lnTo>
                  <a:lnTo>
                    <a:pt x="3324" y="18585"/>
                  </a:lnTo>
                  <a:lnTo>
                    <a:pt x="3300" y="18585"/>
                  </a:lnTo>
                  <a:lnTo>
                    <a:pt x="3370" y="18689"/>
                  </a:lnTo>
                  <a:lnTo>
                    <a:pt x="3416" y="18793"/>
                  </a:lnTo>
                  <a:lnTo>
                    <a:pt x="3416" y="18848"/>
                  </a:lnTo>
                  <a:lnTo>
                    <a:pt x="3480" y="19002"/>
                  </a:lnTo>
                  <a:lnTo>
                    <a:pt x="3525" y="19002"/>
                  </a:lnTo>
                  <a:lnTo>
                    <a:pt x="3525" y="19057"/>
                  </a:lnTo>
                  <a:lnTo>
                    <a:pt x="3480" y="19057"/>
                  </a:lnTo>
                  <a:lnTo>
                    <a:pt x="3525" y="19265"/>
                  </a:lnTo>
                  <a:lnTo>
                    <a:pt x="3643" y="19204"/>
                  </a:lnTo>
                  <a:lnTo>
                    <a:pt x="3689" y="19204"/>
                  </a:lnTo>
                  <a:lnTo>
                    <a:pt x="3753" y="19308"/>
                  </a:lnTo>
                  <a:lnTo>
                    <a:pt x="3735" y="19369"/>
                  </a:lnTo>
                  <a:lnTo>
                    <a:pt x="3643" y="19265"/>
                  </a:lnTo>
                  <a:lnTo>
                    <a:pt x="3571" y="19308"/>
                  </a:lnTo>
                  <a:lnTo>
                    <a:pt x="3525" y="19412"/>
                  </a:lnTo>
                  <a:lnTo>
                    <a:pt x="3598" y="19516"/>
                  </a:lnTo>
                  <a:lnTo>
                    <a:pt x="3598" y="19620"/>
                  </a:lnTo>
                  <a:lnTo>
                    <a:pt x="3617" y="19724"/>
                  </a:lnTo>
                  <a:lnTo>
                    <a:pt x="3643" y="19786"/>
                  </a:lnTo>
                  <a:lnTo>
                    <a:pt x="3617" y="19681"/>
                  </a:lnTo>
                  <a:lnTo>
                    <a:pt x="3662" y="19681"/>
                  </a:lnTo>
                  <a:lnTo>
                    <a:pt x="3689" y="19828"/>
                  </a:lnTo>
                  <a:lnTo>
                    <a:pt x="3708" y="19828"/>
                  </a:lnTo>
                  <a:lnTo>
                    <a:pt x="3708" y="19786"/>
                  </a:lnTo>
                  <a:lnTo>
                    <a:pt x="3708" y="19724"/>
                  </a:lnTo>
                  <a:lnTo>
                    <a:pt x="3780" y="19828"/>
                  </a:lnTo>
                  <a:lnTo>
                    <a:pt x="3780" y="19786"/>
                  </a:lnTo>
                  <a:lnTo>
                    <a:pt x="3780" y="19724"/>
                  </a:lnTo>
                  <a:lnTo>
                    <a:pt x="3708" y="19473"/>
                  </a:lnTo>
                  <a:lnTo>
                    <a:pt x="3780" y="19577"/>
                  </a:lnTo>
                  <a:lnTo>
                    <a:pt x="3799" y="19577"/>
                  </a:lnTo>
                  <a:lnTo>
                    <a:pt x="3753" y="19412"/>
                  </a:lnTo>
                  <a:lnTo>
                    <a:pt x="3799" y="19369"/>
                  </a:lnTo>
                  <a:lnTo>
                    <a:pt x="3869" y="19473"/>
                  </a:lnTo>
                  <a:lnTo>
                    <a:pt x="3845" y="19265"/>
                  </a:lnTo>
                  <a:lnTo>
                    <a:pt x="3799" y="19161"/>
                  </a:lnTo>
                  <a:lnTo>
                    <a:pt x="3753" y="19057"/>
                  </a:lnTo>
                  <a:lnTo>
                    <a:pt x="3780" y="19002"/>
                  </a:lnTo>
                  <a:lnTo>
                    <a:pt x="3823" y="19106"/>
                  </a:lnTo>
                  <a:lnTo>
                    <a:pt x="3869" y="19106"/>
                  </a:lnTo>
                  <a:lnTo>
                    <a:pt x="3890" y="19265"/>
                  </a:lnTo>
                  <a:lnTo>
                    <a:pt x="3914" y="19308"/>
                  </a:lnTo>
                  <a:lnTo>
                    <a:pt x="3914" y="19369"/>
                  </a:lnTo>
                  <a:lnTo>
                    <a:pt x="3890" y="19369"/>
                  </a:lnTo>
                  <a:lnTo>
                    <a:pt x="3845" y="19265"/>
                  </a:lnTo>
                  <a:lnTo>
                    <a:pt x="3753" y="19106"/>
                  </a:lnTo>
                  <a:lnTo>
                    <a:pt x="3689" y="19057"/>
                  </a:lnTo>
                  <a:lnTo>
                    <a:pt x="3735" y="19057"/>
                  </a:lnTo>
                  <a:lnTo>
                    <a:pt x="3780" y="18953"/>
                  </a:lnTo>
                  <a:lnTo>
                    <a:pt x="3689" y="18689"/>
                  </a:lnTo>
                  <a:lnTo>
                    <a:pt x="3689" y="18542"/>
                  </a:lnTo>
                  <a:lnTo>
                    <a:pt x="3735" y="18481"/>
                  </a:lnTo>
                  <a:lnTo>
                    <a:pt x="3735" y="18542"/>
                  </a:lnTo>
                  <a:lnTo>
                    <a:pt x="3708" y="18542"/>
                  </a:lnTo>
                  <a:lnTo>
                    <a:pt x="3780" y="18646"/>
                  </a:lnTo>
                  <a:lnTo>
                    <a:pt x="3845" y="18689"/>
                  </a:lnTo>
                  <a:lnTo>
                    <a:pt x="3845" y="18646"/>
                  </a:lnTo>
                  <a:lnTo>
                    <a:pt x="3823" y="18585"/>
                  </a:lnTo>
                  <a:lnTo>
                    <a:pt x="3845" y="18585"/>
                  </a:lnTo>
                  <a:lnTo>
                    <a:pt x="3869" y="18646"/>
                  </a:lnTo>
                  <a:lnTo>
                    <a:pt x="3823" y="18481"/>
                  </a:lnTo>
                  <a:lnTo>
                    <a:pt x="3869" y="18438"/>
                  </a:lnTo>
                  <a:lnTo>
                    <a:pt x="3890" y="18377"/>
                  </a:lnTo>
                  <a:lnTo>
                    <a:pt x="3914" y="18377"/>
                  </a:lnTo>
                  <a:lnTo>
                    <a:pt x="3960" y="18334"/>
                  </a:lnTo>
                  <a:lnTo>
                    <a:pt x="3979" y="18377"/>
                  </a:lnTo>
                  <a:lnTo>
                    <a:pt x="4070" y="18438"/>
                  </a:lnTo>
                  <a:lnTo>
                    <a:pt x="4097" y="18481"/>
                  </a:lnTo>
                  <a:lnTo>
                    <a:pt x="4097" y="18438"/>
                  </a:lnTo>
                  <a:lnTo>
                    <a:pt x="4142" y="18438"/>
                  </a:lnTo>
                  <a:lnTo>
                    <a:pt x="4097" y="18542"/>
                  </a:lnTo>
                  <a:lnTo>
                    <a:pt x="4097" y="18646"/>
                  </a:lnTo>
                  <a:lnTo>
                    <a:pt x="4142" y="18542"/>
                  </a:lnTo>
                  <a:lnTo>
                    <a:pt x="4206" y="18438"/>
                  </a:lnTo>
                  <a:lnTo>
                    <a:pt x="4233" y="18377"/>
                  </a:lnTo>
                  <a:lnTo>
                    <a:pt x="4343" y="18334"/>
                  </a:lnTo>
                  <a:lnTo>
                    <a:pt x="4458" y="18377"/>
                  </a:lnTo>
                  <a:lnTo>
                    <a:pt x="4504" y="18377"/>
                  </a:lnTo>
                  <a:lnTo>
                    <a:pt x="4413" y="18481"/>
                  </a:lnTo>
                  <a:lnTo>
                    <a:pt x="4413" y="18542"/>
                  </a:lnTo>
                  <a:lnTo>
                    <a:pt x="4324" y="18542"/>
                  </a:lnTo>
                  <a:lnTo>
                    <a:pt x="4298" y="18481"/>
                  </a:lnTo>
                  <a:lnTo>
                    <a:pt x="4279" y="18542"/>
                  </a:lnTo>
                  <a:lnTo>
                    <a:pt x="4279" y="18585"/>
                  </a:lnTo>
                  <a:lnTo>
                    <a:pt x="4206" y="18542"/>
                  </a:lnTo>
                  <a:lnTo>
                    <a:pt x="4161" y="18585"/>
                  </a:lnTo>
                  <a:lnTo>
                    <a:pt x="4097" y="18689"/>
                  </a:lnTo>
                  <a:lnTo>
                    <a:pt x="4097" y="18848"/>
                  </a:lnTo>
                  <a:lnTo>
                    <a:pt x="4188" y="18848"/>
                  </a:lnTo>
                  <a:lnTo>
                    <a:pt x="4161" y="18953"/>
                  </a:lnTo>
                  <a:lnTo>
                    <a:pt x="4188" y="19057"/>
                  </a:lnTo>
                  <a:lnTo>
                    <a:pt x="4206" y="19057"/>
                  </a:lnTo>
                  <a:lnTo>
                    <a:pt x="4188" y="19161"/>
                  </a:lnTo>
                  <a:lnTo>
                    <a:pt x="4206" y="19204"/>
                  </a:lnTo>
                  <a:lnTo>
                    <a:pt x="4161" y="19204"/>
                  </a:lnTo>
                  <a:lnTo>
                    <a:pt x="4142" y="19161"/>
                  </a:lnTo>
                  <a:lnTo>
                    <a:pt x="4115" y="19161"/>
                  </a:lnTo>
                  <a:lnTo>
                    <a:pt x="4142" y="19204"/>
                  </a:lnTo>
                  <a:lnTo>
                    <a:pt x="4115" y="19265"/>
                  </a:lnTo>
                  <a:lnTo>
                    <a:pt x="4188" y="19265"/>
                  </a:lnTo>
                  <a:lnTo>
                    <a:pt x="4233" y="19369"/>
                  </a:lnTo>
                  <a:lnTo>
                    <a:pt x="4233" y="19473"/>
                  </a:lnTo>
                  <a:lnTo>
                    <a:pt x="4233" y="19577"/>
                  </a:lnTo>
                  <a:lnTo>
                    <a:pt x="4279" y="19577"/>
                  </a:lnTo>
                  <a:lnTo>
                    <a:pt x="4279" y="19620"/>
                  </a:lnTo>
                  <a:lnTo>
                    <a:pt x="4233" y="19620"/>
                  </a:lnTo>
                  <a:lnTo>
                    <a:pt x="4252" y="19681"/>
                  </a:lnTo>
                  <a:lnTo>
                    <a:pt x="4370" y="19681"/>
                  </a:lnTo>
                  <a:lnTo>
                    <a:pt x="4279" y="19724"/>
                  </a:lnTo>
                  <a:lnTo>
                    <a:pt x="4279" y="19786"/>
                  </a:lnTo>
                  <a:lnTo>
                    <a:pt x="4343" y="19786"/>
                  </a:lnTo>
                  <a:lnTo>
                    <a:pt x="4370" y="19724"/>
                  </a:lnTo>
                  <a:lnTo>
                    <a:pt x="4394" y="19724"/>
                  </a:lnTo>
                  <a:lnTo>
                    <a:pt x="4458" y="19786"/>
                  </a:lnTo>
                  <a:lnTo>
                    <a:pt x="4485" y="19890"/>
                  </a:lnTo>
                  <a:lnTo>
                    <a:pt x="4550" y="19933"/>
                  </a:lnTo>
                  <a:lnTo>
                    <a:pt x="4622" y="19890"/>
                  </a:lnTo>
                  <a:lnTo>
                    <a:pt x="4641" y="19890"/>
                  </a:lnTo>
                  <a:lnTo>
                    <a:pt x="4641" y="19724"/>
                  </a:lnTo>
                  <a:lnTo>
                    <a:pt x="4713" y="19724"/>
                  </a:lnTo>
                  <a:lnTo>
                    <a:pt x="4823" y="19828"/>
                  </a:lnTo>
                  <a:lnTo>
                    <a:pt x="4847" y="19933"/>
                  </a:lnTo>
                  <a:lnTo>
                    <a:pt x="4914" y="19933"/>
                  </a:lnTo>
                  <a:lnTo>
                    <a:pt x="5029" y="19890"/>
                  </a:lnTo>
                  <a:lnTo>
                    <a:pt x="5094" y="19681"/>
                  </a:lnTo>
                  <a:lnTo>
                    <a:pt x="5212" y="19786"/>
                  </a:lnTo>
                  <a:lnTo>
                    <a:pt x="5276" y="19681"/>
                  </a:lnTo>
                  <a:lnTo>
                    <a:pt x="5276" y="19724"/>
                  </a:lnTo>
                  <a:lnTo>
                    <a:pt x="5257" y="19828"/>
                  </a:lnTo>
                  <a:lnTo>
                    <a:pt x="5276" y="19933"/>
                  </a:lnTo>
                  <a:lnTo>
                    <a:pt x="5303" y="19994"/>
                  </a:lnTo>
                  <a:lnTo>
                    <a:pt x="5349" y="19933"/>
                  </a:lnTo>
                  <a:lnTo>
                    <a:pt x="5367" y="19890"/>
                  </a:lnTo>
                  <a:lnTo>
                    <a:pt x="5367" y="19828"/>
                  </a:lnTo>
                  <a:lnTo>
                    <a:pt x="5367" y="19681"/>
                  </a:lnTo>
                  <a:lnTo>
                    <a:pt x="5394" y="19681"/>
                  </a:lnTo>
                  <a:lnTo>
                    <a:pt x="5413" y="19724"/>
                  </a:lnTo>
                  <a:lnTo>
                    <a:pt x="5483" y="19724"/>
                  </a:lnTo>
                  <a:lnTo>
                    <a:pt x="5555" y="19681"/>
                  </a:lnTo>
                  <a:lnTo>
                    <a:pt x="5646" y="19724"/>
                  </a:lnTo>
                  <a:lnTo>
                    <a:pt x="5737" y="19724"/>
                  </a:lnTo>
                  <a:lnTo>
                    <a:pt x="5828" y="19577"/>
                  </a:lnTo>
                  <a:lnTo>
                    <a:pt x="5893" y="19577"/>
                  </a:lnTo>
                  <a:lnTo>
                    <a:pt x="5938" y="19577"/>
                  </a:lnTo>
                  <a:lnTo>
                    <a:pt x="5984" y="19516"/>
                  </a:lnTo>
                  <a:lnTo>
                    <a:pt x="6008" y="19577"/>
                  </a:lnTo>
                  <a:lnTo>
                    <a:pt x="6072" y="19473"/>
                  </a:lnTo>
                  <a:lnTo>
                    <a:pt x="6145" y="19516"/>
                  </a:lnTo>
                  <a:lnTo>
                    <a:pt x="6255" y="19577"/>
                  </a:lnTo>
                  <a:lnTo>
                    <a:pt x="6300" y="19577"/>
                  </a:lnTo>
                  <a:lnTo>
                    <a:pt x="6282" y="19412"/>
                  </a:lnTo>
                  <a:lnTo>
                    <a:pt x="6255" y="19265"/>
                  </a:lnTo>
                  <a:lnTo>
                    <a:pt x="6255" y="19204"/>
                  </a:lnTo>
                  <a:lnTo>
                    <a:pt x="6236" y="19057"/>
                  </a:lnTo>
                  <a:lnTo>
                    <a:pt x="6190" y="18793"/>
                  </a:lnTo>
                  <a:lnTo>
                    <a:pt x="6236" y="18793"/>
                  </a:lnTo>
                  <a:lnTo>
                    <a:pt x="6236" y="18689"/>
                  </a:lnTo>
                  <a:lnTo>
                    <a:pt x="6255" y="18793"/>
                  </a:lnTo>
                  <a:lnTo>
                    <a:pt x="6327" y="18953"/>
                  </a:lnTo>
                  <a:lnTo>
                    <a:pt x="6483" y="19002"/>
                  </a:lnTo>
                  <a:lnTo>
                    <a:pt x="6528" y="18897"/>
                  </a:lnTo>
                  <a:lnTo>
                    <a:pt x="6643" y="18750"/>
                  </a:lnTo>
                  <a:lnTo>
                    <a:pt x="6643" y="19002"/>
                  </a:lnTo>
                  <a:lnTo>
                    <a:pt x="6735" y="19106"/>
                  </a:lnTo>
                  <a:lnTo>
                    <a:pt x="6689" y="18848"/>
                  </a:lnTo>
                  <a:lnTo>
                    <a:pt x="6735" y="18793"/>
                  </a:lnTo>
                  <a:lnTo>
                    <a:pt x="6761" y="18848"/>
                  </a:lnTo>
                  <a:lnTo>
                    <a:pt x="6761" y="18750"/>
                  </a:lnTo>
                  <a:lnTo>
                    <a:pt x="6761" y="18542"/>
                  </a:lnTo>
                  <a:lnTo>
                    <a:pt x="6871" y="18438"/>
                  </a:lnTo>
                  <a:lnTo>
                    <a:pt x="6761" y="18334"/>
                  </a:lnTo>
                  <a:lnTo>
                    <a:pt x="6670" y="180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4856711" y="3430574"/>
              <a:ext cx="308369" cy="191931"/>
            </a:xfrm>
            <a:custGeom>
              <a:avLst/>
              <a:gdLst/>
              <a:ahLst/>
              <a:cxnLst>
                <a:cxn ang="0">
                  <a:pos x="3118" y="5455"/>
                </a:cxn>
                <a:cxn ang="0">
                  <a:pos x="4809" y="2727"/>
                </a:cxn>
                <a:cxn ang="0">
                  <a:pos x="5373" y="3102"/>
                </a:cxn>
                <a:cxn ang="0">
                  <a:pos x="5937" y="3636"/>
                </a:cxn>
                <a:cxn ang="0">
                  <a:pos x="5373" y="3636"/>
                </a:cxn>
                <a:cxn ang="0">
                  <a:pos x="7861" y="4920"/>
                </a:cxn>
                <a:cxn ang="0">
                  <a:pos x="7065" y="6364"/>
                </a:cxn>
                <a:cxn ang="0">
                  <a:pos x="7065" y="7219"/>
                </a:cxn>
                <a:cxn ang="0">
                  <a:pos x="7861" y="9465"/>
                </a:cxn>
                <a:cxn ang="0">
                  <a:pos x="10083" y="8556"/>
                </a:cxn>
                <a:cxn ang="0">
                  <a:pos x="11774" y="7647"/>
                </a:cxn>
                <a:cxn ang="0">
                  <a:pos x="12106" y="7219"/>
                </a:cxn>
                <a:cxn ang="0">
                  <a:pos x="9287" y="4920"/>
                </a:cxn>
                <a:cxn ang="0">
                  <a:pos x="11211" y="5455"/>
                </a:cxn>
                <a:cxn ang="0">
                  <a:pos x="14030" y="1283"/>
                </a:cxn>
                <a:cxn ang="0">
                  <a:pos x="16020" y="909"/>
                </a:cxn>
                <a:cxn ang="0">
                  <a:pos x="14892" y="2727"/>
                </a:cxn>
                <a:cxn ang="0">
                  <a:pos x="12902" y="7647"/>
                </a:cxn>
                <a:cxn ang="0">
                  <a:pos x="16020" y="10856"/>
                </a:cxn>
                <a:cxn ang="0">
                  <a:pos x="19138" y="13957"/>
                </a:cxn>
                <a:cxn ang="0">
                  <a:pos x="19967" y="18128"/>
                </a:cxn>
                <a:cxn ang="0">
                  <a:pos x="17479" y="19947"/>
                </a:cxn>
                <a:cxn ang="0">
                  <a:pos x="15158" y="19947"/>
                </a:cxn>
                <a:cxn ang="0">
                  <a:pos x="14328" y="19947"/>
                </a:cxn>
                <a:cxn ang="0">
                  <a:pos x="12902" y="18503"/>
                </a:cxn>
                <a:cxn ang="0">
                  <a:pos x="12106" y="18128"/>
                </a:cxn>
                <a:cxn ang="0">
                  <a:pos x="10647" y="17219"/>
                </a:cxn>
                <a:cxn ang="0">
                  <a:pos x="10415" y="16684"/>
                </a:cxn>
                <a:cxn ang="0">
                  <a:pos x="8425" y="17219"/>
                </a:cxn>
                <a:cxn ang="0">
                  <a:pos x="6501" y="18503"/>
                </a:cxn>
                <a:cxn ang="0">
                  <a:pos x="5373" y="19947"/>
                </a:cxn>
                <a:cxn ang="0">
                  <a:pos x="3914" y="19412"/>
                </a:cxn>
                <a:cxn ang="0">
                  <a:pos x="2255" y="19412"/>
                </a:cxn>
                <a:cxn ang="0">
                  <a:pos x="796" y="17219"/>
                </a:cxn>
                <a:cxn ang="0">
                  <a:pos x="564" y="15401"/>
                </a:cxn>
                <a:cxn ang="0">
                  <a:pos x="796" y="13048"/>
                </a:cxn>
                <a:cxn ang="0">
                  <a:pos x="1128" y="11765"/>
                </a:cxn>
                <a:cxn ang="0">
                  <a:pos x="1360" y="9465"/>
                </a:cxn>
                <a:cxn ang="0">
                  <a:pos x="1360" y="8128"/>
                </a:cxn>
                <a:cxn ang="0">
                  <a:pos x="1692" y="9037"/>
                </a:cxn>
                <a:cxn ang="0">
                  <a:pos x="2554" y="6738"/>
                </a:cxn>
              </a:cxnLst>
              <a:rect l="0" t="0" r="r" b="b"/>
              <a:pathLst>
                <a:path w="20000" h="20000">
                  <a:moveTo>
                    <a:pt x="2554" y="6738"/>
                  </a:moveTo>
                  <a:lnTo>
                    <a:pt x="3118" y="5455"/>
                  </a:lnTo>
                  <a:lnTo>
                    <a:pt x="3914" y="3102"/>
                  </a:lnTo>
                  <a:lnTo>
                    <a:pt x="4809" y="2727"/>
                  </a:lnTo>
                  <a:lnTo>
                    <a:pt x="5041" y="2727"/>
                  </a:lnTo>
                  <a:lnTo>
                    <a:pt x="5373" y="3102"/>
                  </a:lnTo>
                  <a:lnTo>
                    <a:pt x="5373" y="2193"/>
                  </a:lnTo>
                  <a:lnTo>
                    <a:pt x="5937" y="3636"/>
                  </a:lnTo>
                  <a:lnTo>
                    <a:pt x="5605" y="3636"/>
                  </a:lnTo>
                  <a:lnTo>
                    <a:pt x="5373" y="3636"/>
                  </a:lnTo>
                  <a:lnTo>
                    <a:pt x="5605" y="4545"/>
                  </a:lnTo>
                  <a:lnTo>
                    <a:pt x="7861" y="4920"/>
                  </a:lnTo>
                  <a:lnTo>
                    <a:pt x="8159" y="5455"/>
                  </a:lnTo>
                  <a:lnTo>
                    <a:pt x="7065" y="6364"/>
                  </a:lnTo>
                  <a:lnTo>
                    <a:pt x="6501" y="6738"/>
                  </a:lnTo>
                  <a:lnTo>
                    <a:pt x="7065" y="7219"/>
                  </a:lnTo>
                  <a:lnTo>
                    <a:pt x="8159" y="8128"/>
                  </a:lnTo>
                  <a:lnTo>
                    <a:pt x="7861" y="9465"/>
                  </a:lnTo>
                  <a:lnTo>
                    <a:pt x="8723" y="9947"/>
                  </a:lnTo>
                  <a:lnTo>
                    <a:pt x="10083" y="8556"/>
                  </a:lnTo>
                  <a:lnTo>
                    <a:pt x="10978" y="7647"/>
                  </a:lnTo>
                  <a:lnTo>
                    <a:pt x="11774" y="7647"/>
                  </a:lnTo>
                  <a:lnTo>
                    <a:pt x="12338" y="7647"/>
                  </a:lnTo>
                  <a:lnTo>
                    <a:pt x="12106" y="7219"/>
                  </a:lnTo>
                  <a:lnTo>
                    <a:pt x="9552" y="6364"/>
                  </a:lnTo>
                  <a:lnTo>
                    <a:pt x="9287" y="4920"/>
                  </a:lnTo>
                  <a:lnTo>
                    <a:pt x="10647" y="3636"/>
                  </a:lnTo>
                  <a:lnTo>
                    <a:pt x="11211" y="5455"/>
                  </a:lnTo>
                  <a:lnTo>
                    <a:pt x="10978" y="3102"/>
                  </a:lnTo>
                  <a:lnTo>
                    <a:pt x="14030" y="1283"/>
                  </a:lnTo>
                  <a:lnTo>
                    <a:pt x="15456" y="0"/>
                  </a:lnTo>
                  <a:lnTo>
                    <a:pt x="16020" y="909"/>
                  </a:lnTo>
                  <a:lnTo>
                    <a:pt x="15721" y="2727"/>
                  </a:lnTo>
                  <a:lnTo>
                    <a:pt x="14892" y="2727"/>
                  </a:lnTo>
                  <a:lnTo>
                    <a:pt x="12902" y="6738"/>
                  </a:lnTo>
                  <a:lnTo>
                    <a:pt x="12902" y="7647"/>
                  </a:lnTo>
                  <a:lnTo>
                    <a:pt x="14892" y="9465"/>
                  </a:lnTo>
                  <a:lnTo>
                    <a:pt x="16020" y="10856"/>
                  </a:lnTo>
                  <a:lnTo>
                    <a:pt x="17479" y="12674"/>
                  </a:lnTo>
                  <a:lnTo>
                    <a:pt x="19138" y="13957"/>
                  </a:lnTo>
                  <a:lnTo>
                    <a:pt x="19967" y="16310"/>
                  </a:lnTo>
                  <a:lnTo>
                    <a:pt x="19967" y="18128"/>
                  </a:lnTo>
                  <a:lnTo>
                    <a:pt x="18839" y="19412"/>
                  </a:lnTo>
                  <a:lnTo>
                    <a:pt x="17479" y="19947"/>
                  </a:lnTo>
                  <a:lnTo>
                    <a:pt x="16915" y="19412"/>
                  </a:lnTo>
                  <a:lnTo>
                    <a:pt x="15158" y="19947"/>
                  </a:lnTo>
                  <a:lnTo>
                    <a:pt x="14594" y="19412"/>
                  </a:lnTo>
                  <a:lnTo>
                    <a:pt x="14328" y="19947"/>
                  </a:lnTo>
                  <a:lnTo>
                    <a:pt x="13234" y="19037"/>
                  </a:lnTo>
                  <a:lnTo>
                    <a:pt x="12902" y="18503"/>
                  </a:lnTo>
                  <a:lnTo>
                    <a:pt x="12902" y="19037"/>
                  </a:lnTo>
                  <a:lnTo>
                    <a:pt x="12106" y="18128"/>
                  </a:lnTo>
                  <a:lnTo>
                    <a:pt x="11542" y="18128"/>
                  </a:lnTo>
                  <a:lnTo>
                    <a:pt x="10647" y="17219"/>
                  </a:lnTo>
                  <a:lnTo>
                    <a:pt x="10647" y="16684"/>
                  </a:lnTo>
                  <a:lnTo>
                    <a:pt x="10415" y="16684"/>
                  </a:lnTo>
                  <a:lnTo>
                    <a:pt x="10415" y="17219"/>
                  </a:lnTo>
                  <a:lnTo>
                    <a:pt x="8425" y="17219"/>
                  </a:lnTo>
                  <a:lnTo>
                    <a:pt x="7297" y="17594"/>
                  </a:lnTo>
                  <a:lnTo>
                    <a:pt x="6501" y="18503"/>
                  </a:lnTo>
                  <a:lnTo>
                    <a:pt x="5605" y="19037"/>
                  </a:lnTo>
                  <a:lnTo>
                    <a:pt x="5373" y="19947"/>
                  </a:lnTo>
                  <a:lnTo>
                    <a:pt x="4478" y="19947"/>
                  </a:lnTo>
                  <a:lnTo>
                    <a:pt x="3914" y="19412"/>
                  </a:lnTo>
                  <a:lnTo>
                    <a:pt x="3682" y="19412"/>
                  </a:lnTo>
                  <a:lnTo>
                    <a:pt x="2255" y="19412"/>
                  </a:lnTo>
                  <a:lnTo>
                    <a:pt x="564" y="18128"/>
                  </a:lnTo>
                  <a:lnTo>
                    <a:pt x="796" y="17219"/>
                  </a:lnTo>
                  <a:lnTo>
                    <a:pt x="0" y="15775"/>
                  </a:lnTo>
                  <a:lnTo>
                    <a:pt x="564" y="15401"/>
                  </a:lnTo>
                  <a:lnTo>
                    <a:pt x="232" y="13957"/>
                  </a:lnTo>
                  <a:lnTo>
                    <a:pt x="796" y="13048"/>
                  </a:lnTo>
                  <a:lnTo>
                    <a:pt x="1128" y="13048"/>
                  </a:lnTo>
                  <a:lnTo>
                    <a:pt x="1128" y="11765"/>
                  </a:lnTo>
                  <a:lnTo>
                    <a:pt x="1360" y="9947"/>
                  </a:lnTo>
                  <a:lnTo>
                    <a:pt x="1360" y="9465"/>
                  </a:lnTo>
                  <a:lnTo>
                    <a:pt x="1360" y="9037"/>
                  </a:lnTo>
                  <a:lnTo>
                    <a:pt x="1360" y="8128"/>
                  </a:lnTo>
                  <a:lnTo>
                    <a:pt x="1692" y="8128"/>
                  </a:lnTo>
                  <a:lnTo>
                    <a:pt x="1692" y="9037"/>
                  </a:lnTo>
                  <a:lnTo>
                    <a:pt x="2554" y="8556"/>
                  </a:lnTo>
                  <a:lnTo>
                    <a:pt x="2554" y="67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9" name="Freeform 42"/>
            <p:cNvSpPr>
              <a:spLocks/>
            </p:cNvSpPr>
            <p:nvPr/>
          </p:nvSpPr>
          <p:spPr bwMode="auto">
            <a:xfrm>
              <a:off x="4486924" y="3209213"/>
              <a:ext cx="12795" cy="8957"/>
            </a:xfrm>
            <a:custGeom>
              <a:avLst/>
              <a:gdLst/>
              <a:ahLst/>
              <a:cxnLst>
                <a:cxn ang="0">
                  <a:pos x="13077" y="18889"/>
                </a:cxn>
                <a:cxn ang="0">
                  <a:pos x="19231" y="18889"/>
                </a:cxn>
                <a:cxn ang="0">
                  <a:pos x="19231" y="11111"/>
                </a:cxn>
                <a:cxn ang="0">
                  <a:pos x="13077" y="11111"/>
                </a:cxn>
                <a:cxn ang="0">
                  <a:pos x="5385" y="0"/>
                </a:cxn>
                <a:cxn ang="0">
                  <a:pos x="0" y="18889"/>
                </a:cxn>
                <a:cxn ang="0">
                  <a:pos x="13077" y="18889"/>
                </a:cxn>
              </a:cxnLst>
              <a:rect l="0" t="0" r="r" b="b"/>
              <a:pathLst>
                <a:path w="20000" h="20000">
                  <a:moveTo>
                    <a:pt x="13077" y="18889"/>
                  </a:moveTo>
                  <a:lnTo>
                    <a:pt x="19231" y="18889"/>
                  </a:lnTo>
                  <a:lnTo>
                    <a:pt x="19231" y="11111"/>
                  </a:lnTo>
                  <a:lnTo>
                    <a:pt x="13077" y="11111"/>
                  </a:lnTo>
                  <a:lnTo>
                    <a:pt x="5385" y="0"/>
                  </a:lnTo>
                  <a:lnTo>
                    <a:pt x="0" y="18889"/>
                  </a:lnTo>
                  <a:lnTo>
                    <a:pt x="13077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" name="Freeform 41"/>
            <p:cNvSpPr>
              <a:spLocks/>
            </p:cNvSpPr>
            <p:nvPr/>
          </p:nvSpPr>
          <p:spPr bwMode="auto">
            <a:xfrm>
              <a:off x="4461333" y="3191300"/>
              <a:ext cx="17914" cy="14075"/>
            </a:xfrm>
            <a:custGeom>
              <a:avLst/>
              <a:gdLst/>
              <a:ahLst/>
              <a:cxnLst>
                <a:cxn ang="0">
                  <a:pos x="19429" y="19286"/>
                </a:cxn>
                <a:cxn ang="0">
                  <a:pos x="13714" y="0"/>
                </a:cxn>
                <a:cxn ang="0">
                  <a:pos x="13714" y="0"/>
                </a:cxn>
                <a:cxn ang="0">
                  <a:pos x="0" y="7143"/>
                </a:cxn>
                <a:cxn ang="0">
                  <a:pos x="4000" y="12143"/>
                </a:cxn>
                <a:cxn ang="0">
                  <a:pos x="9714" y="19286"/>
                </a:cxn>
                <a:cxn ang="0">
                  <a:pos x="19429" y="19286"/>
                </a:cxn>
              </a:cxnLst>
              <a:rect l="0" t="0" r="r" b="b"/>
              <a:pathLst>
                <a:path w="20000" h="20000">
                  <a:moveTo>
                    <a:pt x="19429" y="19286"/>
                  </a:moveTo>
                  <a:lnTo>
                    <a:pt x="13714" y="0"/>
                  </a:lnTo>
                  <a:lnTo>
                    <a:pt x="0" y="7143"/>
                  </a:lnTo>
                  <a:lnTo>
                    <a:pt x="4000" y="12143"/>
                  </a:lnTo>
                  <a:lnTo>
                    <a:pt x="9714" y="19286"/>
                  </a:lnTo>
                  <a:lnTo>
                    <a:pt x="19429" y="192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1" name="Freeform 40"/>
            <p:cNvSpPr>
              <a:spLocks/>
            </p:cNvSpPr>
            <p:nvPr/>
          </p:nvSpPr>
          <p:spPr bwMode="auto">
            <a:xfrm>
              <a:off x="4486924" y="3173386"/>
              <a:ext cx="30709" cy="35827"/>
            </a:xfrm>
            <a:custGeom>
              <a:avLst/>
              <a:gdLst/>
              <a:ahLst/>
              <a:cxnLst>
                <a:cxn ang="0">
                  <a:pos x="13898" y="19710"/>
                </a:cxn>
                <a:cxn ang="0">
                  <a:pos x="13898" y="14783"/>
                </a:cxn>
                <a:cxn ang="0">
                  <a:pos x="16949" y="12464"/>
                </a:cxn>
                <a:cxn ang="0">
                  <a:pos x="13898" y="9855"/>
                </a:cxn>
                <a:cxn ang="0">
                  <a:pos x="19661" y="7826"/>
                </a:cxn>
                <a:cxn ang="0">
                  <a:pos x="16949" y="0"/>
                </a:cxn>
                <a:cxn ang="0">
                  <a:pos x="13898" y="0"/>
                </a:cxn>
                <a:cxn ang="0">
                  <a:pos x="11525" y="2899"/>
                </a:cxn>
                <a:cxn ang="0">
                  <a:pos x="11525" y="2899"/>
                </a:cxn>
                <a:cxn ang="0">
                  <a:pos x="8136" y="4928"/>
                </a:cxn>
                <a:cxn ang="0">
                  <a:pos x="5763" y="2899"/>
                </a:cxn>
                <a:cxn ang="0">
                  <a:pos x="2373" y="4928"/>
                </a:cxn>
                <a:cxn ang="0">
                  <a:pos x="0" y="4928"/>
                </a:cxn>
                <a:cxn ang="0">
                  <a:pos x="8136" y="14783"/>
                </a:cxn>
                <a:cxn ang="0">
                  <a:pos x="11525" y="19710"/>
                </a:cxn>
                <a:cxn ang="0">
                  <a:pos x="13898" y="19710"/>
                </a:cxn>
              </a:cxnLst>
              <a:rect l="0" t="0" r="r" b="b"/>
              <a:pathLst>
                <a:path w="20000" h="20000">
                  <a:moveTo>
                    <a:pt x="13898" y="19710"/>
                  </a:moveTo>
                  <a:lnTo>
                    <a:pt x="13898" y="14783"/>
                  </a:lnTo>
                  <a:lnTo>
                    <a:pt x="16949" y="12464"/>
                  </a:lnTo>
                  <a:lnTo>
                    <a:pt x="13898" y="9855"/>
                  </a:lnTo>
                  <a:lnTo>
                    <a:pt x="19661" y="7826"/>
                  </a:lnTo>
                  <a:lnTo>
                    <a:pt x="16949" y="0"/>
                  </a:lnTo>
                  <a:lnTo>
                    <a:pt x="13898" y="0"/>
                  </a:lnTo>
                  <a:lnTo>
                    <a:pt x="11525" y="2899"/>
                  </a:lnTo>
                  <a:lnTo>
                    <a:pt x="8136" y="4928"/>
                  </a:lnTo>
                  <a:lnTo>
                    <a:pt x="5763" y="2899"/>
                  </a:lnTo>
                  <a:lnTo>
                    <a:pt x="2373" y="4928"/>
                  </a:lnTo>
                  <a:lnTo>
                    <a:pt x="0" y="4928"/>
                  </a:lnTo>
                  <a:lnTo>
                    <a:pt x="8136" y="14783"/>
                  </a:lnTo>
                  <a:lnTo>
                    <a:pt x="11525" y="19710"/>
                  </a:lnTo>
                  <a:lnTo>
                    <a:pt x="13898" y="197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2" name="Freeform 39"/>
            <p:cNvSpPr>
              <a:spLocks/>
            </p:cNvSpPr>
            <p:nvPr/>
          </p:nvSpPr>
          <p:spPr bwMode="auto">
            <a:xfrm>
              <a:off x="4104341" y="3118367"/>
              <a:ext cx="8957" cy="5118"/>
            </a:xfrm>
            <a:custGeom>
              <a:avLst/>
              <a:gdLst/>
              <a:ahLst/>
              <a:cxnLst>
                <a:cxn ang="0">
                  <a:pos x="18889" y="17778"/>
                </a:cxn>
                <a:cxn ang="0">
                  <a:pos x="18889" y="0"/>
                </a:cxn>
                <a:cxn ang="0">
                  <a:pos x="0" y="0"/>
                </a:cxn>
                <a:cxn ang="0">
                  <a:pos x="18889" y="17778"/>
                </a:cxn>
              </a:cxnLst>
              <a:rect l="0" t="0" r="r" b="b"/>
              <a:pathLst>
                <a:path w="20000" h="20000">
                  <a:moveTo>
                    <a:pt x="18889" y="17778"/>
                  </a:moveTo>
                  <a:lnTo>
                    <a:pt x="18889" y="0"/>
                  </a:lnTo>
                  <a:lnTo>
                    <a:pt x="0" y="0"/>
                  </a:lnTo>
                  <a:lnTo>
                    <a:pt x="18889" y="177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3" name="Freeform 38"/>
            <p:cNvSpPr>
              <a:spLocks/>
            </p:cNvSpPr>
            <p:nvPr/>
          </p:nvSpPr>
          <p:spPr bwMode="auto">
            <a:xfrm>
              <a:off x="4117137" y="2953305"/>
              <a:ext cx="14075" cy="14075"/>
            </a:xfrm>
            <a:custGeom>
              <a:avLst/>
              <a:gdLst/>
              <a:ahLst/>
              <a:cxnLst>
                <a:cxn ang="0">
                  <a:pos x="12143" y="19286"/>
                </a:cxn>
                <a:cxn ang="0">
                  <a:pos x="19286" y="12143"/>
                </a:cxn>
                <a:cxn ang="0">
                  <a:pos x="7143" y="0"/>
                </a:cxn>
                <a:cxn ang="0">
                  <a:pos x="0" y="7143"/>
                </a:cxn>
                <a:cxn ang="0">
                  <a:pos x="12143" y="19286"/>
                </a:cxn>
              </a:cxnLst>
              <a:rect l="0" t="0" r="r" b="b"/>
              <a:pathLst>
                <a:path w="20000" h="20000">
                  <a:moveTo>
                    <a:pt x="12143" y="19286"/>
                  </a:moveTo>
                  <a:lnTo>
                    <a:pt x="19286" y="12143"/>
                  </a:lnTo>
                  <a:lnTo>
                    <a:pt x="7143" y="0"/>
                  </a:lnTo>
                  <a:lnTo>
                    <a:pt x="0" y="7143"/>
                  </a:lnTo>
                  <a:lnTo>
                    <a:pt x="12143" y="192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4" name="Freeform 37"/>
            <p:cNvSpPr>
              <a:spLocks/>
            </p:cNvSpPr>
            <p:nvPr/>
          </p:nvSpPr>
          <p:spPr bwMode="auto">
            <a:xfrm>
              <a:off x="4109460" y="3127323"/>
              <a:ext cx="5118" cy="8957"/>
            </a:xfrm>
            <a:custGeom>
              <a:avLst/>
              <a:gdLst/>
              <a:ahLst/>
              <a:cxnLst>
                <a:cxn ang="0">
                  <a:pos x="18182" y="18889"/>
                </a:cxn>
                <a:cxn ang="0">
                  <a:pos x="18182" y="7778"/>
                </a:cxn>
                <a:cxn ang="0">
                  <a:pos x="0" y="0"/>
                </a:cxn>
                <a:cxn ang="0">
                  <a:pos x="0" y="18889"/>
                </a:cxn>
                <a:cxn ang="0">
                  <a:pos x="18182" y="18889"/>
                </a:cxn>
              </a:cxnLst>
              <a:rect l="0" t="0" r="r" b="b"/>
              <a:pathLst>
                <a:path w="20000" h="20000">
                  <a:moveTo>
                    <a:pt x="18182" y="18889"/>
                  </a:moveTo>
                  <a:lnTo>
                    <a:pt x="18182" y="7778"/>
                  </a:lnTo>
                  <a:lnTo>
                    <a:pt x="0" y="0"/>
                  </a:lnTo>
                  <a:lnTo>
                    <a:pt x="0" y="18889"/>
                  </a:lnTo>
                  <a:lnTo>
                    <a:pt x="18182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" name="Freeform 36"/>
            <p:cNvSpPr>
              <a:spLocks/>
            </p:cNvSpPr>
            <p:nvPr/>
          </p:nvSpPr>
          <p:spPr bwMode="auto">
            <a:xfrm>
              <a:off x="4191350" y="3065905"/>
              <a:ext cx="12795" cy="8957"/>
            </a:xfrm>
            <a:custGeom>
              <a:avLst/>
              <a:gdLst/>
              <a:ahLst/>
              <a:cxnLst>
                <a:cxn ang="0">
                  <a:pos x="19231" y="18889"/>
                </a:cxn>
                <a:cxn ang="0">
                  <a:pos x="19231" y="7778"/>
                </a:cxn>
                <a:cxn ang="0">
                  <a:pos x="5385" y="7778"/>
                </a:cxn>
                <a:cxn ang="0">
                  <a:pos x="5385" y="7778"/>
                </a:cxn>
                <a:cxn ang="0">
                  <a:pos x="0" y="0"/>
                </a:cxn>
                <a:cxn ang="0">
                  <a:pos x="0" y="18889"/>
                </a:cxn>
                <a:cxn ang="0">
                  <a:pos x="19231" y="18889"/>
                </a:cxn>
              </a:cxnLst>
              <a:rect l="0" t="0" r="r" b="b"/>
              <a:pathLst>
                <a:path w="20000" h="20000">
                  <a:moveTo>
                    <a:pt x="19231" y="18889"/>
                  </a:moveTo>
                  <a:lnTo>
                    <a:pt x="19231" y="7778"/>
                  </a:lnTo>
                  <a:lnTo>
                    <a:pt x="5385" y="7778"/>
                  </a:lnTo>
                  <a:lnTo>
                    <a:pt x="0" y="0"/>
                  </a:lnTo>
                  <a:lnTo>
                    <a:pt x="0" y="18889"/>
                  </a:lnTo>
                  <a:lnTo>
                    <a:pt x="19231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" name="Freeform 35"/>
            <p:cNvSpPr>
              <a:spLocks/>
            </p:cNvSpPr>
            <p:nvPr/>
          </p:nvSpPr>
          <p:spPr bwMode="auto">
            <a:xfrm>
              <a:off x="4225898" y="3014723"/>
              <a:ext cx="14075" cy="26871"/>
            </a:xfrm>
            <a:custGeom>
              <a:avLst/>
              <a:gdLst/>
              <a:ahLst/>
              <a:cxnLst>
                <a:cxn ang="0">
                  <a:pos x="5000" y="13077"/>
                </a:cxn>
                <a:cxn ang="0">
                  <a:pos x="0" y="10385"/>
                </a:cxn>
                <a:cxn ang="0">
                  <a:pos x="5000" y="10385"/>
                </a:cxn>
                <a:cxn ang="0">
                  <a:pos x="0" y="3846"/>
                </a:cxn>
                <a:cxn ang="0">
                  <a:pos x="12143" y="0"/>
                </a:cxn>
                <a:cxn ang="0">
                  <a:pos x="12143" y="6538"/>
                </a:cxn>
                <a:cxn ang="0">
                  <a:pos x="19286" y="13077"/>
                </a:cxn>
                <a:cxn ang="0">
                  <a:pos x="5000" y="19615"/>
                </a:cxn>
                <a:cxn ang="0">
                  <a:pos x="5000" y="13077"/>
                </a:cxn>
              </a:cxnLst>
              <a:rect l="0" t="0" r="r" b="b"/>
              <a:pathLst>
                <a:path w="20000" h="20000">
                  <a:moveTo>
                    <a:pt x="5000" y="13077"/>
                  </a:moveTo>
                  <a:lnTo>
                    <a:pt x="0" y="10385"/>
                  </a:lnTo>
                  <a:lnTo>
                    <a:pt x="5000" y="10385"/>
                  </a:lnTo>
                  <a:lnTo>
                    <a:pt x="0" y="3846"/>
                  </a:lnTo>
                  <a:lnTo>
                    <a:pt x="12143" y="0"/>
                  </a:lnTo>
                  <a:lnTo>
                    <a:pt x="12143" y="6538"/>
                  </a:lnTo>
                  <a:lnTo>
                    <a:pt x="19286" y="13077"/>
                  </a:lnTo>
                  <a:lnTo>
                    <a:pt x="5000" y="19615"/>
                  </a:lnTo>
                  <a:lnTo>
                    <a:pt x="5000" y="130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7" name="Freeform 34"/>
            <p:cNvSpPr>
              <a:spLocks/>
            </p:cNvSpPr>
            <p:nvPr/>
          </p:nvSpPr>
          <p:spPr bwMode="auto">
            <a:xfrm>
              <a:off x="4117137" y="3092776"/>
              <a:ext cx="14075" cy="21752"/>
            </a:xfrm>
            <a:custGeom>
              <a:avLst/>
              <a:gdLst/>
              <a:ahLst/>
              <a:cxnLst>
                <a:cxn ang="0">
                  <a:pos x="0" y="19535"/>
                </a:cxn>
                <a:cxn ang="0">
                  <a:pos x="12143" y="15814"/>
                </a:cxn>
                <a:cxn ang="0">
                  <a:pos x="19286" y="11163"/>
                </a:cxn>
                <a:cxn ang="0">
                  <a:pos x="19286" y="11163"/>
                </a:cxn>
                <a:cxn ang="0">
                  <a:pos x="12143" y="11163"/>
                </a:cxn>
                <a:cxn ang="0">
                  <a:pos x="19286" y="3256"/>
                </a:cxn>
                <a:cxn ang="0">
                  <a:pos x="19286" y="0"/>
                </a:cxn>
                <a:cxn ang="0">
                  <a:pos x="7143" y="3256"/>
                </a:cxn>
                <a:cxn ang="0">
                  <a:pos x="7143" y="7907"/>
                </a:cxn>
                <a:cxn ang="0">
                  <a:pos x="0" y="7907"/>
                </a:cxn>
                <a:cxn ang="0">
                  <a:pos x="0" y="11163"/>
                </a:cxn>
                <a:cxn ang="0">
                  <a:pos x="0" y="15814"/>
                </a:cxn>
                <a:cxn ang="0">
                  <a:pos x="0" y="19535"/>
                </a:cxn>
              </a:cxnLst>
              <a:rect l="0" t="0" r="r" b="b"/>
              <a:pathLst>
                <a:path w="20000" h="20000">
                  <a:moveTo>
                    <a:pt x="0" y="19535"/>
                  </a:moveTo>
                  <a:lnTo>
                    <a:pt x="12143" y="15814"/>
                  </a:lnTo>
                  <a:lnTo>
                    <a:pt x="19286" y="11163"/>
                  </a:lnTo>
                  <a:lnTo>
                    <a:pt x="12143" y="11163"/>
                  </a:lnTo>
                  <a:lnTo>
                    <a:pt x="19286" y="3256"/>
                  </a:lnTo>
                  <a:lnTo>
                    <a:pt x="19286" y="0"/>
                  </a:lnTo>
                  <a:lnTo>
                    <a:pt x="7143" y="3256"/>
                  </a:lnTo>
                  <a:lnTo>
                    <a:pt x="7143" y="7907"/>
                  </a:lnTo>
                  <a:lnTo>
                    <a:pt x="0" y="7907"/>
                  </a:lnTo>
                  <a:lnTo>
                    <a:pt x="0" y="11163"/>
                  </a:lnTo>
                  <a:lnTo>
                    <a:pt x="0" y="15814"/>
                  </a:lnTo>
                  <a:lnTo>
                    <a:pt x="0" y="195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8" name="Freeform 33"/>
            <p:cNvSpPr>
              <a:spLocks/>
            </p:cNvSpPr>
            <p:nvPr/>
          </p:nvSpPr>
          <p:spPr bwMode="auto">
            <a:xfrm>
              <a:off x="4122255" y="3118367"/>
              <a:ext cx="21753" cy="17914"/>
            </a:xfrm>
            <a:custGeom>
              <a:avLst/>
              <a:gdLst/>
              <a:ahLst/>
              <a:cxnLst>
                <a:cxn ang="0">
                  <a:pos x="15814" y="19429"/>
                </a:cxn>
                <a:cxn ang="0">
                  <a:pos x="19535" y="13714"/>
                </a:cxn>
                <a:cxn ang="0">
                  <a:pos x="11163" y="13714"/>
                </a:cxn>
                <a:cxn ang="0">
                  <a:pos x="11163" y="0"/>
                </a:cxn>
                <a:cxn ang="0">
                  <a:pos x="7907" y="0"/>
                </a:cxn>
                <a:cxn ang="0">
                  <a:pos x="7907" y="0"/>
                </a:cxn>
                <a:cxn ang="0">
                  <a:pos x="7907" y="4000"/>
                </a:cxn>
                <a:cxn ang="0">
                  <a:pos x="3256" y="0"/>
                </a:cxn>
                <a:cxn ang="0">
                  <a:pos x="0" y="9714"/>
                </a:cxn>
                <a:cxn ang="0">
                  <a:pos x="3256" y="9714"/>
                </a:cxn>
                <a:cxn ang="0">
                  <a:pos x="7907" y="19429"/>
                </a:cxn>
                <a:cxn ang="0">
                  <a:pos x="15814" y="19429"/>
                </a:cxn>
                <a:cxn ang="0">
                  <a:pos x="11163" y="19429"/>
                </a:cxn>
                <a:cxn ang="0">
                  <a:pos x="15814" y="19429"/>
                </a:cxn>
              </a:cxnLst>
              <a:rect l="0" t="0" r="r" b="b"/>
              <a:pathLst>
                <a:path w="20000" h="20000">
                  <a:moveTo>
                    <a:pt x="15814" y="19429"/>
                  </a:moveTo>
                  <a:lnTo>
                    <a:pt x="19535" y="13714"/>
                  </a:lnTo>
                  <a:lnTo>
                    <a:pt x="11163" y="13714"/>
                  </a:lnTo>
                  <a:lnTo>
                    <a:pt x="11163" y="0"/>
                  </a:lnTo>
                  <a:lnTo>
                    <a:pt x="7907" y="0"/>
                  </a:lnTo>
                  <a:lnTo>
                    <a:pt x="7907" y="4000"/>
                  </a:lnTo>
                  <a:lnTo>
                    <a:pt x="3256" y="0"/>
                  </a:lnTo>
                  <a:lnTo>
                    <a:pt x="0" y="9714"/>
                  </a:lnTo>
                  <a:lnTo>
                    <a:pt x="3256" y="9714"/>
                  </a:lnTo>
                  <a:lnTo>
                    <a:pt x="7907" y="19429"/>
                  </a:lnTo>
                  <a:lnTo>
                    <a:pt x="15814" y="19429"/>
                  </a:lnTo>
                  <a:lnTo>
                    <a:pt x="11163" y="19429"/>
                  </a:lnTo>
                  <a:lnTo>
                    <a:pt x="15814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9" name="Freeform 32"/>
            <p:cNvSpPr>
              <a:spLocks/>
            </p:cNvSpPr>
            <p:nvPr/>
          </p:nvSpPr>
          <p:spPr bwMode="auto">
            <a:xfrm>
              <a:off x="4039085" y="3196418"/>
              <a:ext cx="110040" cy="121557"/>
            </a:xfrm>
            <a:custGeom>
              <a:avLst/>
              <a:gdLst/>
              <a:ahLst/>
              <a:cxnLst>
                <a:cxn ang="0">
                  <a:pos x="16729" y="588"/>
                </a:cxn>
                <a:cxn ang="0">
                  <a:pos x="18972" y="2857"/>
                </a:cxn>
                <a:cxn ang="0">
                  <a:pos x="18972" y="3445"/>
                </a:cxn>
                <a:cxn ang="0">
                  <a:pos x="17383" y="7059"/>
                </a:cxn>
                <a:cxn ang="0">
                  <a:pos x="15794" y="7059"/>
                </a:cxn>
                <a:cxn ang="0">
                  <a:pos x="16729" y="10588"/>
                </a:cxn>
                <a:cxn ang="0">
                  <a:pos x="16729" y="11345"/>
                </a:cxn>
                <a:cxn ang="0">
                  <a:pos x="15794" y="14202"/>
                </a:cxn>
                <a:cxn ang="0">
                  <a:pos x="15794" y="17059"/>
                </a:cxn>
                <a:cxn ang="0">
                  <a:pos x="10374" y="17647"/>
                </a:cxn>
                <a:cxn ang="0">
                  <a:pos x="8785" y="18487"/>
                </a:cxn>
                <a:cxn ang="0">
                  <a:pos x="4766" y="19916"/>
                </a:cxn>
                <a:cxn ang="0">
                  <a:pos x="1589" y="19916"/>
                </a:cxn>
                <a:cxn ang="0">
                  <a:pos x="935" y="18487"/>
                </a:cxn>
                <a:cxn ang="0">
                  <a:pos x="2523" y="17059"/>
                </a:cxn>
                <a:cxn ang="0">
                  <a:pos x="935" y="16218"/>
                </a:cxn>
                <a:cxn ang="0">
                  <a:pos x="2523" y="15630"/>
                </a:cxn>
                <a:cxn ang="0">
                  <a:pos x="5607" y="14202"/>
                </a:cxn>
                <a:cxn ang="0">
                  <a:pos x="5607" y="13361"/>
                </a:cxn>
                <a:cxn ang="0">
                  <a:pos x="3178" y="14202"/>
                </a:cxn>
                <a:cxn ang="0">
                  <a:pos x="4766" y="11933"/>
                </a:cxn>
                <a:cxn ang="0">
                  <a:pos x="3178" y="10588"/>
                </a:cxn>
                <a:cxn ang="0">
                  <a:pos x="3178" y="8487"/>
                </a:cxn>
                <a:cxn ang="0">
                  <a:pos x="3178" y="7731"/>
                </a:cxn>
                <a:cxn ang="0">
                  <a:pos x="1589" y="7059"/>
                </a:cxn>
                <a:cxn ang="0">
                  <a:pos x="4019" y="5714"/>
                </a:cxn>
                <a:cxn ang="0">
                  <a:pos x="7196" y="5714"/>
                </a:cxn>
                <a:cxn ang="0">
                  <a:pos x="8785" y="4874"/>
                </a:cxn>
                <a:cxn ang="0">
                  <a:pos x="9439" y="3445"/>
                </a:cxn>
                <a:cxn ang="0">
                  <a:pos x="7944" y="2857"/>
                </a:cxn>
                <a:cxn ang="0">
                  <a:pos x="11028" y="588"/>
                </a:cxn>
                <a:cxn ang="0">
                  <a:pos x="14206" y="588"/>
                </a:cxn>
                <a:cxn ang="0">
                  <a:pos x="14206" y="1429"/>
                </a:cxn>
              </a:cxnLst>
              <a:rect l="0" t="0" r="r" b="b"/>
              <a:pathLst>
                <a:path w="20000" h="20000">
                  <a:moveTo>
                    <a:pt x="14206" y="1429"/>
                  </a:moveTo>
                  <a:lnTo>
                    <a:pt x="16729" y="588"/>
                  </a:lnTo>
                  <a:lnTo>
                    <a:pt x="17383" y="588"/>
                  </a:lnTo>
                  <a:lnTo>
                    <a:pt x="18972" y="2857"/>
                  </a:lnTo>
                  <a:lnTo>
                    <a:pt x="18318" y="3445"/>
                  </a:lnTo>
                  <a:lnTo>
                    <a:pt x="18972" y="3445"/>
                  </a:lnTo>
                  <a:lnTo>
                    <a:pt x="19907" y="5714"/>
                  </a:lnTo>
                  <a:lnTo>
                    <a:pt x="17383" y="7059"/>
                  </a:lnTo>
                  <a:lnTo>
                    <a:pt x="16729" y="7731"/>
                  </a:lnTo>
                  <a:lnTo>
                    <a:pt x="15794" y="7059"/>
                  </a:lnTo>
                  <a:lnTo>
                    <a:pt x="16729" y="9160"/>
                  </a:lnTo>
                  <a:lnTo>
                    <a:pt x="16729" y="10588"/>
                  </a:lnTo>
                  <a:lnTo>
                    <a:pt x="16729" y="11345"/>
                  </a:lnTo>
                  <a:lnTo>
                    <a:pt x="16729" y="13361"/>
                  </a:lnTo>
                  <a:lnTo>
                    <a:pt x="15794" y="14202"/>
                  </a:lnTo>
                  <a:lnTo>
                    <a:pt x="15794" y="14790"/>
                  </a:lnTo>
                  <a:lnTo>
                    <a:pt x="15794" y="17059"/>
                  </a:lnTo>
                  <a:lnTo>
                    <a:pt x="13551" y="17059"/>
                  </a:lnTo>
                  <a:lnTo>
                    <a:pt x="10374" y="17647"/>
                  </a:lnTo>
                  <a:lnTo>
                    <a:pt x="8785" y="19076"/>
                  </a:lnTo>
                  <a:lnTo>
                    <a:pt x="8785" y="18487"/>
                  </a:lnTo>
                  <a:lnTo>
                    <a:pt x="7196" y="19076"/>
                  </a:lnTo>
                  <a:lnTo>
                    <a:pt x="4766" y="19916"/>
                  </a:lnTo>
                  <a:lnTo>
                    <a:pt x="3178" y="19916"/>
                  </a:lnTo>
                  <a:lnTo>
                    <a:pt x="1589" y="19916"/>
                  </a:lnTo>
                  <a:lnTo>
                    <a:pt x="3178" y="18487"/>
                  </a:lnTo>
                  <a:lnTo>
                    <a:pt x="935" y="18487"/>
                  </a:lnTo>
                  <a:lnTo>
                    <a:pt x="935" y="17647"/>
                  </a:lnTo>
                  <a:lnTo>
                    <a:pt x="2523" y="17059"/>
                  </a:lnTo>
                  <a:lnTo>
                    <a:pt x="0" y="17059"/>
                  </a:lnTo>
                  <a:lnTo>
                    <a:pt x="935" y="16218"/>
                  </a:lnTo>
                  <a:lnTo>
                    <a:pt x="2523" y="16218"/>
                  </a:lnTo>
                  <a:lnTo>
                    <a:pt x="2523" y="15630"/>
                  </a:lnTo>
                  <a:lnTo>
                    <a:pt x="3178" y="14790"/>
                  </a:lnTo>
                  <a:lnTo>
                    <a:pt x="5607" y="14202"/>
                  </a:lnTo>
                  <a:lnTo>
                    <a:pt x="6355" y="14202"/>
                  </a:lnTo>
                  <a:lnTo>
                    <a:pt x="5607" y="13361"/>
                  </a:lnTo>
                  <a:lnTo>
                    <a:pt x="4766" y="14202"/>
                  </a:lnTo>
                  <a:lnTo>
                    <a:pt x="3178" y="14202"/>
                  </a:lnTo>
                  <a:lnTo>
                    <a:pt x="4019" y="13361"/>
                  </a:lnTo>
                  <a:lnTo>
                    <a:pt x="4766" y="11933"/>
                  </a:lnTo>
                  <a:lnTo>
                    <a:pt x="5607" y="11345"/>
                  </a:lnTo>
                  <a:lnTo>
                    <a:pt x="3178" y="10588"/>
                  </a:lnTo>
                  <a:lnTo>
                    <a:pt x="1589" y="9160"/>
                  </a:lnTo>
                  <a:lnTo>
                    <a:pt x="3178" y="8487"/>
                  </a:lnTo>
                  <a:lnTo>
                    <a:pt x="4019" y="8487"/>
                  </a:lnTo>
                  <a:lnTo>
                    <a:pt x="3178" y="7731"/>
                  </a:lnTo>
                  <a:lnTo>
                    <a:pt x="2523" y="6303"/>
                  </a:lnTo>
                  <a:lnTo>
                    <a:pt x="1589" y="7059"/>
                  </a:lnTo>
                  <a:lnTo>
                    <a:pt x="2523" y="5714"/>
                  </a:lnTo>
                  <a:lnTo>
                    <a:pt x="4019" y="5714"/>
                  </a:lnTo>
                  <a:lnTo>
                    <a:pt x="5607" y="6303"/>
                  </a:lnTo>
                  <a:lnTo>
                    <a:pt x="7196" y="5714"/>
                  </a:lnTo>
                  <a:lnTo>
                    <a:pt x="7944" y="5714"/>
                  </a:lnTo>
                  <a:lnTo>
                    <a:pt x="8785" y="4874"/>
                  </a:lnTo>
                  <a:lnTo>
                    <a:pt x="9439" y="4286"/>
                  </a:lnTo>
                  <a:lnTo>
                    <a:pt x="9439" y="3445"/>
                  </a:lnTo>
                  <a:lnTo>
                    <a:pt x="7196" y="3445"/>
                  </a:lnTo>
                  <a:lnTo>
                    <a:pt x="7944" y="2857"/>
                  </a:lnTo>
                  <a:lnTo>
                    <a:pt x="8785" y="2017"/>
                  </a:lnTo>
                  <a:lnTo>
                    <a:pt x="11028" y="588"/>
                  </a:lnTo>
                  <a:lnTo>
                    <a:pt x="12617" y="0"/>
                  </a:lnTo>
                  <a:lnTo>
                    <a:pt x="14206" y="588"/>
                  </a:lnTo>
                  <a:lnTo>
                    <a:pt x="12617" y="2017"/>
                  </a:lnTo>
                  <a:lnTo>
                    <a:pt x="14206" y="1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0" name="Freeform 31"/>
            <p:cNvSpPr>
              <a:spLocks/>
            </p:cNvSpPr>
            <p:nvPr/>
          </p:nvSpPr>
          <p:spPr bwMode="auto">
            <a:xfrm>
              <a:off x="4135050" y="3083819"/>
              <a:ext cx="161222" cy="281499"/>
            </a:xfrm>
            <a:custGeom>
              <a:avLst/>
              <a:gdLst/>
              <a:ahLst/>
              <a:cxnLst>
                <a:cxn ang="0">
                  <a:pos x="4304" y="19345"/>
                </a:cxn>
                <a:cxn ang="0">
                  <a:pos x="6456" y="18727"/>
                </a:cxn>
                <a:cxn ang="0">
                  <a:pos x="10253" y="18473"/>
                </a:cxn>
                <a:cxn ang="0">
                  <a:pos x="14114" y="18109"/>
                </a:cxn>
                <a:cxn ang="0">
                  <a:pos x="17785" y="18109"/>
                </a:cxn>
                <a:cxn ang="0">
                  <a:pos x="16709" y="16873"/>
                </a:cxn>
                <a:cxn ang="0">
                  <a:pos x="17785" y="16255"/>
                </a:cxn>
                <a:cxn ang="0">
                  <a:pos x="19937" y="14400"/>
                </a:cxn>
                <a:cxn ang="0">
                  <a:pos x="16709" y="13782"/>
                </a:cxn>
                <a:cxn ang="0">
                  <a:pos x="15633" y="13527"/>
                </a:cxn>
                <a:cxn ang="0">
                  <a:pos x="15190" y="11964"/>
                </a:cxn>
                <a:cxn ang="0">
                  <a:pos x="15190" y="10727"/>
                </a:cxn>
                <a:cxn ang="0">
                  <a:pos x="11329" y="8000"/>
                </a:cxn>
                <a:cxn ang="0">
                  <a:pos x="6456" y="6400"/>
                </a:cxn>
                <a:cxn ang="0">
                  <a:pos x="7532" y="6145"/>
                </a:cxn>
                <a:cxn ang="0">
                  <a:pos x="8101" y="5527"/>
                </a:cxn>
                <a:cxn ang="0">
                  <a:pos x="10696" y="3091"/>
                </a:cxn>
                <a:cxn ang="0">
                  <a:pos x="6456" y="2473"/>
                </a:cxn>
                <a:cxn ang="0">
                  <a:pos x="5380" y="2109"/>
                </a:cxn>
                <a:cxn ang="0">
                  <a:pos x="7532" y="873"/>
                </a:cxn>
                <a:cxn ang="0">
                  <a:pos x="5380" y="255"/>
                </a:cxn>
                <a:cxn ang="0">
                  <a:pos x="2785" y="1236"/>
                </a:cxn>
                <a:cxn ang="0">
                  <a:pos x="2152" y="1855"/>
                </a:cxn>
                <a:cxn ang="0">
                  <a:pos x="633" y="3091"/>
                </a:cxn>
                <a:cxn ang="0">
                  <a:pos x="1076" y="3964"/>
                </a:cxn>
                <a:cxn ang="0">
                  <a:pos x="1076" y="5200"/>
                </a:cxn>
                <a:cxn ang="0">
                  <a:pos x="1076" y="5818"/>
                </a:cxn>
                <a:cxn ang="0">
                  <a:pos x="1076" y="8000"/>
                </a:cxn>
                <a:cxn ang="0">
                  <a:pos x="1709" y="6764"/>
                </a:cxn>
                <a:cxn ang="0">
                  <a:pos x="3228" y="7382"/>
                </a:cxn>
                <a:cxn ang="0">
                  <a:pos x="2152" y="9236"/>
                </a:cxn>
                <a:cxn ang="0">
                  <a:pos x="4873" y="9236"/>
                </a:cxn>
                <a:cxn ang="0">
                  <a:pos x="7532" y="8873"/>
                </a:cxn>
                <a:cxn ang="0">
                  <a:pos x="6456" y="9855"/>
                </a:cxn>
                <a:cxn ang="0">
                  <a:pos x="7532" y="11091"/>
                </a:cxn>
                <a:cxn ang="0">
                  <a:pos x="7532" y="12291"/>
                </a:cxn>
                <a:cxn ang="0">
                  <a:pos x="5949" y="12909"/>
                </a:cxn>
                <a:cxn ang="0">
                  <a:pos x="3228" y="13782"/>
                </a:cxn>
                <a:cxn ang="0">
                  <a:pos x="4873" y="13782"/>
                </a:cxn>
                <a:cxn ang="0">
                  <a:pos x="2152" y="16000"/>
                </a:cxn>
                <a:cxn ang="0">
                  <a:pos x="3797" y="16255"/>
                </a:cxn>
                <a:cxn ang="0">
                  <a:pos x="6456" y="16873"/>
                </a:cxn>
                <a:cxn ang="0">
                  <a:pos x="7025" y="17491"/>
                </a:cxn>
                <a:cxn ang="0">
                  <a:pos x="3797" y="17855"/>
                </a:cxn>
                <a:cxn ang="0">
                  <a:pos x="633" y="19673"/>
                </a:cxn>
              </a:cxnLst>
              <a:rect l="0" t="0" r="r" b="b"/>
              <a:pathLst>
                <a:path w="20000" h="20000">
                  <a:moveTo>
                    <a:pt x="1709" y="19964"/>
                  </a:moveTo>
                  <a:lnTo>
                    <a:pt x="4304" y="19345"/>
                  </a:lnTo>
                  <a:lnTo>
                    <a:pt x="5380" y="19345"/>
                  </a:lnTo>
                  <a:lnTo>
                    <a:pt x="6456" y="18727"/>
                  </a:lnTo>
                  <a:lnTo>
                    <a:pt x="8101" y="18473"/>
                  </a:lnTo>
                  <a:lnTo>
                    <a:pt x="10253" y="18473"/>
                  </a:lnTo>
                  <a:lnTo>
                    <a:pt x="13038" y="18109"/>
                  </a:lnTo>
                  <a:lnTo>
                    <a:pt x="14114" y="18109"/>
                  </a:lnTo>
                  <a:lnTo>
                    <a:pt x="16266" y="18473"/>
                  </a:lnTo>
                  <a:lnTo>
                    <a:pt x="17785" y="18109"/>
                  </a:lnTo>
                  <a:lnTo>
                    <a:pt x="18861" y="17236"/>
                  </a:lnTo>
                  <a:lnTo>
                    <a:pt x="16709" y="16873"/>
                  </a:lnTo>
                  <a:lnTo>
                    <a:pt x="17278" y="16618"/>
                  </a:lnTo>
                  <a:lnTo>
                    <a:pt x="17785" y="16255"/>
                  </a:lnTo>
                  <a:lnTo>
                    <a:pt x="18861" y="16000"/>
                  </a:lnTo>
                  <a:lnTo>
                    <a:pt x="19937" y="14400"/>
                  </a:lnTo>
                  <a:lnTo>
                    <a:pt x="17785" y="13527"/>
                  </a:lnTo>
                  <a:lnTo>
                    <a:pt x="16709" y="13782"/>
                  </a:lnTo>
                  <a:lnTo>
                    <a:pt x="16266" y="14145"/>
                  </a:lnTo>
                  <a:lnTo>
                    <a:pt x="15633" y="13527"/>
                  </a:lnTo>
                  <a:lnTo>
                    <a:pt x="16266" y="13200"/>
                  </a:lnTo>
                  <a:lnTo>
                    <a:pt x="15190" y="11964"/>
                  </a:lnTo>
                  <a:lnTo>
                    <a:pt x="15633" y="11964"/>
                  </a:lnTo>
                  <a:lnTo>
                    <a:pt x="15190" y="10727"/>
                  </a:lnTo>
                  <a:lnTo>
                    <a:pt x="13038" y="9855"/>
                  </a:lnTo>
                  <a:lnTo>
                    <a:pt x="11329" y="8000"/>
                  </a:lnTo>
                  <a:lnTo>
                    <a:pt x="8608" y="6400"/>
                  </a:lnTo>
                  <a:lnTo>
                    <a:pt x="6456" y="6400"/>
                  </a:lnTo>
                  <a:lnTo>
                    <a:pt x="7532" y="6145"/>
                  </a:lnTo>
                  <a:lnTo>
                    <a:pt x="8608" y="5818"/>
                  </a:lnTo>
                  <a:lnTo>
                    <a:pt x="8101" y="5527"/>
                  </a:lnTo>
                  <a:lnTo>
                    <a:pt x="9620" y="3964"/>
                  </a:lnTo>
                  <a:lnTo>
                    <a:pt x="10696" y="3091"/>
                  </a:lnTo>
                  <a:lnTo>
                    <a:pt x="10253" y="2473"/>
                  </a:lnTo>
                  <a:lnTo>
                    <a:pt x="6456" y="2473"/>
                  </a:lnTo>
                  <a:lnTo>
                    <a:pt x="4873" y="2727"/>
                  </a:lnTo>
                  <a:lnTo>
                    <a:pt x="5380" y="2109"/>
                  </a:lnTo>
                  <a:lnTo>
                    <a:pt x="5380" y="1855"/>
                  </a:lnTo>
                  <a:lnTo>
                    <a:pt x="7532" y="873"/>
                  </a:lnTo>
                  <a:lnTo>
                    <a:pt x="7532" y="0"/>
                  </a:lnTo>
                  <a:lnTo>
                    <a:pt x="5380" y="255"/>
                  </a:lnTo>
                  <a:lnTo>
                    <a:pt x="3228" y="0"/>
                  </a:lnTo>
                  <a:lnTo>
                    <a:pt x="2785" y="1236"/>
                  </a:lnTo>
                  <a:lnTo>
                    <a:pt x="2152" y="1236"/>
                  </a:lnTo>
                  <a:lnTo>
                    <a:pt x="2152" y="1855"/>
                  </a:lnTo>
                  <a:lnTo>
                    <a:pt x="1076" y="2109"/>
                  </a:lnTo>
                  <a:lnTo>
                    <a:pt x="633" y="3091"/>
                  </a:lnTo>
                  <a:lnTo>
                    <a:pt x="1709" y="3345"/>
                  </a:lnTo>
                  <a:lnTo>
                    <a:pt x="1076" y="3964"/>
                  </a:lnTo>
                  <a:lnTo>
                    <a:pt x="0" y="4582"/>
                  </a:lnTo>
                  <a:lnTo>
                    <a:pt x="1076" y="5200"/>
                  </a:lnTo>
                  <a:lnTo>
                    <a:pt x="2152" y="4909"/>
                  </a:lnTo>
                  <a:lnTo>
                    <a:pt x="1076" y="5818"/>
                  </a:lnTo>
                  <a:lnTo>
                    <a:pt x="1076" y="7018"/>
                  </a:lnTo>
                  <a:lnTo>
                    <a:pt x="1076" y="8000"/>
                  </a:lnTo>
                  <a:lnTo>
                    <a:pt x="1709" y="6764"/>
                  </a:lnTo>
                  <a:lnTo>
                    <a:pt x="3228" y="6764"/>
                  </a:lnTo>
                  <a:lnTo>
                    <a:pt x="3228" y="7382"/>
                  </a:lnTo>
                  <a:lnTo>
                    <a:pt x="3228" y="7636"/>
                  </a:lnTo>
                  <a:lnTo>
                    <a:pt x="2152" y="9236"/>
                  </a:lnTo>
                  <a:lnTo>
                    <a:pt x="3228" y="9491"/>
                  </a:lnTo>
                  <a:lnTo>
                    <a:pt x="4873" y="9236"/>
                  </a:lnTo>
                  <a:lnTo>
                    <a:pt x="6456" y="8873"/>
                  </a:lnTo>
                  <a:lnTo>
                    <a:pt x="7532" y="8873"/>
                  </a:lnTo>
                  <a:lnTo>
                    <a:pt x="6456" y="9491"/>
                  </a:lnTo>
                  <a:lnTo>
                    <a:pt x="6456" y="9855"/>
                  </a:lnTo>
                  <a:lnTo>
                    <a:pt x="7025" y="11091"/>
                  </a:lnTo>
                  <a:lnTo>
                    <a:pt x="7532" y="11091"/>
                  </a:lnTo>
                  <a:lnTo>
                    <a:pt x="7532" y="11345"/>
                  </a:lnTo>
                  <a:lnTo>
                    <a:pt x="7532" y="12291"/>
                  </a:lnTo>
                  <a:lnTo>
                    <a:pt x="8101" y="12909"/>
                  </a:lnTo>
                  <a:lnTo>
                    <a:pt x="5949" y="12909"/>
                  </a:lnTo>
                  <a:lnTo>
                    <a:pt x="3797" y="13527"/>
                  </a:lnTo>
                  <a:lnTo>
                    <a:pt x="3228" y="13782"/>
                  </a:lnTo>
                  <a:lnTo>
                    <a:pt x="3797" y="13782"/>
                  </a:lnTo>
                  <a:lnTo>
                    <a:pt x="4873" y="13782"/>
                  </a:lnTo>
                  <a:lnTo>
                    <a:pt x="4873" y="14764"/>
                  </a:lnTo>
                  <a:lnTo>
                    <a:pt x="2152" y="16000"/>
                  </a:lnTo>
                  <a:lnTo>
                    <a:pt x="2785" y="16618"/>
                  </a:lnTo>
                  <a:lnTo>
                    <a:pt x="3797" y="16255"/>
                  </a:lnTo>
                  <a:lnTo>
                    <a:pt x="4304" y="16618"/>
                  </a:lnTo>
                  <a:lnTo>
                    <a:pt x="6456" y="16873"/>
                  </a:lnTo>
                  <a:lnTo>
                    <a:pt x="8101" y="16618"/>
                  </a:lnTo>
                  <a:lnTo>
                    <a:pt x="7025" y="17491"/>
                  </a:lnTo>
                  <a:lnTo>
                    <a:pt x="4873" y="17491"/>
                  </a:lnTo>
                  <a:lnTo>
                    <a:pt x="3797" y="17855"/>
                  </a:lnTo>
                  <a:lnTo>
                    <a:pt x="2152" y="19055"/>
                  </a:lnTo>
                  <a:lnTo>
                    <a:pt x="633" y="19673"/>
                  </a:lnTo>
                  <a:lnTo>
                    <a:pt x="1709" y="199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1" name="Freeform 30"/>
            <p:cNvSpPr>
              <a:spLocks/>
            </p:cNvSpPr>
            <p:nvPr/>
          </p:nvSpPr>
          <p:spPr bwMode="auto">
            <a:xfrm>
              <a:off x="3804929" y="2780568"/>
              <a:ext cx="203447" cy="126674"/>
            </a:xfrm>
            <a:custGeom>
              <a:avLst/>
              <a:gdLst/>
              <a:ahLst/>
              <a:cxnLst>
                <a:cxn ang="0">
                  <a:pos x="11407" y="19113"/>
                </a:cxn>
                <a:cxn ang="0">
                  <a:pos x="14472" y="16371"/>
                </a:cxn>
                <a:cxn ang="0">
                  <a:pos x="17839" y="14435"/>
                </a:cxn>
                <a:cxn ang="0">
                  <a:pos x="19095" y="12258"/>
                </a:cxn>
                <a:cxn ang="0">
                  <a:pos x="19950" y="9516"/>
                </a:cxn>
                <a:cxn ang="0">
                  <a:pos x="18241" y="5484"/>
                </a:cxn>
                <a:cxn ang="0">
                  <a:pos x="18241" y="3548"/>
                </a:cxn>
                <a:cxn ang="0">
                  <a:pos x="18241" y="2177"/>
                </a:cxn>
                <a:cxn ang="0">
                  <a:pos x="15678" y="806"/>
                </a:cxn>
                <a:cxn ang="0">
                  <a:pos x="14824" y="2742"/>
                </a:cxn>
                <a:cxn ang="0">
                  <a:pos x="13618" y="2742"/>
                </a:cxn>
                <a:cxn ang="0">
                  <a:pos x="11407" y="2742"/>
                </a:cxn>
                <a:cxn ang="0">
                  <a:pos x="11055" y="4113"/>
                </a:cxn>
                <a:cxn ang="0">
                  <a:pos x="9347" y="3548"/>
                </a:cxn>
                <a:cxn ang="0">
                  <a:pos x="8894" y="5484"/>
                </a:cxn>
                <a:cxn ang="0">
                  <a:pos x="7638" y="3548"/>
                </a:cxn>
                <a:cxn ang="0">
                  <a:pos x="7186" y="6210"/>
                </a:cxn>
                <a:cxn ang="0">
                  <a:pos x="5930" y="7581"/>
                </a:cxn>
                <a:cxn ang="0">
                  <a:pos x="5930" y="2742"/>
                </a:cxn>
                <a:cxn ang="0">
                  <a:pos x="2915" y="1371"/>
                </a:cxn>
                <a:cxn ang="0">
                  <a:pos x="2915" y="3548"/>
                </a:cxn>
                <a:cxn ang="0">
                  <a:pos x="1709" y="3548"/>
                </a:cxn>
                <a:cxn ang="0">
                  <a:pos x="2060" y="4839"/>
                </a:cxn>
                <a:cxn ang="0">
                  <a:pos x="854" y="4839"/>
                </a:cxn>
                <a:cxn ang="0">
                  <a:pos x="1206" y="6855"/>
                </a:cxn>
                <a:cxn ang="0">
                  <a:pos x="4623" y="6855"/>
                </a:cxn>
                <a:cxn ang="0">
                  <a:pos x="4623" y="8952"/>
                </a:cxn>
                <a:cxn ang="0">
                  <a:pos x="4623" y="9516"/>
                </a:cxn>
                <a:cxn ang="0">
                  <a:pos x="352" y="10323"/>
                </a:cxn>
                <a:cxn ang="0">
                  <a:pos x="3417" y="10887"/>
                </a:cxn>
                <a:cxn ang="0">
                  <a:pos x="4271" y="14435"/>
                </a:cxn>
                <a:cxn ang="0">
                  <a:pos x="2563" y="15806"/>
                </a:cxn>
                <a:cxn ang="0">
                  <a:pos x="5930" y="17177"/>
                </a:cxn>
                <a:cxn ang="0">
                  <a:pos x="9698" y="19919"/>
                </a:cxn>
              </a:cxnLst>
              <a:rect l="0" t="0" r="r" b="b"/>
              <a:pathLst>
                <a:path w="20000" h="20000">
                  <a:moveTo>
                    <a:pt x="9698" y="19919"/>
                  </a:moveTo>
                  <a:lnTo>
                    <a:pt x="11407" y="19113"/>
                  </a:lnTo>
                  <a:lnTo>
                    <a:pt x="13116" y="17742"/>
                  </a:lnTo>
                  <a:lnTo>
                    <a:pt x="14472" y="16371"/>
                  </a:lnTo>
                  <a:lnTo>
                    <a:pt x="16181" y="15000"/>
                  </a:lnTo>
                  <a:lnTo>
                    <a:pt x="17839" y="14435"/>
                  </a:lnTo>
                  <a:lnTo>
                    <a:pt x="18241" y="13065"/>
                  </a:lnTo>
                  <a:lnTo>
                    <a:pt x="19095" y="12258"/>
                  </a:lnTo>
                  <a:lnTo>
                    <a:pt x="19548" y="10323"/>
                  </a:lnTo>
                  <a:lnTo>
                    <a:pt x="19950" y="9516"/>
                  </a:lnTo>
                  <a:lnTo>
                    <a:pt x="19950" y="8226"/>
                  </a:lnTo>
                  <a:lnTo>
                    <a:pt x="18241" y="5484"/>
                  </a:lnTo>
                  <a:lnTo>
                    <a:pt x="17839" y="5484"/>
                  </a:lnTo>
                  <a:lnTo>
                    <a:pt x="18241" y="3548"/>
                  </a:lnTo>
                  <a:lnTo>
                    <a:pt x="17387" y="3548"/>
                  </a:lnTo>
                  <a:lnTo>
                    <a:pt x="18241" y="2177"/>
                  </a:lnTo>
                  <a:lnTo>
                    <a:pt x="16181" y="2742"/>
                  </a:lnTo>
                  <a:lnTo>
                    <a:pt x="15678" y="806"/>
                  </a:lnTo>
                  <a:lnTo>
                    <a:pt x="14824" y="1371"/>
                  </a:lnTo>
                  <a:lnTo>
                    <a:pt x="14824" y="2742"/>
                  </a:lnTo>
                  <a:lnTo>
                    <a:pt x="14472" y="3548"/>
                  </a:lnTo>
                  <a:lnTo>
                    <a:pt x="13618" y="2742"/>
                  </a:lnTo>
                  <a:lnTo>
                    <a:pt x="12764" y="4113"/>
                  </a:lnTo>
                  <a:lnTo>
                    <a:pt x="11407" y="2742"/>
                  </a:lnTo>
                  <a:lnTo>
                    <a:pt x="11910" y="4839"/>
                  </a:lnTo>
                  <a:lnTo>
                    <a:pt x="11055" y="4113"/>
                  </a:lnTo>
                  <a:lnTo>
                    <a:pt x="10201" y="2742"/>
                  </a:lnTo>
                  <a:lnTo>
                    <a:pt x="9347" y="3548"/>
                  </a:lnTo>
                  <a:lnTo>
                    <a:pt x="9347" y="4839"/>
                  </a:lnTo>
                  <a:lnTo>
                    <a:pt x="8894" y="5484"/>
                  </a:lnTo>
                  <a:lnTo>
                    <a:pt x="8040" y="2742"/>
                  </a:lnTo>
                  <a:lnTo>
                    <a:pt x="7638" y="3548"/>
                  </a:lnTo>
                  <a:lnTo>
                    <a:pt x="7638" y="6210"/>
                  </a:lnTo>
                  <a:lnTo>
                    <a:pt x="7186" y="6210"/>
                  </a:lnTo>
                  <a:lnTo>
                    <a:pt x="6784" y="5484"/>
                  </a:lnTo>
                  <a:lnTo>
                    <a:pt x="5930" y="7581"/>
                  </a:lnTo>
                  <a:lnTo>
                    <a:pt x="5477" y="5484"/>
                  </a:lnTo>
                  <a:lnTo>
                    <a:pt x="5930" y="2742"/>
                  </a:lnTo>
                  <a:lnTo>
                    <a:pt x="4271" y="0"/>
                  </a:lnTo>
                  <a:lnTo>
                    <a:pt x="2915" y="1371"/>
                  </a:lnTo>
                  <a:lnTo>
                    <a:pt x="3769" y="3548"/>
                  </a:lnTo>
                  <a:lnTo>
                    <a:pt x="2915" y="3548"/>
                  </a:lnTo>
                  <a:lnTo>
                    <a:pt x="2060" y="2177"/>
                  </a:lnTo>
                  <a:lnTo>
                    <a:pt x="1709" y="3548"/>
                  </a:lnTo>
                  <a:lnTo>
                    <a:pt x="1206" y="4113"/>
                  </a:lnTo>
                  <a:lnTo>
                    <a:pt x="2060" y="4839"/>
                  </a:lnTo>
                  <a:lnTo>
                    <a:pt x="1709" y="5484"/>
                  </a:lnTo>
                  <a:lnTo>
                    <a:pt x="854" y="4839"/>
                  </a:lnTo>
                  <a:lnTo>
                    <a:pt x="0" y="6210"/>
                  </a:lnTo>
                  <a:lnTo>
                    <a:pt x="1206" y="6855"/>
                  </a:lnTo>
                  <a:lnTo>
                    <a:pt x="2915" y="5484"/>
                  </a:lnTo>
                  <a:lnTo>
                    <a:pt x="4623" y="6855"/>
                  </a:lnTo>
                  <a:lnTo>
                    <a:pt x="3769" y="8226"/>
                  </a:lnTo>
                  <a:lnTo>
                    <a:pt x="4623" y="8952"/>
                  </a:lnTo>
                  <a:lnTo>
                    <a:pt x="5126" y="8952"/>
                  </a:lnTo>
                  <a:lnTo>
                    <a:pt x="4623" y="9516"/>
                  </a:lnTo>
                  <a:lnTo>
                    <a:pt x="2563" y="9516"/>
                  </a:lnTo>
                  <a:lnTo>
                    <a:pt x="352" y="10323"/>
                  </a:lnTo>
                  <a:lnTo>
                    <a:pt x="854" y="10887"/>
                  </a:lnTo>
                  <a:lnTo>
                    <a:pt x="3417" y="10887"/>
                  </a:lnTo>
                  <a:lnTo>
                    <a:pt x="3417" y="13065"/>
                  </a:lnTo>
                  <a:lnTo>
                    <a:pt x="4271" y="14435"/>
                  </a:lnTo>
                  <a:lnTo>
                    <a:pt x="2915" y="15806"/>
                  </a:lnTo>
                  <a:lnTo>
                    <a:pt x="2563" y="15806"/>
                  </a:lnTo>
                  <a:lnTo>
                    <a:pt x="2563" y="17177"/>
                  </a:lnTo>
                  <a:lnTo>
                    <a:pt x="5930" y="17177"/>
                  </a:lnTo>
                  <a:lnTo>
                    <a:pt x="7186" y="18548"/>
                  </a:lnTo>
                  <a:lnTo>
                    <a:pt x="9698" y="199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2" name="Freeform 29"/>
            <p:cNvSpPr>
              <a:spLocks/>
            </p:cNvSpPr>
            <p:nvPr/>
          </p:nvSpPr>
          <p:spPr bwMode="auto">
            <a:xfrm>
              <a:off x="4534267" y="3703116"/>
              <a:ext cx="61418" cy="40945"/>
            </a:xfrm>
            <a:custGeom>
              <a:avLst/>
              <a:gdLst/>
              <a:ahLst/>
              <a:cxnLst>
                <a:cxn ang="0">
                  <a:pos x="18500" y="19747"/>
                </a:cxn>
                <a:cxn ang="0">
                  <a:pos x="19833" y="15443"/>
                </a:cxn>
                <a:cxn ang="0">
                  <a:pos x="18500" y="8608"/>
                </a:cxn>
                <a:cxn ang="0">
                  <a:pos x="19833" y="4304"/>
                </a:cxn>
                <a:cxn ang="0">
                  <a:pos x="19833" y="0"/>
                </a:cxn>
                <a:cxn ang="0">
                  <a:pos x="10167" y="2532"/>
                </a:cxn>
                <a:cxn ang="0">
                  <a:pos x="5667" y="0"/>
                </a:cxn>
                <a:cxn ang="0">
                  <a:pos x="4500" y="0"/>
                </a:cxn>
                <a:cxn ang="0">
                  <a:pos x="2833" y="2532"/>
                </a:cxn>
                <a:cxn ang="0">
                  <a:pos x="1667" y="0"/>
                </a:cxn>
                <a:cxn ang="0">
                  <a:pos x="0" y="2532"/>
                </a:cxn>
                <a:cxn ang="0">
                  <a:pos x="0" y="6835"/>
                </a:cxn>
                <a:cxn ang="0">
                  <a:pos x="2833" y="8608"/>
                </a:cxn>
                <a:cxn ang="0">
                  <a:pos x="8500" y="12911"/>
                </a:cxn>
                <a:cxn ang="0">
                  <a:pos x="12833" y="15443"/>
                </a:cxn>
                <a:cxn ang="0">
                  <a:pos x="14167" y="17215"/>
                </a:cxn>
                <a:cxn ang="0">
                  <a:pos x="18500" y="19747"/>
                </a:cxn>
              </a:cxnLst>
              <a:rect l="0" t="0" r="r" b="b"/>
              <a:pathLst>
                <a:path w="20000" h="20000">
                  <a:moveTo>
                    <a:pt x="18500" y="19747"/>
                  </a:moveTo>
                  <a:lnTo>
                    <a:pt x="19833" y="15443"/>
                  </a:lnTo>
                  <a:lnTo>
                    <a:pt x="18500" y="8608"/>
                  </a:lnTo>
                  <a:lnTo>
                    <a:pt x="19833" y="4304"/>
                  </a:lnTo>
                  <a:lnTo>
                    <a:pt x="19833" y="0"/>
                  </a:lnTo>
                  <a:lnTo>
                    <a:pt x="10167" y="2532"/>
                  </a:lnTo>
                  <a:lnTo>
                    <a:pt x="5667" y="0"/>
                  </a:lnTo>
                  <a:lnTo>
                    <a:pt x="4500" y="0"/>
                  </a:lnTo>
                  <a:lnTo>
                    <a:pt x="2833" y="2532"/>
                  </a:lnTo>
                  <a:lnTo>
                    <a:pt x="1667" y="0"/>
                  </a:lnTo>
                  <a:lnTo>
                    <a:pt x="0" y="2532"/>
                  </a:lnTo>
                  <a:lnTo>
                    <a:pt x="0" y="6835"/>
                  </a:lnTo>
                  <a:lnTo>
                    <a:pt x="2833" y="8608"/>
                  </a:lnTo>
                  <a:lnTo>
                    <a:pt x="8500" y="12911"/>
                  </a:lnTo>
                  <a:lnTo>
                    <a:pt x="12833" y="15443"/>
                  </a:lnTo>
                  <a:lnTo>
                    <a:pt x="14167" y="17215"/>
                  </a:lnTo>
                  <a:lnTo>
                    <a:pt x="18500" y="197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3" name="Freeform 28"/>
            <p:cNvSpPr>
              <a:spLocks/>
            </p:cNvSpPr>
            <p:nvPr/>
          </p:nvSpPr>
          <p:spPr bwMode="auto">
            <a:xfrm>
              <a:off x="4434463" y="3621225"/>
              <a:ext cx="40945" cy="61418"/>
            </a:xfrm>
            <a:custGeom>
              <a:avLst/>
              <a:gdLst/>
              <a:ahLst/>
              <a:cxnLst>
                <a:cxn ang="0">
                  <a:pos x="9114" y="19833"/>
                </a:cxn>
                <a:cxn ang="0">
                  <a:pos x="11139" y="17000"/>
                </a:cxn>
                <a:cxn ang="0">
                  <a:pos x="15443" y="18167"/>
                </a:cxn>
                <a:cxn ang="0">
                  <a:pos x="17722" y="8500"/>
                </a:cxn>
                <a:cxn ang="0">
                  <a:pos x="17722" y="6833"/>
                </a:cxn>
                <a:cxn ang="0">
                  <a:pos x="19747" y="5667"/>
                </a:cxn>
                <a:cxn ang="0">
                  <a:pos x="15443" y="0"/>
                </a:cxn>
                <a:cxn ang="0">
                  <a:pos x="13418" y="0"/>
                </a:cxn>
                <a:cxn ang="0">
                  <a:pos x="4304" y="2833"/>
                </a:cxn>
                <a:cxn ang="0">
                  <a:pos x="2532" y="2833"/>
                </a:cxn>
                <a:cxn ang="0">
                  <a:pos x="0" y="4000"/>
                </a:cxn>
                <a:cxn ang="0">
                  <a:pos x="4304" y="8500"/>
                </a:cxn>
                <a:cxn ang="0">
                  <a:pos x="4304" y="9667"/>
                </a:cxn>
                <a:cxn ang="0">
                  <a:pos x="4304" y="9667"/>
                </a:cxn>
                <a:cxn ang="0">
                  <a:pos x="4304" y="12500"/>
                </a:cxn>
                <a:cxn ang="0">
                  <a:pos x="4304" y="14167"/>
                </a:cxn>
                <a:cxn ang="0">
                  <a:pos x="4304" y="18167"/>
                </a:cxn>
                <a:cxn ang="0">
                  <a:pos x="9114" y="19833"/>
                </a:cxn>
              </a:cxnLst>
              <a:rect l="0" t="0" r="r" b="b"/>
              <a:pathLst>
                <a:path w="20000" h="20000">
                  <a:moveTo>
                    <a:pt x="9114" y="19833"/>
                  </a:moveTo>
                  <a:lnTo>
                    <a:pt x="11139" y="17000"/>
                  </a:lnTo>
                  <a:lnTo>
                    <a:pt x="15443" y="18167"/>
                  </a:lnTo>
                  <a:lnTo>
                    <a:pt x="17722" y="8500"/>
                  </a:lnTo>
                  <a:lnTo>
                    <a:pt x="17722" y="6833"/>
                  </a:lnTo>
                  <a:lnTo>
                    <a:pt x="19747" y="5667"/>
                  </a:lnTo>
                  <a:lnTo>
                    <a:pt x="15443" y="0"/>
                  </a:lnTo>
                  <a:lnTo>
                    <a:pt x="13418" y="0"/>
                  </a:lnTo>
                  <a:lnTo>
                    <a:pt x="4304" y="2833"/>
                  </a:lnTo>
                  <a:lnTo>
                    <a:pt x="2532" y="2833"/>
                  </a:lnTo>
                  <a:lnTo>
                    <a:pt x="0" y="4000"/>
                  </a:lnTo>
                  <a:lnTo>
                    <a:pt x="4304" y="8500"/>
                  </a:lnTo>
                  <a:lnTo>
                    <a:pt x="4304" y="9667"/>
                  </a:lnTo>
                  <a:lnTo>
                    <a:pt x="4304" y="12500"/>
                  </a:lnTo>
                  <a:lnTo>
                    <a:pt x="4304" y="14167"/>
                  </a:lnTo>
                  <a:lnTo>
                    <a:pt x="4304" y="18167"/>
                  </a:lnTo>
                  <a:lnTo>
                    <a:pt x="9114" y="198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4" name="Freeform 27"/>
            <p:cNvSpPr>
              <a:spLocks/>
            </p:cNvSpPr>
            <p:nvPr/>
          </p:nvSpPr>
          <p:spPr bwMode="auto">
            <a:xfrm>
              <a:off x="4573933" y="3759416"/>
              <a:ext cx="5118" cy="8957"/>
            </a:xfrm>
            <a:custGeom>
              <a:avLst/>
              <a:gdLst/>
              <a:ahLst/>
              <a:cxnLst>
                <a:cxn ang="0">
                  <a:pos x="17778" y="18889"/>
                </a:cxn>
                <a:cxn ang="0">
                  <a:pos x="17778" y="7778"/>
                </a:cxn>
                <a:cxn ang="0">
                  <a:pos x="0" y="0"/>
                </a:cxn>
                <a:cxn ang="0">
                  <a:pos x="17778" y="18889"/>
                </a:cxn>
              </a:cxnLst>
              <a:rect l="0" t="0" r="r" b="b"/>
              <a:pathLst>
                <a:path w="20000" h="20000">
                  <a:moveTo>
                    <a:pt x="17778" y="18889"/>
                  </a:moveTo>
                  <a:lnTo>
                    <a:pt x="17778" y="7778"/>
                  </a:lnTo>
                  <a:lnTo>
                    <a:pt x="0" y="0"/>
                  </a:lnTo>
                  <a:lnTo>
                    <a:pt x="17778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5" name="Freeform 26"/>
            <p:cNvSpPr>
              <a:spLocks/>
            </p:cNvSpPr>
            <p:nvPr/>
          </p:nvSpPr>
          <p:spPr bwMode="auto">
            <a:xfrm>
              <a:off x="4539385" y="2707634"/>
              <a:ext cx="26871" cy="21753"/>
            </a:xfrm>
            <a:custGeom>
              <a:avLst/>
              <a:gdLst/>
              <a:ahLst/>
              <a:cxnLst>
                <a:cxn ang="0">
                  <a:pos x="2692" y="19535"/>
                </a:cxn>
                <a:cxn ang="0">
                  <a:pos x="6538" y="19535"/>
                </a:cxn>
                <a:cxn ang="0">
                  <a:pos x="9231" y="15814"/>
                </a:cxn>
                <a:cxn ang="0">
                  <a:pos x="19615" y="7907"/>
                </a:cxn>
                <a:cxn ang="0">
                  <a:pos x="15769" y="0"/>
                </a:cxn>
                <a:cxn ang="0">
                  <a:pos x="13077" y="7907"/>
                </a:cxn>
                <a:cxn ang="0">
                  <a:pos x="9231" y="0"/>
                </a:cxn>
                <a:cxn ang="0">
                  <a:pos x="0" y="11163"/>
                </a:cxn>
                <a:cxn ang="0">
                  <a:pos x="2692" y="19535"/>
                </a:cxn>
              </a:cxnLst>
              <a:rect l="0" t="0" r="r" b="b"/>
              <a:pathLst>
                <a:path w="20000" h="20000">
                  <a:moveTo>
                    <a:pt x="2692" y="19535"/>
                  </a:moveTo>
                  <a:lnTo>
                    <a:pt x="6538" y="19535"/>
                  </a:lnTo>
                  <a:lnTo>
                    <a:pt x="9231" y="15814"/>
                  </a:lnTo>
                  <a:lnTo>
                    <a:pt x="19615" y="7907"/>
                  </a:lnTo>
                  <a:lnTo>
                    <a:pt x="15769" y="0"/>
                  </a:lnTo>
                  <a:lnTo>
                    <a:pt x="13077" y="7907"/>
                  </a:lnTo>
                  <a:lnTo>
                    <a:pt x="9231" y="0"/>
                  </a:lnTo>
                  <a:lnTo>
                    <a:pt x="0" y="11163"/>
                  </a:lnTo>
                  <a:lnTo>
                    <a:pt x="2692" y="195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6" name="Freeform 25"/>
            <p:cNvSpPr>
              <a:spLocks/>
            </p:cNvSpPr>
            <p:nvPr/>
          </p:nvSpPr>
          <p:spPr bwMode="auto">
            <a:xfrm>
              <a:off x="4525310" y="2702516"/>
              <a:ext cx="14075" cy="17914"/>
            </a:xfrm>
            <a:custGeom>
              <a:avLst/>
              <a:gdLst/>
              <a:ahLst/>
              <a:cxnLst>
                <a:cxn ang="0">
                  <a:pos x="12143" y="19429"/>
                </a:cxn>
                <a:cxn ang="0">
                  <a:pos x="19286" y="14857"/>
                </a:cxn>
                <a:cxn ang="0">
                  <a:pos x="19286" y="5714"/>
                </a:cxn>
                <a:cxn ang="0">
                  <a:pos x="12143" y="0"/>
                </a:cxn>
                <a:cxn ang="0">
                  <a:pos x="12143" y="9714"/>
                </a:cxn>
                <a:cxn ang="0">
                  <a:pos x="0" y="9714"/>
                </a:cxn>
                <a:cxn ang="0">
                  <a:pos x="0" y="19429"/>
                </a:cxn>
                <a:cxn ang="0">
                  <a:pos x="12143" y="14857"/>
                </a:cxn>
                <a:cxn ang="0">
                  <a:pos x="19286" y="14857"/>
                </a:cxn>
                <a:cxn ang="0">
                  <a:pos x="7143" y="19429"/>
                </a:cxn>
                <a:cxn ang="0">
                  <a:pos x="12143" y="19429"/>
                </a:cxn>
              </a:cxnLst>
              <a:rect l="0" t="0" r="r" b="b"/>
              <a:pathLst>
                <a:path w="20000" h="20000">
                  <a:moveTo>
                    <a:pt x="12143" y="19429"/>
                  </a:moveTo>
                  <a:lnTo>
                    <a:pt x="19286" y="14857"/>
                  </a:lnTo>
                  <a:lnTo>
                    <a:pt x="19286" y="5714"/>
                  </a:lnTo>
                  <a:lnTo>
                    <a:pt x="12143" y="0"/>
                  </a:lnTo>
                  <a:lnTo>
                    <a:pt x="12143" y="9714"/>
                  </a:lnTo>
                  <a:lnTo>
                    <a:pt x="0" y="9714"/>
                  </a:lnTo>
                  <a:lnTo>
                    <a:pt x="0" y="19429"/>
                  </a:lnTo>
                  <a:lnTo>
                    <a:pt x="12143" y="14857"/>
                  </a:lnTo>
                  <a:lnTo>
                    <a:pt x="19286" y="14857"/>
                  </a:lnTo>
                  <a:lnTo>
                    <a:pt x="7143" y="19429"/>
                  </a:lnTo>
                  <a:lnTo>
                    <a:pt x="12143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7" name="Freeform 24"/>
            <p:cNvSpPr>
              <a:spLocks/>
            </p:cNvSpPr>
            <p:nvPr/>
          </p:nvSpPr>
          <p:spPr bwMode="auto">
            <a:xfrm>
              <a:off x="4559858" y="3200257"/>
              <a:ext cx="8957" cy="8956"/>
            </a:xfrm>
            <a:custGeom>
              <a:avLst/>
              <a:gdLst/>
              <a:ahLst/>
              <a:cxnLst>
                <a:cxn ang="0">
                  <a:pos x="11111" y="18889"/>
                </a:cxn>
                <a:cxn ang="0">
                  <a:pos x="18889" y="11111"/>
                </a:cxn>
                <a:cxn ang="0">
                  <a:pos x="0" y="0"/>
                </a:cxn>
                <a:cxn ang="0">
                  <a:pos x="0" y="11111"/>
                </a:cxn>
                <a:cxn ang="0">
                  <a:pos x="11111" y="18889"/>
                </a:cxn>
              </a:cxnLst>
              <a:rect l="0" t="0" r="r" b="b"/>
              <a:pathLst>
                <a:path w="20000" h="20000">
                  <a:moveTo>
                    <a:pt x="11111" y="18889"/>
                  </a:moveTo>
                  <a:lnTo>
                    <a:pt x="18889" y="11111"/>
                  </a:lnTo>
                  <a:lnTo>
                    <a:pt x="0" y="0"/>
                  </a:lnTo>
                  <a:lnTo>
                    <a:pt x="0" y="11111"/>
                  </a:lnTo>
                  <a:lnTo>
                    <a:pt x="11111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8" name="Freeform 23"/>
            <p:cNvSpPr>
              <a:spLocks/>
            </p:cNvSpPr>
            <p:nvPr/>
          </p:nvSpPr>
          <p:spPr bwMode="auto">
            <a:xfrm>
              <a:off x="4595685" y="3127323"/>
              <a:ext cx="8957" cy="38386"/>
            </a:xfrm>
            <a:custGeom>
              <a:avLst/>
              <a:gdLst/>
              <a:ahLst/>
              <a:cxnLst>
                <a:cxn ang="0">
                  <a:pos x="0" y="19737"/>
                </a:cxn>
                <a:cxn ang="0">
                  <a:pos x="11111" y="8947"/>
                </a:cxn>
                <a:cxn ang="0">
                  <a:pos x="18889" y="0"/>
                </a:cxn>
                <a:cxn ang="0">
                  <a:pos x="11111" y="1842"/>
                </a:cxn>
                <a:cxn ang="0">
                  <a:pos x="11111" y="6316"/>
                </a:cxn>
                <a:cxn ang="0">
                  <a:pos x="0" y="13421"/>
                </a:cxn>
                <a:cxn ang="0">
                  <a:pos x="0" y="19737"/>
                </a:cxn>
              </a:cxnLst>
              <a:rect l="0" t="0" r="r" b="b"/>
              <a:pathLst>
                <a:path w="20000" h="20000">
                  <a:moveTo>
                    <a:pt x="0" y="19737"/>
                  </a:moveTo>
                  <a:lnTo>
                    <a:pt x="11111" y="8947"/>
                  </a:lnTo>
                  <a:lnTo>
                    <a:pt x="18889" y="0"/>
                  </a:lnTo>
                  <a:lnTo>
                    <a:pt x="11111" y="1842"/>
                  </a:lnTo>
                  <a:lnTo>
                    <a:pt x="11111" y="6316"/>
                  </a:lnTo>
                  <a:lnTo>
                    <a:pt x="0" y="13421"/>
                  </a:lnTo>
                  <a:lnTo>
                    <a:pt x="0" y="197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9" name="Freeform 22"/>
            <p:cNvSpPr>
              <a:spLocks/>
            </p:cNvSpPr>
            <p:nvPr/>
          </p:nvSpPr>
          <p:spPr bwMode="auto">
            <a:xfrm>
              <a:off x="4626394" y="3109409"/>
              <a:ext cx="17914" cy="35827"/>
            </a:xfrm>
            <a:custGeom>
              <a:avLst/>
              <a:gdLst/>
              <a:ahLst/>
              <a:cxnLst>
                <a:cxn ang="0">
                  <a:pos x="4000" y="19710"/>
                </a:cxn>
                <a:cxn ang="0">
                  <a:pos x="13714" y="11884"/>
                </a:cxn>
                <a:cxn ang="0">
                  <a:pos x="13714" y="9855"/>
                </a:cxn>
                <a:cxn ang="0">
                  <a:pos x="13714" y="2029"/>
                </a:cxn>
                <a:cxn ang="0">
                  <a:pos x="19429" y="0"/>
                </a:cxn>
                <a:cxn ang="0">
                  <a:pos x="9714" y="0"/>
                </a:cxn>
                <a:cxn ang="0">
                  <a:pos x="0" y="4928"/>
                </a:cxn>
                <a:cxn ang="0">
                  <a:pos x="4000" y="19710"/>
                </a:cxn>
              </a:cxnLst>
              <a:rect l="0" t="0" r="r" b="b"/>
              <a:pathLst>
                <a:path w="20000" h="20000">
                  <a:moveTo>
                    <a:pt x="4000" y="19710"/>
                  </a:moveTo>
                  <a:lnTo>
                    <a:pt x="13714" y="11884"/>
                  </a:lnTo>
                  <a:lnTo>
                    <a:pt x="13714" y="9855"/>
                  </a:lnTo>
                  <a:lnTo>
                    <a:pt x="13714" y="2029"/>
                  </a:lnTo>
                  <a:lnTo>
                    <a:pt x="19429" y="0"/>
                  </a:lnTo>
                  <a:lnTo>
                    <a:pt x="9714" y="0"/>
                  </a:lnTo>
                  <a:lnTo>
                    <a:pt x="0" y="4928"/>
                  </a:lnTo>
                  <a:lnTo>
                    <a:pt x="4000" y="197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0" name="Freeform 21"/>
            <p:cNvSpPr>
              <a:spLocks/>
            </p:cNvSpPr>
            <p:nvPr/>
          </p:nvSpPr>
          <p:spPr bwMode="auto">
            <a:xfrm>
              <a:off x="4283477" y="3676246"/>
              <a:ext cx="8957" cy="8956"/>
            </a:xfrm>
            <a:custGeom>
              <a:avLst/>
              <a:gdLst/>
              <a:ahLst/>
              <a:cxnLst>
                <a:cxn ang="0">
                  <a:pos x="18889" y="18889"/>
                </a:cxn>
                <a:cxn ang="0">
                  <a:pos x="18889" y="0"/>
                </a:cxn>
                <a:cxn ang="0">
                  <a:pos x="0" y="11111"/>
                </a:cxn>
                <a:cxn ang="0">
                  <a:pos x="18889" y="18889"/>
                </a:cxn>
              </a:cxnLst>
              <a:rect l="0" t="0" r="r" b="b"/>
              <a:pathLst>
                <a:path w="20000" h="20000">
                  <a:moveTo>
                    <a:pt x="18889" y="18889"/>
                  </a:moveTo>
                  <a:lnTo>
                    <a:pt x="18889" y="0"/>
                  </a:lnTo>
                  <a:lnTo>
                    <a:pt x="0" y="11111"/>
                  </a:lnTo>
                  <a:lnTo>
                    <a:pt x="18889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1" name="Freeform 20"/>
            <p:cNvSpPr>
              <a:spLocks/>
            </p:cNvSpPr>
            <p:nvPr/>
          </p:nvSpPr>
          <p:spPr bwMode="auto">
            <a:xfrm>
              <a:off x="4338498" y="3650655"/>
              <a:ext cx="8956" cy="5118"/>
            </a:xfrm>
            <a:custGeom>
              <a:avLst/>
              <a:gdLst/>
              <a:ahLst/>
              <a:cxnLst>
                <a:cxn ang="0">
                  <a:pos x="18889" y="18182"/>
                </a:cxn>
                <a:cxn ang="0">
                  <a:pos x="18889" y="0"/>
                </a:cxn>
                <a:cxn ang="0">
                  <a:pos x="0" y="0"/>
                </a:cxn>
                <a:cxn ang="0">
                  <a:pos x="18889" y="18182"/>
                </a:cxn>
              </a:cxnLst>
              <a:rect l="0" t="0" r="r" b="b"/>
              <a:pathLst>
                <a:path w="20000" h="20000">
                  <a:moveTo>
                    <a:pt x="18889" y="18182"/>
                  </a:moveTo>
                  <a:lnTo>
                    <a:pt x="18889" y="0"/>
                  </a:lnTo>
                  <a:lnTo>
                    <a:pt x="0" y="0"/>
                  </a:lnTo>
                  <a:lnTo>
                    <a:pt x="18889" y="1818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2" name="Freeform 19"/>
            <p:cNvSpPr>
              <a:spLocks/>
            </p:cNvSpPr>
            <p:nvPr/>
          </p:nvSpPr>
          <p:spPr bwMode="auto">
            <a:xfrm>
              <a:off x="4312907" y="3655773"/>
              <a:ext cx="23032" cy="17914"/>
            </a:xfrm>
            <a:custGeom>
              <a:avLst/>
              <a:gdLst/>
              <a:ahLst/>
              <a:cxnLst>
                <a:cxn ang="0">
                  <a:pos x="12000" y="19429"/>
                </a:cxn>
                <a:cxn ang="0">
                  <a:pos x="15111" y="9714"/>
                </a:cxn>
                <a:cxn ang="0">
                  <a:pos x="19556" y="4000"/>
                </a:cxn>
                <a:cxn ang="0">
                  <a:pos x="12000" y="4000"/>
                </a:cxn>
                <a:cxn ang="0">
                  <a:pos x="12000" y="0"/>
                </a:cxn>
                <a:cxn ang="0">
                  <a:pos x="0" y="9714"/>
                </a:cxn>
                <a:cxn ang="0">
                  <a:pos x="0" y="9714"/>
                </a:cxn>
                <a:cxn ang="0">
                  <a:pos x="7556" y="9714"/>
                </a:cxn>
                <a:cxn ang="0">
                  <a:pos x="7556" y="13714"/>
                </a:cxn>
                <a:cxn ang="0">
                  <a:pos x="12000" y="19429"/>
                </a:cxn>
              </a:cxnLst>
              <a:rect l="0" t="0" r="r" b="b"/>
              <a:pathLst>
                <a:path w="20000" h="20000">
                  <a:moveTo>
                    <a:pt x="12000" y="19429"/>
                  </a:moveTo>
                  <a:lnTo>
                    <a:pt x="15111" y="9714"/>
                  </a:lnTo>
                  <a:lnTo>
                    <a:pt x="19556" y="4000"/>
                  </a:lnTo>
                  <a:lnTo>
                    <a:pt x="12000" y="4000"/>
                  </a:lnTo>
                  <a:lnTo>
                    <a:pt x="12000" y="0"/>
                  </a:lnTo>
                  <a:lnTo>
                    <a:pt x="0" y="9714"/>
                  </a:lnTo>
                  <a:lnTo>
                    <a:pt x="7556" y="9714"/>
                  </a:lnTo>
                  <a:lnTo>
                    <a:pt x="7556" y="13714"/>
                  </a:lnTo>
                  <a:lnTo>
                    <a:pt x="12000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3" name="Freeform 18"/>
            <p:cNvSpPr>
              <a:spLocks/>
            </p:cNvSpPr>
            <p:nvPr/>
          </p:nvSpPr>
          <p:spPr bwMode="auto">
            <a:xfrm>
              <a:off x="4974429" y="3768373"/>
              <a:ext cx="47343" cy="30709"/>
            </a:xfrm>
            <a:custGeom>
              <a:avLst/>
              <a:gdLst/>
              <a:ahLst/>
              <a:cxnLst>
                <a:cxn ang="0">
                  <a:pos x="7312" y="19661"/>
                </a:cxn>
                <a:cxn ang="0">
                  <a:pos x="7312" y="16949"/>
                </a:cxn>
                <a:cxn ang="0">
                  <a:pos x="10968" y="16949"/>
                </a:cxn>
                <a:cxn ang="0">
                  <a:pos x="14409" y="11525"/>
                </a:cxn>
                <a:cxn ang="0">
                  <a:pos x="16129" y="11525"/>
                </a:cxn>
                <a:cxn ang="0">
                  <a:pos x="16129" y="8136"/>
                </a:cxn>
                <a:cxn ang="0">
                  <a:pos x="19785" y="0"/>
                </a:cxn>
                <a:cxn ang="0">
                  <a:pos x="10968" y="5763"/>
                </a:cxn>
                <a:cxn ang="0">
                  <a:pos x="7312" y="5763"/>
                </a:cxn>
                <a:cxn ang="0">
                  <a:pos x="5161" y="8136"/>
                </a:cxn>
                <a:cxn ang="0">
                  <a:pos x="3656" y="8136"/>
                </a:cxn>
                <a:cxn ang="0">
                  <a:pos x="1505" y="11525"/>
                </a:cxn>
                <a:cxn ang="0">
                  <a:pos x="0" y="11525"/>
                </a:cxn>
                <a:cxn ang="0">
                  <a:pos x="1505" y="16949"/>
                </a:cxn>
                <a:cxn ang="0">
                  <a:pos x="7312" y="19661"/>
                </a:cxn>
              </a:cxnLst>
              <a:rect l="0" t="0" r="r" b="b"/>
              <a:pathLst>
                <a:path w="20000" h="20000">
                  <a:moveTo>
                    <a:pt x="7312" y="19661"/>
                  </a:moveTo>
                  <a:lnTo>
                    <a:pt x="7312" y="16949"/>
                  </a:lnTo>
                  <a:lnTo>
                    <a:pt x="10968" y="16949"/>
                  </a:lnTo>
                  <a:lnTo>
                    <a:pt x="14409" y="11525"/>
                  </a:lnTo>
                  <a:lnTo>
                    <a:pt x="16129" y="11525"/>
                  </a:lnTo>
                  <a:lnTo>
                    <a:pt x="16129" y="8136"/>
                  </a:lnTo>
                  <a:lnTo>
                    <a:pt x="19785" y="0"/>
                  </a:lnTo>
                  <a:lnTo>
                    <a:pt x="10968" y="5763"/>
                  </a:lnTo>
                  <a:lnTo>
                    <a:pt x="7312" y="5763"/>
                  </a:lnTo>
                  <a:lnTo>
                    <a:pt x="5161" y="8136"/>
                  </a:lnTo>
                  <a:lnTo>
                    <a:pt x="3656" y="8136"/>
                  </a:lnTo>
                  <a:lnTo>
                    <a:pt x="1505" y="11525"/>
                  </a:lnTo>
                  <a:lnTo>
                    <a:pt x="0" y="11525"/>
                  </a:lnTo>
                  <a:lnTo>
                    <a:pt x="1505" y="16949"/>
                  </a:lnTo>
                  <a:lnTo>
                    <a:pt x="7312" y="196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4" name="Freeform 17"/>
            <p:cNvSpPr>
              <a:spLocks/>
            </p:cNvSpPr>
            <p:nvPr/>
          </p:nvSpPr>
          <p:spPr bwMode="auto">
            <a:xfrm>
              <a:off x="4873345" y="3750459"/>
              <a:ext cx="8956" cy="12795"/>
            </a:xfrm>
            <a:custGeom>
              <a:avLst/>
              <a:gdLst/>
              <a:ahLst/>
              <a:cxnLst>
                <a:cxn ang="0">
                  <a:pos x="0" y="5385"/>
                </a:cxn>
                <a:cxn ang="0">
                  <a:pos x="18889" y="0"/>
                </a:cxn>
                <a:cxn ang="0">
                  <a:pos x="7778" y="13077"/>
                </a:cxn>
                <a:cxn ang="0">
                  <a:pos x="0" y="19231"/>
                </a:cxn>
                <a:cxn ang="0">
                  <a:pos x="0" y="5385"/>
                </a:cxn>
              </a:cxnLst>
              <a:rect l="0" t="0" r="r" b="b"/>
              <a:pathLst>
                <a:path w="20000" h="20000">
                  <a:moveTo>
                    <a:pt x="0" y="5385"/>
                  </a:moveTo>
                  <a:lnTo>
                    <a:pt x="18889" y="0"/>
                  </a:lnTo>
                  <a:lnTo>
                    <a:pt x="7778" y="13077"/>
                  </a:lnTo>
                  <a:lnTo>
                    <a:pt x="0" y="19231"/>
                  </a:lnTo>
                  <a:lnTo>
                    <a:pt x="0" y="538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5" name="Freeform 16"/>
            <p:cNvSpPr>
              <a:spLocks/>
            </p:cNvSpPr>
            <p:nvPr/>
          </p:nvSpPr>
          <p:spPr bwMode="auto">
            <a:xfrm>
              <a:off x="4824723" y="3690320"/>
              <a:ext cx="8956" cy="8957"/>
            </a:xfrm>
            <a:custGeom>
              <a:avLst/>
              <a:gdLst/>
              <a:ahLst/>
              <a:cxnLst>
                <a:cxn ang="0">
                  <a:pos x="18889" y="18889"/>
                </a:cxn>
                <a:cxn ang="0">
                  <a:pos x="11111" y="7778"/>
                </a:cxn>
                <a:cxn ang="0">
                  <a:pos x="0" y="0"/>
                </a:cxn>
                <a:cxn ang="0">
                  <a:pos x="11111" y="18889"/>
                </a:cxn>
                <a:cxn ang="0">
                  <a:pos x="0" y="18889"/>
                </a:cxn>
                <a:cxn ang="0">
                  <a:pos x="18889" y="18889"/>
                </a:cxn>
              </a:cxnLst>
              <a:rect l="0" t="0" r="r" b="b"/>
              <a:pathLst>
                <a:path w="20000" h="20000">
                  <a:moveTo>
                    <a:pt x="18889" y="18889"/>
                  </a:moveTo>
                  <a:lnTo>
                    <a:pt x="11111" y="7778"/>
                  </a:lnTo>
                  <a:lnTo>
                    <a:pt x="0" y="0"/>
                  </a:lnTo>
                  <a:lnTo>
                    <a:pt x="11111" y="18889"/>
                  </a:lnTo>
                  <a:lnTo>
                    <a:pt x="0" y="18889"/>
                  </a:lnTo>
                  <a:lnTo>
                    <a:pt x="18889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6" name="Freeform 15"/>
            <p:cNvSpPr>
              <a:spLocks/>
            </p:cNvSpPr>
            <p:nvPr/>
          </p:nvSpPr>
          <p:spPr bwMode="auto">
            <a:xfrm>
              <a:off x="4820884" y="3667289"/>
              <a:ext cx="17914" cy="8957"/>
            </a:xfrm>
            <a:custGeom>
              <a:avLst/>
              <a:gdLst/>
              <a:ahLst/>
              <a:cxnLst>
                <a:cxn ang="0">
                  <a:pos x="19429" y="18889"/>
                </a:cxn>
                <a:cxn ang="0">
                  <a:pos x="19429" y="11111"/>
                </a:cxn>
                <a:cxn ang="0">
                  <a:pos x="13714" y="0"/>
                </a:cxn>
                <a:cxn ang="0">
                  <a:pos x="0" y="11111"/>
                </a:cxn>
                <a:cxn ang="0">
                  <a:pos x="4000" y="18889"/>
                </a:cxn>
                <a:cxn ang="0">
                  <a:pos x="9714" y="11111"/>
                </a:cxn>
                <a:cxn ang="0">
                  <a:pos x="9714" y="18889"/>
                </a:cxn>
                <a:cxn ang="0">
                  <a:pos x="19429" y="18889"/>
                </a:cxn>
              </a:cxnLst>
              <a:rect l="0" t="0" r="r" b="b"/>
              <a:pathLst>
                <a:path w="20000" h="20000">
                  <a:moveTo>
                    <a:pt x="19429" y="18889"/>
                  </a:moveTo>
                  <a:lnTo>
                    <a:pt x="19429" y="11111"/>
                  </a:lnTo>
                  <a:lnTo>
                    <a:pt x="13714" y="0"/>
                  </a:lnTo>
                  <a:lnTo>
                    <a:pt x="0" y="11111"/>
                  </a:lnTo>
                  <a:lnTo>
                    <a:pt x="4000" y="18889"/>
                  </a:lnTo>
                  <a:lnTo>
                    <a:pt x="9714" y="11111"/>
                  </a:lnTo>
                  <a:lnTo>
                    <a:pt x="9714" y="18889"/>
                  </a:lnTo>
                  <a:lnTo>
                    <a:pt x="19429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7" name="Freeform 14"/>
            <p:cNvSpPr>
              <a:spLocks/>
            </p:cNvSpPr>
            <p:nvPr/>
          </p:nvSpPr>
          <p:spPr bwMode="auto">
            <a:xfrm>
              <a:off x="4778659" y="3768373"/>
              <a:ext cx="61418" cy="17914"/>
            </a:xfrm>
            <a:custGeom>
              <a:avLst/>
              <a:gdLst/>
              <a:ahLst/>
              <a:cxnLst>
                <a:cxn ang="0">
                  <a:pos x="9667" y="19429"/>
                </a:cxn>
                <a:cxn ang="0">
                  <a:pos x="19833" y="19429"/>
                </a:cxn>
                <a:cxn ang="0">
                  <a:pos x="19833" y="13714"/>
                </a:cxn>
                <a:cxn ang="0">
                  <a:pos x="17000" y="13714"/>
                </a:cxn>
                <a:cxn ang="0">
                  <a:pos x="15333" y="9714"/>
                </a:cxn>
                <a:cxn ang="0">
                  <a:pos x="11333" y="9714"/>
                </a:cxn>
                <a:cxn ang="0">
                  <a:pos x="9667" y="9714"/>
                </a:cxn>
                <a:cxn ang="0">
                  <a:pos x="5667" y="9714"/>
                </a:cxn>
                <a:cxn ang="0">
                  <a:pos x="4000" y="0"/>
                </a:cxn>
                <a:cxn ang="0">
                  <a:pos x="2833" y="4000"/>
                </a:cxn>
                <a:cxn ang="0">
                  <a:pos x="0" y="4000"/>
                </a:cxn>
                <a:cxn ang="0">
                  <a:pos x="0" y="13714"/>
                </a:cxn>
                <a:cxn ang="0">
                  <a:pos x="2833" y="13714"/>
                </a:cxn>
                <a:cxn ang="0">
                  <a:pos x="8500" y="13714"/>
                </a:cxn>
                <a:cxn ang="0">
                  <a:pos x="9667" y="19429"/>
                </a:cxn>
              </a:cxnLst>
              <a:rect l="0" t="0" r="r" b="b"/>
              <a:pathLst>
                <a:path w="20000" h="20000">
                  <a:moveTo>
                    <a:pt x="9667" y="19429"/>
                  </a:moveTo>
                  <a:lnTo>
                    <a:pt x="19833" y="19429"/>
                  </a:lnTo>
                  <a:lnTo>
                    <a:pt x="19833" y="13714"/>
                  </a:lnTo>
                  <a:lnTo>
                    <a:pt x="17000" y="13714"/>
                  </a:lnTo>
                  <a:lnTo>
                    <a:pt x="15333" y="9714"/>
                  </a:lnTo>
                  <a:lnTo>
                    <a:pt x="11333" y="9714"/>
                  </a:lnTo>
                  <a:lnTo>
                    <a:pt x="9667" y="9714"/>
                  </a:lnTo>
                  <a:lnTo>
                    <a:pt x="5667" y="9714"/>
                  </a:lnTo>
                  <a:lnTo>
                    <a:pt x="4000" y="0"/>
                  </a:lnTo>
                  <a:lnTo>
                    <a:pt x="2833" y="4000"/>
                  </a:lnTo>
                  <a:lnTo>
                    <a:pt x="0" y="4000"/>
                  </a:lnTo>
                  <a:lnTo>
                    <a:pt x="0" y="13714"/>
                  </a:lnTo>
                  <a:lnTo>
                    <a:pt x="2833" y="13714"/>
                  </a:lnTo>
                  <a:lnTo>
                    <a:pt x="8500" y="13714"/>
                  </a:lnTo>
                  <a:lnTo>
                    <a:pt x="9667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8" name="Freeform 13"/>
            <p:cNvSpPr>
              <a:spLocks/>
            </p:cNvSpPr>
            <p:nvPr/>
          </p:nvSpPr>
          <p:spPr bwMode="auto">
            <a:xfrm>
              <a:off x="6827202" y="4900765"/>
              <a:ext cx="917430" cy="826583"/>
            </a:xfrm>
            <a:custGeom>
              <a:avLst/>
              <a:gdLst/>
              <a:ahLst/>
              <a:cxnLst>
                <a:cxn ang="0">
                  <a:pos x="15538" y="19059"/>
                </a:cxn>
                <a:cxn ang="0">
                  <a:pos x="17713" y="16547"/>
                </a:cxn>
                <a:cxn ang="0">
                  <a:pos x="18851" y="14752"/>
                </a:cxn>
                <a:cxn ang="0">
                  <a:pos x="19900" y="11609"/>
                </a:cxn>
                <a:cxn ang="0">
                  <a:pos x="19799" y="9418"/>
                </a:cxn>
                <a:cxn ang="0">
                  <a:pos x="18929" y="8255"/>
                </a:cxn>
                <a:cxn ang="0">
                  <a:pos x="18740" y="7327"/>
                </a:cxn>
                <a:cxn ang="0">
                  <a:pos x="18282" y="6584"/>
                </a:cxn>
                <a:cxn ang="0">
                  <a:pos x="17903" y="5743"/>
                </a:cxn>
                <a:cxn ang="0">
                  <a:pos x="17156" y="4901"/>
                </a:cxn>
                <a:cxn ang="0">
                  <a:pos x="16854" y="3354"/>
                </a:cxn>
                <a:cxn ang="0">
                  <a:pos x="16207" y="2389"/>
                </a:cxn>
                <a:cxn ang="0">
                  <a:pos x="15906" y="953"/>
                </a:cxn>
                <a:cxn ang="0">
                  <a:pos x="15728" y="0"/>
                </a:cxn>
                <a:cxn ang="0">
                  <a:pos x="15259" y="1163"/>
                </a:cxn>
                <a:cxn ang="0">
                  <a:pos x="14780" y="3564"/>
                </a:cxn>
                <a:cxn ang="0">
                  <a:pos x="13642" y="3775"/>
                </a:cxn>
                <a:cxn ang="0">
                  <a:pos x="12214" y="2809"/>
                </a:cxn>
                <a:cxn ang="0">
                  <a:pos x="12326" y="1460"/>
                </a:cxn>
                <a:cxn ang="0">
                  <a:pos x="12783" y="953"/>
                </a:cxn>
                <a:cxn ang="0">
                  <a:pos x="12404" y="953"/>
                </a:cxn>
                <a:cxn ang="0">
                  <a:pos x="11378" y="743"/>
                </a:cxn>
                <a:cxn ang="0">
                  <a:pos x="10519" y="210"/>
                </a:cxn>
                <a:cxn ang="0">
                  <a:pos x="10519" y="842"/>
                </a:cxn>
                <a:cxn ang="0">
                  <a:pos x="9281" y="1262"/>
                </a:cxn>
                <a:cxn ang="0">
                  <a:pos x="9091" y="2512"/>
                </a:cxn>
                <a:cxn ang="0">
                  <a:pos x="8634" y="2512"/>
                </a:cxn>
                <a:cxn ang="0">
                  <a:pos x="7875" y="1881"/>
                </a:cxn>
                <a:cxn ang="0">
                  <a:pos x="7117" y="2302"/>
                </a:cxn>
                <a:cxn ang="0">
                  <a:pos x="6637" y="2599"/>
                </a:cxn>
                <a:cxn ang="0">
                  <a:pos x="6369" y="3354"/>
                </a:cxn>
                <a:cxn ang="0">
                  <a:pos x="5990" y="3144"/>
                </a:cxn>
                <a:cxn ang="0">
                  <a:pos x="5878" y="3973"/>
                </a:cxn>
                <a:cxn ang="0">
                  <a:pos x="5120" y="3973"/>
                </a:cxn>
                <a:cxn ang="0">
                  <a:pos x="3692" y="5532"/>
                </a:cxn>
                <a:cxn ang="0">
                  <a:pos x="2298" y="5953"/>
                </a:cxn>
                <a:cxn ang="0">
                  <a:pos x="781" y="7005"/>
                </a:cxn>
                <a:cxn ang="0">
                  <a:pos x="301" y="8045"/>
                </a:cxn>
                <a:cxn ang="0">
                  <a:pos x="402" y="9418"/>
                </a:cxn>
                <a:cxn ang="0">
                  <a:pos x="301" y="9728"/>
                </a:cxn>
                <a:cxn ang="0">
                  <a:pos x="402" y="10470"/>
                </a:cxn>
                <a:cxn ang="0">
                  <a:pos x="669" y="13069"/>
                </a:cxn>
                <a:cxn ang="0">
                  <a:pos x="212" y="14653"/>
                </a:cxn>
                <a:cxn ang="0">
                  <a:pos x="781" y="15705"/>
                </a:cxn>
                <a:cxn ang="0">
                  <a:pos x="2186" y="15161"/>
                </a:cxn>
                <a:cxn ang="0">
                  <a:pos x="3804" y="15074"/>
                </a:cxn>
                <a:cxn ang="0">
                  <a:pos x="4752" y="14443"/>
                </a:cxn>
                <a:cxn ang="0">
                  <a:pos x="7953" y="13614"/>
                </a:cxn>
                <a:cxn ang="0">
                  <a:pos x="9470" y="14035"/>
                </a:cxn>
                <a:cxn ang="0">
                  <a:pos x="9682" y="14864"/>
                </a:cxn>
                <a:cxn ang="0">
                  <a:pos x="10061" y="16002"/>
                </a:cxn>
                <a:cxn ang="0">
                  <a:pos x="10820" y="15495"/>
                </a:cxn>
                <a:cxn ang="0">
                  <a:pos x="11567" y="14963"/>
                </a:cxn>
                <a:cxn ang="0">
                  <a:pos x="10820" y="16337"/>
                </a:cxn>
                <a:cxn ang="0">
                  <a:pos x="11467" y="15705"/>
                </a:cxn>
                <a:cxn ang="0">
                  <a:pos x="11835" y="16757"/>
                </a:cxn>
                <a:cxn ang="0">
                  <a:pos x="11757" y="18304"/>
                </a:cxn>
                <a:cxn ang="0">
                  <a:pos x="12593" y="19059"/>
                </a:cxn>
                <a:cxn ang="0">
                  <a:pos x="14021" y="19059"/>
                </a:cxn>
                <a:cxn ang="0">
                  <a:pos x="14110" y="19356"/>
                </a:cxn>
                <a:cxn ang="0">
                  <a:pos x="14702" y="19988"/>
                </a:cxn>
              </a:cxnLst>
              <a:rect l="0" t="0" r="r" b="b"/>
              <a:pathLst>
                <a:path w="20000" h="20000">
                  <a:moveTo>
                    <a:pt x="14702" y="19988"/>
                  </a:moveTo>
                  <a:lnTo>
                    <a:pt x="14780" y="19777"/>
                  </a:lnTo>
                  <a:lnTo>
                    <a:pt x="14702" y="19678"/>
                  </a:lnTo>
                  <a:lnTo>
                    <a:pt x="15259" y="19356"/>
                  </a:lnTo>
                  <a:lnTo>
                    <a:pt x="15538" y="19059"/>
                  </a:lnTo>
                  <a:lnTo>
                    <a:pt x="16286" y="19059"/>
                  </a:lnTo>
                  <a:lnTo>
                    <a:pt x="16776" y="18725"/>
                  </a:lnTo>
                  <a:lnTo>
                    <a:pt x="17044" y="17884"/>
                  </a:lnTo>
                  <a:lnTo>
                    <a:pt x="17535" y="16955"/>
                  </a:lnTo>
                  <a:lnTo>
                    <a:pt x="17713" y="16547"/>
                  </a:lnTo>
                  <a:lnTo>
                    <a:pt x="18093" y="16002"/>
                  </a:lnTo>
                  <a:lnTo>
                    <a:pt x="18182" y="15705"/>
                  </a:lnTo>
                  <a:lnTo>
                    <a:pt x="18282" y="15371"/>
                  </a:lnTo>
                  <a:lnTo>
                    <a:pt x="18851" y="14864"/>
                  </a:lnTo>
                  <a:lnTo>
                    <a:pt x="18851" y="14752"/>
                  </a:lnTo>
                  <a:lnTo>
                    <a:pt x="18851" y="14653"/>
                  </a:lnTo>
                  <a:lnTo>
                    <a:pt x="19342" y="13824"/>
                  </a:lnTo>
                  <a:lnTo>
                    <a:pt x="19520" y="13069"/>
                  </a:lnTo>
                  <a:lnTo>
                    <a:pt x="19799" y="12351"/>
                  </a:lnTo>
                  <a:lnTo>
                    <a:pt x="19900" y="11609"/>
                  </a:lnTo>
                  <a:lnTo>
                    <a:pt x="19799" y="11188"/>
                  </a:lnTo>
                  <a:lnTo>
                    <a:pt x="19989" y="10347"/>
                  </a:lnTo>
                  <a:lnTo>
                    <a:pt x="19799" y="9926"/>
                  </a:lnTo>
                  <a:lnTo>
                    <a:pt x="19900" y="9629"/>
                  </a:lnTo>
                  <a:lnTo>
                    <a:pt x="19799" y="9418"/>
                  </a:lnTo>
                  <a:lnTo>
                    <a:pt x="19610" y="9208"/>
                  </a:lnTo>
                  <a:lnTo>
                    <a:pt x="19520" y="8886"/>
                  </a:lnTo>
                  <a:lnTo>
                    <a:pt x="19342" y="8676"/>
                  </a:lnTo>
                  <a:lnTo>
                    <a:pt x="19041" y="8465"/>
                  </a:lnTo>
                  <a:lnTo>
                    <a:pt x="18929" y="8255"/>
                  </a:lnTo>
                  <a:lnTo>
                    <a:pt x="19152" y="8255"/>
                  </a:lnTo>
                  <a:lnTo>
                    <a:pt x="19152" y="7748"/>
                  </a:lnTo>
                  <a:lnTo>
                    <a:pt x="19041" y="7537"/>
                  </a:lnTo>
                  <a:lnTo>
                    <a:pt x="19041" y="7624"/>
                  </a:lnTo>
                  <a:lnTo>
                    <a:pt x="18740" y="7327"/>
                  </a:lnTo>
                  <a:lnTo>
                    <a:pt x="18740" y="7748"/>
                  </a:lnTo>
                  <a:lnTo>
                    <a:pt x="18661" y="7624"/>
                  </a:lnTo>
                  <a:lnTo>
                    <a:pt x="18472" y="7005"/>
                  </a:lnTo>
                  <a:lnTo>
                    <a:pt x="18472" y="6906"/>
                  </a:lnTo>
                  <a:lnTo>
                    <a:pt x="18282" y="6584"/>
                  </a:lnTo>
                  <a:lnTo>
                    <a:pt x="18182" y="6374"/>
                  </a:lnTo>
                  <a:lnTo>
                    <a:pt x="18371" y="6287"/>
                  </a:lnTo>
                  <a:lnTo>
                    <a:pt x="18282" y="6163"/>
                  </a:lnTo>
                  <a:lnTo>
                    <a:pt x="18182" y="5953"/>
                  </a:lnTo>
                  <a:lnTo>
                    <a:pt x="17903" y="5743"/>
                  </a:lnTo>
                  <a:lnTo>
                    <a:pt x="17803" y="5743"/>
                  </a:lnTo>
                  <a:lnTo>
                    <a:pt x="17713" y="5446"/>
                  </a:lnTo>
                  <a:lnTo>
                    <a:pt x="17423" y="5446"/>
                  </a:lnTo>
                  <a:lnTo>
                    <a:pt x="17234" y="5111"/>
                  </a:lnTo>
                  <a:lnTo>
                    <a:pt x="17156" y="4901"/>
                  </a:lnTo>
                  <a:lnTo>
                    <a:pt x="17156" y="4691"/>
                  </a:lnTo>
                  <a:lnTo>
                    <a:pt x="17156" y="4394"/>
                  </a:lnTo>
                  <a:lnTo>
                    <a:pt x="17044" y="3861"/>
                  </a:lnTo>
                  <a:lnTo>
                    <a:pt x="16854" y="3564"/>
                  </a:lnTo>
                  <a:lnTo>
                    <a:pt x="16854" y="3354"/>
                  </a:lnTo>
                  <a:lnTo>
                    <a:pt x="16854" y="2599"/>
                  </a:lnTo>
                  <a:lnTo>
                    <a:pt x="16587" y="2389"/>
                  </a:lnTo>
                  <a:lnTo>
                    <a:pt x="16475" y="2092"/>
                  </a:lnTo>
                  <a:lnTo>
                    <a:pt x="16286" y="2302"/>
                  </a:lnTo>
                  <a:lnTo>
                    <a:pt x="16207" y="2389"/>
                  </a:lnTo>
                  <a:lnTo>
                    <a:pt x="16096" y="1881"/>
                  </a:lnTo>
                  <a:lnTo>
                    <a:pt x="16096" y="1349"/>
                  </a:lnTo>
                  <a:lnTo>
                    <a:pt x="16018" y="1349"/>
                  </a:lnTo>
                  <a:lnTo>
                    <a:pt x="16018" y="1052"/>
                  </a:lnTo>
                  <a:lnTo>
                    <a:pt x="15906" y="953"/>
                  </a:lnTo>
                  <a:lnTo>
                    <a:pt x="15906" y="743"/>
                  </a:lnTo>
                  <a:lnTo>
                    <a:pt x="15828" y="743"/>
                  </a:lnTo>
                  <a:lnTo>
                    <a:pt x="15828" y="334"/>
                  </a:lnTo>
                  <a:lnTo>
                    <a:pt x="15728" y="124"/>
                  </a:lnTo>
                  <a:lnTo>
                    <a:pt x="15728" y="0"/>
                  </a:lnTo>
                  <a:lnTo>
                    <a:pt x="15449" y="210"/>
                  </a:lnTo>
                  <a:lnTo>
                    <a:pt x="15349" y="842"/>
                  </a:lnTo>
                  <a:lnTo>
                    <a:pt x="15259" y="842"/>
                  </a:lnTo>
                  <a:lnTo>
                    <a:pt x="15159" y="1052"/>
                  </a:lnTo>
                  <a:lnTo>
                    <a:pt x="15259" y="1163"/>
                  </a:lnTo>
                  <a:lnTo>
                    <a:pt x="15081" y="1460"/>
                  </a:lnTo>
                  <a:lnTo>
                    <a:pt x="15159" y="1671"/>
                  </a:lnTo>
                  <a:lnTo>
                    <a:pt x="15081" y="1881"/>
                  </a:lnTo>
                  <a:lnTo>
                    <a:pt x="15081" y="2389"/>
                  </a:lnTo>
                  <a:lnTo>
                    <a:pt x="14780" y="3564"/>
                  </a:lnTo>
                  <a:lnTo>
                    <a:pt x="14512" y="4183"/>
                  </a:lnTo>
                  <a:lnTo>
                    <a:pt x="14322" y="4282"/>
                  </a:lnTo>
                  <a:lnTo>
                    <a:pt x="14110" y="4282"/>
                  </a:lnTo>
                  <a:lnTo>
                    <a:pt x="13642" y="4072"/>
                  </a:lnTo>
                  <a:lnTo>
                    <a:pt x="13642" y="3775"/>
                  </a:lnTo>
                  <a:lnTo>
                    <a:pt x="13084" y="3651"/>
                  </a:lnTo>
                  <a:lnTo>
                    <a:pt x="12593" y="3230"/>
                  </a:lnTo>
                  <a:lnTo>
                    <a:pt x="12515" y="3020"/>
                  </a:lnTo>
                  <a:lnTo>
                    <a:pt x="12326" y="2933"/>
                  </a:lnTo>
                  <a:lnTo>
                    <a:pt x="12214" y="2809"/>
                  </a:lnTo>
                  <a:lnTo>
                    <a:pt x="11946" y="2512"/>
                  </a:lnTo>
                  <a:lnTo>
                    <a:pt x="12214" y="1980"/>
                  </a:lnTo>
                  <a:lnTo>
                    <a:pt x="12214" y="1770"/>
                  </a:lnTo>
                  <a:lnTo>
                    <a:pt x="12214" y="1671"/>
                  </a:lnTo>
                  <a:lnTo>
                    <a:pt x="12326" y="1460"/>
                  </a:lnTo>
                  <a:lnTo>
                    <a:pt x="12515" y="1349"/>
                  </a:lnTo>
                  <a:lnTo>
                    <a:pt x="12515" y="1460"/>
                  </a:lnTo>
                  <a:lnTo>
                    <a:pt x="12593" y="1262"/>
                  </a:lnTo>
                  <a:lnTo>
                    <a:pt x="12593" y="1163"/>
                  </a:lnTo>
                  <a:lnTo>
                    <a:pt x="12783" y="953"/>
                  </a:lnTo>
                  <a:lnTo>
                    <a:pt x="12705" y="842"/>
                  </a:lnTo>
                  <a:lnTo>
                    <a:pt x="12593" y="743"/>
                  </a:lnTo>
                  <a:lnTo>
                    <a:pt x="12404" y="842"/>
                  </a:lnTo>
                  <a:lnTo>
                    <a:pt x="12515" y="1052"/>
                  </a:lnTo>
                  <a:lnTo>
                    <a:pt x="12404" y="953"/>
                  </a:lnTo>
                  <a:lnTo>
                    <a:pt x="12326" y="842"/>
                  </a:lnTo>
                  <a:lnTo>
                    <a:pt x="12136" y="743"/>
                  </a:lnTo>
                  <a:lnTo>
                    <a:pt x="11835" y="842"/>
                  </a:lnTo>
                  <a:lnTo>
                    <a:pt x="11645" y="743"/>
                  </a:lnTo>
                  <a:lnTo>
                    <a:pt x="11378" y="743"/>
                  </a:lnTo>
                  <a:lnTo>
                    <a:pt x="11277" y="631"/>
                  </a:lnTo>
                  <a:lnTo>
                    <a:pt x="10898" y="545"/>
                  </a:lnTo>
                  <a:lnTo>
                    <a:pt x="10820" y="334"/>
                  </a:lnTo>
                  <a:lnTo>
                    <a:pt x="10708" y="334"/>
                  </a:lnTo>
                  <a:lnTo>
                    <a:pt x="10519" y="210"/>
                  </a:lnTo>
                  <a:lnTo>
                    <a:pt x="10329" y="210"/>
                  </a:lnTo>
                  <a:lnTo>
                    <a:pt x="10441" y="421"/>
                  </a:lnTo>
                  <a:lnTo>
                    <a:pt x="10519" y="421"/>
                  </a:lnTo>
                  <a:lnTo>
                    <a:pt x="10630" y="842"/>
                  </a:lnTo>
                  <a:lnTo>
                    <a:pt x="10519" y="842"/>
                  </a:lnTo>
                  <a:lnTo>
                    <a:pt x="9872" y="842"/>
                  </a:lnTo>
                  <a:lnTo>
                    <a:pt x="9760" y="953"/>
                  </a:lnTo>
                  <a:lnTo>
                    <a:pt x="9760" y="1052"/>
                  </a:lnTo>
                  <a:lnTo>
                    <a:pt x="9571" y="1052"/>
                  </a:lnTo>
                  <a:lnTo>
                    <a:pt x="9281" y="1262"/>
                  </a:lnTo>
                  <a:lnTo>
                    <a:pt x="9381" y="1559"/>
                  </a:lnTo>
                  <a:lnTo>
                    <a:pt x="9191" y="1559"/>
                  </a:lnTo>
                  <a:lnTo>
                    <a:pt x="9091" y="1881"/>
                  </a:lnTo>
                  <a:lnTo>
                    <a:pt x="8901" y="2092"/>
                  </a:lnTo>
                  <a:lnTo>
                    <a:pt x="9091" y="2512"/>
                  </a:lnTo>
                  <a:lnTo>
                    <a:pt x="9013" y="2512"/>
                  </a:lnTo>
                  <a:lnTo>
                    <a:pt x="9091" y="2723"/>
                  </a:lnTo>
                  <a:lnTo>
                    <a:pt x="8901" y="2512"/>
                  </a:lnTo>
                  <a:lnTo>
                    <a:pt x="8823" y="2599"/>
                  </a:lnTo>
                  <a:lnTo>
                    <a:pt x="8634" y="2512"/>
                  </a:lnTo>
                  <a:lnTo>
                    <a:pt x="8444" y="2389"/>
                  </a:lnTo>
                  <a:lnTo>
                    <a:pt x="8254" y="2723"/>
                  </a:lnTo>
                  <a:lnTo>
                    <a:pt x="8143" y="2512"/>
                  </a:lnTo>
                  <a:lnTo>
                    <a:pt x="8332" y="2302"/>
                  </a:lnTo>
                  <a:lnTo>
                    <a:pt x="7875" y="1881"/>
                  </a:lnTo>
                  <a:lnTo>
                    <a:pt x="7764" y="1671"/>
                  </a:lnTo>
                  <a:lnTo>
                    <a:pt x="7574" y="1980"/>
                  </a:lnTo>
                  <a:lnTo>
                    <a:pt x="7496" y="1770"/>
                  </a:lnTo>
                  <a:lnTo>
                    <a:pt x="7384" y="1881"/>
                  </a:lnTo>
                  <a:lnTo>
                    <a:pt x="7117" y="2302"/>
                  </a:lnTo>
                  <a:lnTo>
                    <a:pt x="7016" y="2092"/>
                  </a:lnTo>
                  <a:lnTo>
                    <a:pt x="6737" y="2302"/>
                  </a:lnTo>
                  <a:lnTo>
                    <a:pt x="6927" y="2599"/>
                  </a:lnTo>
                  <a:lnTo>
                    <a:pt x="6737" y="2512"/>
                  </a:lnTo>
                  <a:lnTo>
                    <a:pt x="6637" y="2599"/>
                  </a:lnTo>
                  <a:lnTo>
                    <a:pt x="6637" y="2809"/>
                  </a:lnTo>
                  <a:lnTo>
                    <a:pt x="6559" y="2723"/>
                  </a:lnTo>
                  <a:lnTo>
                    <a:pt x="6369" y="2933"/>
                  </a:lnTo>
                  <a:lnTo>
                    <a:pt x="6369" y="3144"/>
                  </a:lnTo>
                  <a:lnTo>
                    <a:pt x="6369" y="3354"/>
                  </a:lnTo>
                  <a:lnTo>
                    <a:pt x="6447" y="3354"/>
                  </a:lnTo>
                  <a:lnTo>
                    <a:pt x="6258" y="3354"/>
                  </a:lnTo>
                  <a:lnTo>
                    <a:pt x="6180" y="3230"/>
                  </a:lnTo>
                  <a:lnTo>
                    <a:pt x="6068" y="3354"/>
                  </a:lnTo>
                  <a:lnTo>
                    <a:pt x="5990" y="3144"/>
                  </a:lnTo>
                  <a:lnTo>
                    <a:pt x="5878" y="3230"/>
                  </a:lnTo>
                  <a:lnTo>
                    <a:pt x="5990" y="3564"/>
                  </a:lnTo>
                  <a:lnTo>
                    <a:pt x="6068" y="3775"/>
                  </a:lnTo>
                  <a:lnTo>
                    <a:pt x="5878" y="3651"/>
                  </a:lnTo>
                  <a:lnTo>
                    <a:pt x="5878" y="3973"/>
                  </a:lnTo>
                  <a:lnTo>
                    <a:pt x="5689" y="3564"/>
                  </a:lnTo>
                  <a:lnTo>
                    <a:pt x="5611" y="3354"/>
                  </a:lnTo>
                  <a:lnTo>
                    <a:pt x="5499" y="3354"/>
                  </a:lnTo>
                  <a:lnTo>
                    <a:pt x="5421" y="3564"/>
                  </a:lnTo>
                  <a:lnTo>
                    <a:pt x="5120" y="3973"/>
                  </a:lnTo>
                  <a:lnTo>
                    <a:pt x="5120" y="4282"/>
                  </a:lnTo>
                  <a:lnTo>
                    <a:pt x="5120" y="4493"/>
                  </a:lnTo>
                  <a:lnTo>
                    <a:pt x="4852" y="4604"/>
                  </a:lnTo>
                  <a:lnTo>
                    <a:pt x="4562" y="5111"/>
                  </a:lnTo>
                  <a:lnTo>
                    <a:pt x="3692" y="5532"/>
                  </a:lnTo>
                  <a:lnTo>
                    <a:pt x="3424" y="5656"/>
                  </a:lnTo>
                  <a:lnTo>
                    <a:pt x="3123" y="5743"/>
                  </a:lnTo>
                  <a:lnTo>
                    <a:pt x="2856" y="5743"/>
                  </a:lnTo>
                  <a:lnTo>
                    <a:pt x="2566" y="5953"/>
                  </a:lnTo>
                  <a:lnTo>
                    <a:pt x="2298" y="5953"/>
                  </a:lnTo>
                  <a:lnTo>
                    <a:pt x="1729" y="6287"/>
                  </a:lnTo>
                  <a:lnTo>
                    <a:pt x="1350" y="6485"/>
                  </a:lnTo>
                  <a:lnTo>
                    <a:pt x="1049" y="6584"/>
                  </a:lnTo>
                  <a:lnTo>
                    <a:pt x="859" y="7005"/>
                  </a:lnTo>
                  <a:lnTo>
                    <a:pt x="781" y="7005"/>
                  </a:lnTo>
                  <a:lnTo>
                    <a:pt x="859" y="6584"/>
                  </a:lnTo>
                  <a:lnTo>
                    <a:pt x="669" y="6906"/>
                  </a:lnTo>
                  <a:lnTo>
                    <a:pt x="591" y="7215"/>
                  </a:lnTo>
                  <a:lnTo>
                    <a:pt x="491" y="7624"/>
                  </a:lnTo>
                  <a:lnTo>
                    <a:pt x="301" y="8045"/>
                  </a:lnTo>
                  <a:lnTo>
                    <a:pt x="301" y="8255"/>
                  </a:lnTo>
                  <a:lnTo>
                    <a:pt x="402" y="9010"/>
                  </a:lnTo>
                  <a:lnTo>
                    <a:pt x="491" y="9208"/>
                  </a:lnTo>
                  <a:lnTo>
                    <a:pt x="491" y="9629"/>
                  </a:lnTo>
                  <a:lnTo>
                    <a:pt x="402" y="9418"/>
                  </a:lnTo>
                  <a:lnTo>
                    <a:pt x="301" y="9418"/>
                  </a:lnTo>
                  <a:lnTo>
                    <a:pt x="301" y="9208"/>
                  </a:lnTo>
                  <a:lnTo>
                    <a:pt x="212" y="9097"/>
                  </a:lnTo>
                  <a:lnTo>
                    <a:pt x="212" y="9418"/>
                  </a:lnTo>
                  <a:lnTo>
                    <a:pt x="301" y="9728"/>
                  </a:lnTo>
                  <a:lnTo>
                    <a:pt x="212" y="9728"/>
                  </a:lnTo>
                  <a:lnTo>
                    <a:pt x="112" y="9418"/>
                  </a:lnTo>
                  <a:lnTo>
                    <a:pt x="0" y="9418"/>
                  </a:lnTo>
                  <a:lnTo>
                    <a:pt x="212" y="10050"/>
                  </a:lnTo>
                  <a:lnTo>
                    <a:pt x="402" y="10470"/>
                  </a:lnTo>
                  <a:lnTo>
                    <a:pt x="301" y="10891"/>
                  </a:lnTo>
                  <a:lnTo>
                    <a:pt x="491" y="11101"/>
                  </a:lnTo>
                  <a:lnTo>
                    <a:pt x="591" y="11522"/>
                  </a:lnTo>
                  <a:lnTo>
                    <a:pt x="491" y="12240"/>
                  </a:lnTo>
                  <a:lnTo>
                    <a:pt x="669" y="13069"/>
                  </a:lnTo>
                  <a:lnTo>
                    <a:pt x="781" y="13490"/>
                  </a:lnTo>
                  <a:lnTo>
                    <a:pt x="591" y="14035"/>
                  </a:lnTo>
                  <a:lnTo>
                    <a:pt x="491" y="14035"/>
                  </a:lnTo>
                  <a:lnTo>
                    <a:pt x="402" y="14542"/>
                  </a:lnTo>
                  <a:lnTo>
                    <a:pt x="212" y="14653"/>
                  </a:lnTo>
                  <a:lnTo>
                    <a:pt x="112" y="14653"/>
                  </a:lnTo>
                  <a:lnTo>
                    <a:pt x="0" y="15074"/>
                  </a:lnTo>
                  <a:lnTo>
                    <a:pt x="301" y="15161"/>
                  </a:lnTo>
                  <a:lnTo>
                    <a:pt x="491" y="15495"/>
                  </a:lnTo>
                  <a:lnTo>
                    <a:pt x="781" y="15705"/>
                  </a:lnTo>
                  <a:lnTo>
                    <a:pt x="1160" y="15705"/>
                  </a:lnTo>
                  <a:lnTo>
                    <a:pt x="1428" y="15582"/>
                  </a:lnTo>
                  <a:lnTo>
                    <a:pt x="1807" y="15371"/>
                  </a:lnTo>
                  <a:lnTo>
                    <a:pt x="2108" y="15285"/>
                  </a:lnTo>
                  <a:lnTo>
                    <a:pt x="2186" y="15161"/>
                  </a:lnTo>
                  <a:lnTo>
                    <a:pt x="2666" y="14963"/>
                  </a:lnTo>
                  <a:lnTo>
                    <a:pt x="2945" y="14864"/>
                  </a:lnTo>
                  <a:lnTo>
                    <a:pt x="3503" y="14963"/>
                  </a:lnTo>
                  <a:lnTo>
                    <a:pt x="3614" y="15161"/>
                  </a:lnTo>
                  <a:lnTo>
                    <a:pt x="3804" y="15074"/>
                  </a:lnTo>
                  <a:lnTo>
                    <a:pt x="4071" y="15074"/>
                  </a:lnTo>
                  <a:lnTo>
                    <a:pt x="4183" y="15074"/>
                  </a:lnTo>
                  <a:lnTo>
                    <a:pt x="4451" y="14963"/>
                  </a:lnTo>
                  <a:lnTo>
                    <a:pt x="4562" y="14752"/>
                  </a:lnTo>
                  <a:lnTo>
                    <a:pt x="4752" y="14443"/>
                  </a:lnTo>
                  <a:lnTo>
                    <a:pt x="5042" y="14245"/>
                  </a:lnTo>
                  <a:lnTo>
                    <a:pt x="5800" y="13911"/>
                  </a:lnTo>
                  <a:lnTo>
                    <a:pt x="6258" y="14035"/>
                  </a:lnTo>
                  <a:lnTo>
                    <a:pt x="7117" y="13700"/>
                  </a:lnTo>
                  <a:lnTo>
                    <a:pt x="7953" y="13614"/>
                  </a:lnTo>
                  <a:lnTo>
                    <a:pt x="8444" y="13490"/>
                  </a:lnTo>
                  <a:lnTo>
                    <a:pt x="8901" y="13911"/>
                  </a:lnTo>
                  <a:lnTo>
                    <a:pt x="9091" y="13911"/>
                  </a:lnTo>
                  <a:lnTo>
                    <a:pt x="9281" y="14121"/>
                  </a:lnTo>
                  <a:lnTo>
                    <a:pt x="9470" y="14035"/>
                  </a:lnTo>
                  <a:lnTo>
                    <a:pt x="9682" y="14245"/>
                  </a:lnTo>
                  <a:lnTo>
                    <a:pt x="9571" y="14332"/>
                  </a:lnTo>
                  <a:lnTo>
                    <a:pt x="9760" y="14443"/>
                  </a:lnTo>
                  <a:lnTo>
                    <a:pt x="9682" y="14542"/>
                  </a:lnTo>
                  <a:lnTo>
                    <a:pt x="9682" y="14864"/>
                  </a:lnTo>
                  <a:lnTo>
                    <a:pt x="9872" y="14963"/>
                  </a:lnTo>
                  <a:lnTo>
                    <a:pt x="9950" y="15285"/>
                  </a:lnTo>
                  <a:lnTo>
                    <a:pt x="10061" y="15582"/>
                  </a:lnTo>
                  <a:lnTo>
                    <a:pt x="10061" y="15916"/>
                  </a:lnTo>
                  <a:lnTo>
                    <a:pt x="10061" y="16002"/>
                  </a:lnTo>
                  <a:lnTo>
                    <a:pt x="10139" y="16213"/>
                  </a:lnTo>
                  <a:lnTo>
                    <a:pt x="10329" y="16213"/>
                  </a:lnTo>
                  <a:lnTo>
                    <a:pt x="10251" y="16002"/>
                  </a:lnTo>
                  <a:lnTo>
                    <a:pt x="10441" y="15792"/>
                  </a:lnTo>
                  <a:lnTo>
                    <a:pt x="10820" y="15495"/>
                  </a:lnTo>
                  <a:lnTo>
                    <a:pt x="11088" y="15285"/>
                  </a:lnTo>
                  <a:lnTo>
                    <a:pt x="11378" y="14864"/>
                  </a:lnTo>
                  <a:lnTo>
                    <a:pt x="11467" y="14864"/>
                  </a:lnTo>
                  <a:lnTo>
                    <a:pt x="11567" y="14443"/>
                  </a:lnTo>
                  <a:lnTo>
                    <a:pt x="11567" y="14963"/>
                  </a:lnTo>
                  <a:lnTo>
                    <a:pt x="11467" y="15074"/>
                  </a:lnTo>
                  <a:lnTo>
                    <a:pt x="11378" y="15371"/>
                  </a:lnTo>
                  <a:lnTo>
                    <a:pt x="11088" y="15792"/>
                  </a:lnTo>
                  <a:lnTo>
                    <a:pt x="10998" y="16337"/>
                  </a:lnTo>
                  <a:lnTo>
                    <a:pt x="10820" y="16337"/>
                  </a:lnTo>
                  <a:lnTo>
                    <a:pt x="10708" y="16547"/>
                  </a:lnTo>
                  <a:lnTo>
                    <a:pt x="10898" y="16423"/>
                  </a:lnTo>
                  <a:lnTo>
                    <a:pt x="11088" y="16423"/>
                  </a:lnTo>
                  <a:lnTo>
                    <a:pt x="11277" y="15916"/>
                  </a:lnTo>
                  <a:lnTo>
                    <a:pt x="11467" y="15705"/>
                  </a:lnTo>
                  <a:lnTo>
                    <a:pt x="11567" y="16337"/>
                  </a:lnTo>
                  <a:lnTo>
                    <a:pt x="11467" y="16634"/>
                  </a:lnTo>
                  <a:lnTo>
                    <a:pt x="11277" y="16844"/>
                  </a:lnTo>
                  <a:lnTo>
                    <a:pt x="11567" y="16757"/>
                  </a:lnTo>
                  <a:lnTo>
                    <a:pt x="11835" y="16757"/>
                  </a:lnTo>
                  <a:lnTo>
                    <a:pt x="11835" y="16844"/>
                  </a:lnTo>
                  <a:lnTo>
                    <a:pt x="11645" y="16955"/>
                  </a:lnTo>
                  <a:lnTo>
                    <a:pt x="11946" y="17587"/>
                  </a:lnTo>
                  <a:lnTo>
                    <a:pt x="11757" y="18007"/>
                  </a:lnTo>
                  <a:lnTo>
                    <a:pt x="11757" y="18304"/>
                  </a:lnTo>
                  <a:lnTo>
                    <a:pt x="11946" y="18639"/>
                  </a:lnTo>
                  <a:lnTo>
                    <a:pt x="12025" y="18849"/>
                  </a:lnTo>
                  <a:lnTo>
                    <a:pt x="12214" y="18936"/>
                  </a:lnTo>
                  <a:lnTo>
                    <a:pt x="12515" y="19146"/>
                  </a:lnTo>
                  <a:lnTo>
                    <a:pt x="12593" y="19059"/>
                  </a:lnTo>
                  <a:lnTo>
                    <a:pt x="12783" y="19270"/>
                  </a:lnTo>
                  <a:lnTo>
                    <a:pt x="13084" y="19356"/>
                  </a:lnTo>
                  <a:lnTo>
                    <a:pt x="13352" y="19678"/>
                  </a:lnTo>
                  <a:lnTo>
                    <a:pt x="14021" y="19270"/>
                  </a:lnTo>
                  <a:lnTo>
                    <a:pt x="14021" y="19059"/>
                  </a:lnTo>
                  <a:lnTo>
                    <a:pt x="13921" y="19059"/>
                  </a:lnTo>
                  <a:lnTo>
                    <a:pt x="14211" y="18936"/>
                  </a:lnTo>
                  <a:lnTo>
                    <a:pt x="14211" y="19146"/>
                  </a:lnTo>
                  <a:lnTo>
                    <a:pt x="14021" y="19356"/>
                  </a:lnTo>
                  <a:lnTo>
                    <a:pt x="14110" y="19356"/>
                  </a:lnTo>
                  <a:lnTo>
                    <a:pt x="14400" y="19146"/>
                  </a:lnTo>
                  <a:lnTo>
                    <a:pt x="14400" y="19356"/>
                  </a:lnTo>
                  <a:lnTo>
                    <a:pt x="14400" y="19468"/>
                  </a:lnTo>
                  <a:lnTo>
                    <a:pt x="14512" y="19567"/>
                  </a:lnTo>
                  <a:lnTo>
                    <a:pt x="14702" y="199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9" name="Freeform 12"/>
            <p:cNvSpPr>
              <a:spLocks/>
            </p:cNvSpPr>
            <p:nvPr/>
          </p:nvSpPr>
          <p:spPr bwMode="auto">
            <a:xfrm>
              <a:off x="8074754" y="5614748"/>
              <a:ext cx="130513" cy="268703"/>
            </a:xfrm>
            <a:custGeom>
              <a:avLst/>
              <a:gdLst/>
              <a:ahLst/>
              <a:cxnLst>
                <a:cxn ang="0">
                  <a:pos x="549" y="19011"/>
                </a:cxn>
                <a:cxn ang="0">
                  <a:pos x="0" y="19316"/>
                </a:cxn>
                <a:cxn ang="0">
                  <a:pos x="0" y="18669"/>
                </a:cxn>
                <a:cxn ang="0">
                  <a:pos x="549" y="18023"/>
                </a:cxn>
                <a:cxn ang="0">
                  <a:pos x="1882" y="16464"/>
                </a:cxn>
                <a:cxn ang="0">
                  <a:pos x="1882" y="15171"/>
                </a:cxn>
                <a:cxn ang="0">
                  <a:pos x="1333" y="14525"/>
                </a:cxn>
                <a:cxn ang="0">
                  <a:pos x="549" y="13878"/>
                </a:cxn>
                <a:cxn ang="0">
                  <a:pos x="0" y="13232"/>
                </a:cxn>
                <a:cxn ang="0">
                  <a:pos x="549" y="12586"/>
                </a:cxn>
                <a:cxn ang="0">
                  <a:pos x="1882" y="12243"/>
                </a:cxn>
                <a:cxn ang="0">
                  <a:pos x="3216" y="10038"/>
                </a:cxn>
                <a:cxn ang="0">
                  <a:pos x="4000" y="10304"/>
                </a:cxn>
                <a:cxn ang="0">
                  <a:pos x="4000" y="9011"/>
                </a:cxn>
                <a:cxn ang="0">
                  <a:pos x="4000" y="7452"/>
                </a:cxn>
                <a:cxn ang="0">
                  <a:pos x="4549" y="7452"/>
                </a:cxn>
                <a:cxn ang="0">
                  <a:pos x="5333" y="6806"/>
                </a:cxn>
                <a:cxn ang="0">
                  <a:pos x="4000" y="6806"/>
                </a:cxn>
                <a:cxn ang="0">
                  <a:pos x="4000" y="5779"/>
                </a:cxn>
                <a:cxn ang="0">
                  <a:pos x="4000" y="5513"/>
                </a:cxn>
                <a:cxn ang="0">
                  <a:pos x="4549" y="5779"/>
                </a:cxn>
                <a:cxn ang="0">
                  <a:pos x="4549" y="5513"/>
                </a:cxn>
                <a:cxn ang="0">
                  <a:pos x="4549" y="4867"/>
                </a:cxn>
                <a:cxn ang="0">
                  <a:pos x="4000" y="4867"/>
                </a:cxn>
                <a:cxn ang="0">
                  <a:pos x="3216" y="5133"/>
                </a:cxn>
                <a:cxn ang="0">
                  <a:pos x="2667" y="1673"/>
                </a:cxn>
                <a:cxn ang="0">
                  <a:pos x="1882" y="0"/>
                </a:cxn>
                <a:cxn ang="0">
                  <a:pos x="2667" y="0"/>
                </a:cxn>
                <a:cxn ang="0">
                  <a:pos x="2667" y="380"/>
                </a:cxn>
                <a:cxn ang="0">
                  <a:pos x="2667" y="1027"/>
                </a:cxn>
                <a:cxn ang="0">
                  <a:pos x="3216" y="1293"/>
                </a:cxn>
                <a:cxn ang="0">
                  <a:pos x="4549" y="1673"/>
                </a:cxn>
                <a:cxn ang="0">
                  <a:pos x="5333" y="2281"/>
                </a:cxn>
                <a:cxn ang="0">
                  <a:pos x="5882" y="2281"/>
                </a:cxn>
                <a:cxn ang="0">
                  <a:pos x="5882" y="3574"/>
                </a:cxn>
                <a:cxn ang="0">
                  <a:pos x="5333" y="3878"/>
                </a:cxn>
                <a:cxn ang="0">
                  <a:pos x="5882" y="4487"/>
                </a:cxn>
                <a:cxn ang="0">
                  <a:pos x="5882" y="5513"/>
                </a:cxn>
                <a:cxn ang="0">
                  <a:pos x="6667" y="6426"/>
                </a:cxn>
                <a:cxn ang="0">
                  <a:pos x="7216" y="7452"/>
                </a:cxn>
                <a:cxn ang="0">
                  <a:pos x="8706" y="7452"/>
                </a:cxn>
                <a:cxn ang="0">
                  <a:pos x="10039" y="6160"/>
                </a:cxn>
                <a:cxn ang="0">
                  <a:pos x="10039" y="5779"/>
                </a:cxn>
                <a:cxn ang="0">
                  <a:pos x="10039" y="5133"/>
                </a:cxn>
                <a:cxn ang="0">
                  <a:pos x="11922" y="5133"/>
                </a:cxn>
                <a:cxn ang="0">
                  <a:pos x="11922" y="6160"/>
                </a:cxn>
                <a:cxn ang="0">
                  <a:pos x="14039" y="7072"/>
                </a:cxn>
                <a:cxn ang="0">
                  <a:pos x="15922" y="7072"/>
                </a:cxn>
                <a:cxn ang="0">
                  <a:pos x="17961" y="6160"/>
                </a:cxn>
                <a:cxn ang="0">
                  <a:pos x="19922" y="6160"/>
                </a:cxn>
                <a:cxn ang="0">
                  <a:pos x="19922" y="7072"/>
                </a:cxn>
                <a:cxn ang="0">
                  <a:pos x="17961" y="8099"/>
                </a:cxn>
                <a:cxn ang="0">
                  <a:pos x="11922" y="13878"/>
                </a:cxn>
                <a:cxn ang="0">
                  <a:pos x="7922" y="15817"/>
                </a:cxn>
                <a:cxn ang="0">
                  <a:pos x="5333" y="17110"/>
                </a:cxn>
                <a:cxn ang="0">
                  <a:pos x="3216" y="18365"/>
                </a:cxn>
                <a:cxn ang="0">
                  <a:pos x="549" y="19962"/>
                </a:cxn>
                <a:cxn ang="0">
                  <a:pos x="549" y="19011"/>
                </a:cxn>
              </a:cxnLst>
              <a:rect l="0" t="0" r="r" b="b"/>
              <a:pathLst>
                <a:path w="20000" h="20000">
                  <a:moveTo>
                    <a:pt x="549" y="19011"/>
                  </a:moveTo>
                  <a:lnTo>
                    <a:pt x="0" y="19316"/>
                  </a:lnTo>
                  <a:lnTo>
                    <a:pt x="0" y="18669"/>
                  </a:lnTo>
                  <a:lnTo>
                    <a:pt x="549" y="18023"/>
                  </a:lnTo>
                  <a:lnTo>
                    <a:pt x="1882" y="16464"/>
                  </a:lnTo>
                  <a:lnTo>
                    <a:pt x="1882" y="15171"/>
                  </a:lnTo>
                  <a:lnTo>
                    <a:pt x="1333" y="14525"/>
                  </a:lnTo>
                  <a:lnTo>
                    <a:pt x="549" y="13878"/>
                  </a:lnTo>
                  <a:lnTo>
                    <a:pt x="0" y="13232"/>
                  </a:lnTo>
                  <a:lnTo>
                    <a:pt x="549" y="12586"/>
                  </a:lnTo>
                  <a:lnTo>
                    <a:pt x="1882" y="12243"/>
                  </a:lnTo>
                  <a:lnTo>
                    <a:pt x="3216" y="10038"/>
                  </a:lnTo>
                  <a:lnTo>
                    <a:pt x="4000" y="10304"/>
                  </a:lnTo>
                  <a:lnTo>
                    <a:pt x="4000" y="9011"/>
                  </a:lnTo>
                  <a:lnTo>
                    <a:pt x="4000" y="7452"/>
                  </a:lnTo>
                  <a:lnTo>
                    <a:pt x="4549" y="7452"/>
                  </a:lnTo>
                  <a:lnTo>
                    <a:pt x="5333" y="6806"/>
                  </a:lnTo>
                  <a:lnTo>
                    <a:pt x="4000" y="6806"/>
                  </a:lnTo>
                  <a:lnTo>
                    <a:pt x="4000" y="5779"/>
                  </a:lnTo>
                  <a:lnTo>
                    <a:pt x="4000" y="5513"/>
                  </a:lnTo>
                  <a:lnTo>
                    <a:pt x="4549" y="5779"/>
                  </a:lnTo>
                  <a:lnTo>
                    <a:pt x="4549" y="5513"/>
                  </a:lnTo>
                  <a:lnTo>
                    <a:pt x="4549" y="4867"/>
                  </a:lnTo>
                  <a:lnTo>
                    <a:pt x="4000" y="4867"/>
                  </a:lnTo>
                  <a:lnTo>
                    <a:pt x="3216" y="5133"/>
                  </a:lnTo>
                  <a:lnTo>
                    <a:pt x="2667" y="1673"/>
                  </a:lnTo>
                  <a:lnTo>
                    <a:pt x="1882" y="0"/>
                  </a:lnTo>
                  <a:lnTo>
                    <a:pt x="2667" y="0"/>
                  </a:lnTo>
                  <a:lnTo>
                    <a:pt x="2667" y="380"/>
                  </a:lnTo>
                  <a:lnTo>
                    <a:pt x="2667" y="1027"/>
                  </a:lnTo>
                  <a:lnTo>
                    <a:pt x="3216" y="1293"/>
                  </a:lnTo>
                  <a:lnTo>
                    <a:pt x="4549" y="1673"/>
                  </a:lnTo>
                  <a:lnTo>
                    <a:pt x="5333" y="2281"/>
                  </a:lnTo>
                  <a:lnTo>
                    <a:pt x="5882" y="2281"/>
                  </a:lnTo>
                  <a:lnTo>
                    <a:pt x="5882" y="3574"/>
                  </a:lnTo>
                  <a:lnTo>
                    <a:pt x="5333" y="3878"/>
                  </a:lnTo>
                  <a:lnTo>
                    <a:pt x="5882" y="4487"/>
                  </a:lnTo>
                  <a:lnTo>
                    <a:pt x="5882" y="5513"/>
                  </a:lnTo>
                  <a:lnTo>
                    <a:pt x="6667" y="6426"/>
                  </a:lnTo>
                  <a:lnTo>
                    <a:pt x="7216" y="7452"/>
                  </a:lnTo>
                  <a:lnTo>
                    <a:pt x="8706" y="7452"/>
                  </a:lnTo>
                  <a:lnTo>
                    <a:pt x="10039" y="6160"/>
                  </a:lnTo>
                  <a:lnTo>
                    <a:pt x="10039" y="5779"/>
                  </a:lnTo>
                  <a:lnTo>
                    <a:pt x="10039" y="5133"/>
                  </a:lnTo>
                  <a:lnTo>
                    <a:pt x="11922" y="5133"/>
                  </a:lnTo>
                  <a:lnTo>
                    <a:pt x="11922" y="6160"/>
                  </a:lnTo>
                  <a:lnTo>
                    <a:pt x="14039" y="7072"/>
                  </a:lnTo>
                  <a:lnTo>
                    <a:pt x="15922" y="7072"/>
                  </a:lnTo>
                  <a:lnTo>
                    <a:pt x="17961" y="6160"/>
                  </a:lnTo>
                  <a:lnTo>
                    <a:pt x="19922" y="6160"/>
                  </a:lnTo>
                  <a:lnTo>
                    <a:pt x="19922" y="7072"/>
                  </a:lnTo>
                  <a:lnTo>
                    <a:pt x="17961" y="8099"/>
                  </a:lnTo>
                  <a:lnTo>
                    <a:pt x="11922" y="13878"/>
                  </a:lnTo>
                  <a:lnTo>
                    <a:pt x="7922" y="15817"/>
                  </a:lnTo>
                  <a:lnTo>
                    <a:pt x="5333" y="17110"/>
                  </a:lnTo>
                  <a:lnTo>
                    <a:pt x="3216" y="18365"/>
                  </a:lnTo>
                  <a:lnTo>
                    <a:pt x="549" y="19962"/>
                  </a:lnTo>
                  <a:lnTo>
                    <a:pt x="549" y="190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0" name="Freeform 11"/>
            <p:cNvSpPr>
              <a:spLocks/>
            </p:cNvSpPr>
            <p:nvPr/>
          </p:nvSpPr>
          <p:spPr bwMode="auto">
            <a:xfrm>
              <a:off x="7870028" y="5832270"/>
              <a:ext cx="199608" cy="234156"/>
            </a:xfrm>
            <a:custGeom>
              <a:avLst/>
              <a:gdLst/>
              <a:ahLst/>
              <a:cxnLst>
                <a:cxn ang="0">
                  <a:pos x="6547" y="19520"/>
                </a:cxn>
                <a:cxn ang="0">
                  <a:pos x="8286" y="18035"/>
                </a:cxn>
                <a:cxn ang="0">
                  <a:pos x="9514" y="17293"/>
                </a:cxn>
                <a:cxn ang="0">
                  <a:pos x="10026" y="16245"/>
                </a:cxn>
                <a:cxn ang="0">
                  <a:pos x="11765" y="14367"/>
                </a:cxn>
                <a:cxn ang="0">
                  <a:pos x="13504" y="11834"/>
                </a:cxn>
                <a:cxn ang="0">
                  <a:pos x="14731" y="10655"/>
                </a:cxn>
                <a:cxn ang="0">
                  <a:pos x="15601" y="10655"/>
                </a:cxn>
                <a:cxn ang="0">
                  <a:pos x="16113" y="10349"/>
                </a:cxn>
                <a:cxn ang="0">
                  <a:pos x="17340" y="8122"/>
                </a:cxn>
                <a:cxn ang="0">
                  <a:pos x="19079" y="5502"/>
                </a:cxn>
                <a:cxn ang="0">
                  <a:pos x="19540" y="3362"/>
                </a:cxn>
                <a:cxn ang="0">
                  <a:pos x="19540" y="2620"/>
                </a:cxn>
                <a:cxn ang="0">
                  <a:pos x="18670" y="2620"/>
                </a:cxn>
                <a:cxn ang="0">
                  <a:pos x="18670" y="2227"/>
                </a:cxn>
                <a:cxn ang="0">
                  <a:pos x="18670" y="1179"/>
                </a:cxn>
                <a:cxn ang="0">
                  <a:pos x="18210" y="0"/>
                </a:cxn>
                <a:cxn ang="0">
                  <a:pos x="16982" y="2620"/>
                </a:cxn>
                <a:cxn ang="0">
                  <a:pos x="15601" y="4105"/>
                </a:cxn>
                <a:cxn ang="0">
                  <a:pos x="13862" y="6943"/>
                </a:cxn>
                <a:cxn ang="0">
                  <a:pos x="9156" y="9913"/>
                </a:cxn>
                <a:cxn ang="0">
                  <a:pos x="6547" y="10655"/>
                </a:cxn>
                <a:cxn ang="0">
                  <a:pos x="5678" y="12140"/>
                </a:cxn>
                <a:cxn ang="0">
                  <a:pos x="5217" y="11834"/>
                </a:cxn>
                <a:cxn ang="0">
                  <a:pos x="2967" y="13275"/>
                </a:cxn>
                <a:cxn ang="0">
                  <a:pos x="2609" y="13624"/>
                </a:cxn>
                <a:cxn ang="0">
                  <a:pos x="2097" y="14367"/>
                </a:cxn>
                <a:cxn ang="0">
                  <a:pos x="2097" y="15066"/>
                </a:cxn>
                <a:cxn ang="0">
                  <a:pos x="870" y="15502"/>
                </a:cxn>
                <a:cxn ang="0">
                  <a:pos x="0" y="16245"/>
                </a:cxn>
                <a:cxn ang="0">
                  <a:pos x="358" y="16550"/>
                </a:cxn>
                <a:cxn ang="0">
                  <a:pos x="870" y="17729"/>
                </a:cxn>
                <a:cxn ang="0">
                  <a:pos x="1739" y="17729"/>
                </a:cxn>
                <a:cxn ang="0">
                  <a:pos x="2967" y="18472"/>
                </a:cxn>
                <a:cxn ang="0">
                  <a:pos x="3836" y="19520"/>
                </a:cxn>
              </a:cxnLst>
              <a:rect l="0" t="0" r="r" b="b"/>
              <a:pathLst>
                <a:path w="20000" h="20000">
                  <a:moveTo>
                    <a:pt x="4348" y="19956"/>
                  </a:moveTo>
                  <a:lnTo>
                    <a:pt x="6547" y="19520"/>
                  </a:lnTo>
                  <a:lnTo>
                    <a:pt x="6957" y="18777"/>
                  </a:lnTo>
                  <a:lnTo>
                    <a:pt x="8286" y="18035"/>
                  </a:lnTo>
                  <a:lnTo>
                    <a:pt x="9156" y="17293"/>
                  </a:lnTo>
                  <a:lnTo>
                    <a:pt x="9514" y="17293"/>
                  </a:lnTo>
                  <a:lnTo>
                    <a:pt x="9156" y="16987"/>
                  </a:lnTo>
                  <a:lnTo>
                    <a:pt x="10026" y="16245"/>
                  </a:lnTo>
                  <a:lnTo>
                    <a:pt x="10895" y="15066"/>
                  </a:lnTo>
                  <a:lnTo>
                    <a:pt x="11765" y="14367"/>
                  </a:lnTo>
                  <a:lnTo>
                    <a:pt x="12123" y="12882"/>
                  </a:lnTo>
                  <a:lnTo>
                    <a:pt x="13504" y="11834"/>
                  </a:lnTo>
                  <a:lnTo>
                    <a:pt x="14731" y="11092"/>
                  </a:lnTo>
                  <a:lnTo>
                    <a:pt x="14731" y="10655"/>
                  </a:lnTo>
                  <a:lnTo>
                    <a:pt x="15243" y="11092"/>
                  </a:lnTo>
                  <a:lnTo>
                    <a:pt x="15601" y="10655"/>
                  </a:lnTo>
                  <a:lnTo>
                    <a:pt x="16471" y="11092"/>
                  </a:lnTo>
                  <a:lnTo>
                    <a:pt x="16113" y="10349"/>
                  </a:lnTo>
                  <a:lnTo>
                    <a:pt x="16471" y="9170"/>
                  </a:lnTo>
                  <a:lnTo>
                    <a:pt x="17340" y="8122"/>
                  </a:lnTo>
                  <a:lnTo>
                    <a:pt x="18210" y="6943"/>
                  </a:lnTo>
                  <a:lnTo>
                    <a:pt x="19079" y="5502"/>
                  </a:lnTo>
                  <a:lnTo>
                    <a:pt x="19540" y="4410"/>
                  </a:lnTo>
                  <a:lnTo>
                    <a:pt x="19540" y="3362"/>
                  </a:lnTo>
                  <a:lnTo>
                    <a:pt x="19949" y="2969"/>
                  </a:lnTo>
                  <a:lnTo>
                    <a:pt x="19540" y="2620"/>
                  </a:lnTo>
                  <a:lnTo>
                    <a:pt x="19540" y="2227"/>
                  </a:lnTo>
                  <a:lnTo>
                    <a:pt x="18670" y="2620"/>
                  </a:lnTo>
                  <a:lnTo>
                    <a:pt x="18670" y="2969"/>
                  </a:lnTo>
                  <a:lnTo>
                    <a:pt x="18670" y="2227"/>
                  </a:lnTo>
                  <a:lnTo>
                    <a:pt x="18670" y="1485"/>
                  </a:lnTo>
                  <a:lnTo>
                    <a:pt x="18670" y="1179"/>
                  </a:lnTo>
                  <a:lnTo>
                    <a:pt x="18670" y="437"/>
                  </a:lnTo>
                  <a:lnTo>
                    <a:pt x="18210" y="0"/>
                  </a:lnTo>
                  <a:lnTo>
                    <a:pt x="17340" y="1179"/>
                  </a:lnTo>
                  <a:lnTo>
                    <a:pt x="16982" y="2620"/>
                  </a:lnTo>
                  <a:lnTo>
                    <a:pt x="16113" y="3712"/>
                  </a:lnTo>
                  <a:lnTo>
                    <a:pt x="15601" y="4105"/>
                  </a:lnTo>
                  <a:lnTo>
                    <a:pt x="15243" y="4847"/>
                  </a:lnTo>
                  <a:lnTo>
                    <a:pt x="13862" y="6943"/>
                  </a:lnTo>
                  <a:lnTo>
                    <a:pt x="11765" y="8428"/>
                  </a:lnTo>
                  <a:lnTo>
                    <a:pt x="9156" y="9913"/>
                  </a:lnTo>
                  <a:lnTo>
                    <a:pt x="7775" y="10655"/>
                  </a:lnTo>
                  <a:lnTo>
                    <a:pt x="6547" y="10655"/>
                  </a:lnTo>
                  <a:lnTo>
                    <a:pt x="5678" y="11397"/>
                  </a:lnTo>
                  <a:lnTo>
                    <a:pt x="5678" y="12140"/>
                  </a:lnTo>
                  <a:lnTo>
                    <a:pt x="5217" y="12140"/>
                  </a:lnTo>
                  <a:lnTo>
                    <a:pt x="5217" y="11834"/>
                  </a:lnTo>
                  <a:lnTo>
                    <a:pt x="4348" y="12882"/>
                  </a:lnTo>
                  <a:lnTo>
                    <a:pt x="2967" y="13275"/>
                  </a:lnTo>
                  <a:lnTo>
                    <a:pt x="2967" y="13624"/>
                  </a:lnTo>
                  <a:lnTo>
                    <a:pt x="2609" y="13624"/>
                  </a:lnTo>
                  <a:lnTo>
                    <a:pt x="2097" y="14017"/>
                  </a:lnTo>
                  <a:lnTo>
                    <a:pt x="2097" y="14367"/>
                  </a:lnTo>
                  <a:lnTo>
                    <a:pt x="1739" y="14367"/>
                  </a:lnTo>
                  <a:lnTo>
                    <a:pt x="2097" y="15066"/>
                  </a:lnTo>
                  <a:lnTo>
                    <a:pt x="1228" y="14760"/>
                  </a:lnTo>
                  <a:lnTo>
                    <a:pt x="870" y="15502"/>
                  </a:lnTo>
                  <a:lnTo>
                    <a:pt x="870" y="16245"/>
                  </a:lnTo>
                  <a:lnTo>
                    <a:pt x="0" y="16245"/>
                  </a:lnTo>
                  <a:lnTo>
                    <a:pt x="0" y="16550"/>
                  </a:lnTo>
                  <a:lnTo>
                    <a:pt x="358" y="16550"/>
                  </a:lnTo>
                  <a:lnTo>
                    <a:pt x="0" y="17293"/>
                  </a:lnTo>
                  <a:lnTo>
                    <a:pt x="870" y="17729"/>
                  </a:lnTo>
                  <a:lnTo>
                    <a:pt x="1739" y="17729"/>
                  </a:lnTo>
                  <a:lnTo>
                    <a:pt x="1739" y="18035"/>
                  </a:lnTo>
                  <a:lnTo>
                    <a:pt x="2967" y="18472"/>
                  </a:lnTo>
                  <a:lnTo>
                    <a:pt x="2967" y="19214"/>
                  </a:lnTo>
                  <a:lnTo>
                    <a:pt x="3836" y="19520"/>
                  </a:lnTo>
                  <a:lnTo>
                    <a:pt x="4348" y="199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1" name="Freeform 10"/>
            <p:cNvSpPr>
              <a:spLocks/>
            </p:cNvSpPr>
            <p:nvPr/>
          </p:nvSpPr>
          <p:spPr bwMode="auto">
            <a:xfrm>
              <a:off x="7744633" y="4702437"/>
              <a:ext cx="52461" cy="57579"/>
            </a:xfrm>
            <a:custGeom>
              <a:avLst/>
              <a:gdLst/>
              <a:ahLst/>
              <a:cxnLst>
                <a:cxn ang="0">
                  <a:pos x="18252" y="19823"/>
                </a:cxn>
                <a:cxn ang="0">
                  <a:pos x="19806" y="16814"/>
                </a:cxn>
                <a:cxn ang="0">
                  <a:pos x="18252" y="12035"/>
                </a:cxn>
                <a:cxn ang="0">
                  <a:pos x="18252" y="10796"/>
                </a:cxn>
                <a:cxn ang="0">
                  <a:pos x="13204" y="6018"/>
                </a:cxn>
                <a:cxn ang="0">
                  <a:pos x="0" y="0"/>
                </a:cxn>
                <a:cxn ang="0">
                  <a:pos x="0" y="1770"/>
                </a:cxn>
                <a:cxn ang="0">
                  <a:pos x="3301" y="3009"/>
                </a:cxn>
                <a:cxn ang="0">
                  <a:pos x="11650" y="7788"/>
                </a:cxn>
                <a:cxn ang="0">
                  <a:pos x="16505" y="12035"/>
                </a:cxn>
                <a:cxn ang="0">
                  <a:pos x="18252" y="16814"/>
                </a:cxn>
                <a:cxn ang="0">
                  <a:pos x="18252" y="19823"/>
                </a:cxn>
              </a:cxnLst>
              <a:rect l="0" t="0" r="r" b="b"/>
              <a:pathLst>
                <a:path w="20000" h="20000">
                  <a:moveTo>
                    <a:pt x="18252" y="19823"/>
                  </a:moveTo>
                  <a:lnTo>
                    <a:pt x="19806" y="16814"/>
                  </a:lnTo>
                  <a:lnTo>
                    <a:pt x="18252" y="12035"/>
                  </a:lnTo>
                  <a:lnTo>
                    <a:pt x="18252" y="10796"/>
                  </a:lnTo>
                  <a:lnTo>
                    <a:pt x="13204" y="6018"/>
                  </a:lnTo>
                  <a:lnTo>
                    <a:pt x="0" y="0"/>
                  </a:lnTo>
                  <a:lnTo>
                    <a:pt x="0" y="1770"/>
                  </a:lnTo>
                  <a:lnTo>
                    <a:pt x="3301" y="3009"/>
                  </a:lnTo>
                  <a:lnTo>
                    <a:pt x="11650" y="7788"/>
                  </a:lnTo>
                  <a:lnTo>
                    <a:pt x="16505" y="12035"/>
                  </a:lnTo>
                  <a:lnTo>
                    <a:pt x="18252" y="16814"/>
                  </a:lnTo>
                  <a:lnTo>
                    <a:pt x="18252" y="198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2" name="Freeform 9"/>
            <p:cNvSpPr>
              <a:spLocks/>
            </p:cNvSpPr>
            <p:nvPr/>
          </p:nvSpPr>
          <p:spPr bwMode="auto">
            <a:xfrm>
              <a:off x="7830361" y="4762575"/>
              <a:ext cx="31989" cy="43504"/>
            </a:xfrm>
            <a:custGeom>
              <a:avLst/>
              <a:gdLst/>
              <a:ahLst/>
              <a:cxnLst>
                <a:cxn ang="0">
                  <a:pos x="19677" y="19767"/>
                </a:cxn>
                <a:cxn ang="0">
                  <a:pos x="19677" y="17907"/>
                </a:cxn>
                <a:cxn ang="0">
                  <a:pos x="16452" y="13953"/>
                </a:cxn>
                <a:cxn ang="0">
                  <a:pos x="14194" y="11860"/>
                </a:cxn>
                <a:cxn ang="0">
                  <a:pos x="10968" y="7907"/>
                </a:cxn>
                <a:cxn ang="0">
                  <a:pos x="5484" y="6279"/>
                </a:cxn>
                <a:cxn ang="0">
                  <a:pos x="3226" y="3953"/>
                </a:cxn>
                <a:cxn ang="0">
                  <a:pos x="0" y="0"/>
                </a:cxn>
                <a:cxn ang="0">
                  <a:pos x="0" y="3953"/>
                </a:cxn>
                <a:cxn ang="0">
                  <a:pos x="3226" y="6279"/>
                </a:cxn>
                <a:cxn ang="0">
                  <a:pos x="3226" y="11860"/>
                </a:cxn>
                <a:cxn ang="0">
                  <a:pos x="8710" y="13953"/>
                </a:cxn>
                <a:cxn ang="0">
                  <a:pos x="10968" y="19767"/>
                </a:cxn>
                <a:cxn ang="0">
                  <a:pos x="19677" y="19767"/>
                </a:cxn>
              </a:cxnLst>
              <a:rect l="0" t="0" r="r" b="b"/>
              <a:pathLst>
                <a:path w="20000" h="20000">
                  <a:moveTo>
                    <a:pt x="19677" y="19767"/>
                  </a:moveTo>
                  <a:lnTo>
                    <a:pt x="19677" y="17907"/>
                  </a:lnTo>
                  <a:lnTo>
                    <a:pt x="16452" y="13953"/>
                  </a:lnTo>
                  <a:lnTo>
                    <a:pt x="14194" y="11860"/>
                  </a:lnTo>
                  <a:lnTo>
                    <a:pt x="10968" y="7907"/>
                  </a:lnTo>
                  <a:lnTo>
                    <a:pt x="5484" y="6279"/>
                  </a:lnTo>
                  <a:lnTo>
                    <a:pt x="3226" y="3953"/>
                  </a:lnTo>
                  <a:lnTo>
                    <a:pt x="0" y="0"/>
                  </a:lnTo>
                  <a:lnTo>
                    <a:pt x="0" y="3953"/>
                  </a:lnTo>
                  <a:lnTo>
                    <a:pt x="3226" y="6279"/>
                  </a:lnTo>
                  <a:lnTo>
                    <a:pt x="3226" y="11860"/>
                  </a:lnTo>
                  <a:lnTo>
                    <a:pt x="8710" y="13953"/>
                  </a:lnTo>
                  <a:lnTo>
                    <a:pt x="10968" y="19767"/>
                  </a:lnTo>
                  <a:lnTo>
                    <a:pt x="19677" y="197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3" name="Freeform 8"/>
            <p:cNvSpPr>
              <a:spLocks/>
            </p:cNvSpPr>
            <p:nvPr/>
          </p:nvSpPr>
          <p:spPr bwMode="auto">
            <a:xfrm>
              <a:off x="7687053" y="4742102"/>
              <a:ext cx="97245" cy="52462"/>
            </a:xfrm>
            <a:custGeom>
              <a:avLst/>
              <a:gdLst/>
              <a:ahLst/>
              <a:cxnLst>
                <a:cxn ang="0">
                  <a:pos x="9895" y="19806"/>
                </a:cxn>
                <a:cxn ang="0">
                  <a:pos x="14526" y="14563"/>
                </a:cxn>
                <a:cxn ang="0">
                  <a:pos x="15263" y="13204"/>
                </a:cxn>
                <a:cxn ang="0">
                  <a:pos x="16316" y="13204"/>
                </a:cxn>
                <a:cxn ang="0">
                  <a:pos x="18105" y="11262"/>
                </a:cxn>
                <a:cxn ang="0">
                  <a:pos x="18105" y="7961"/>
                </a:cxn>
                <a:cxn ang="0">
                  <a:pos x="19895" y="6602"/>
                </a:cxn>
                <a:cxn ang="0">
                  <a:pos x="19895" y="1359"/>
                </a:cxn>
                <a:cxn ang="0">
                  <a:pos x="18842" y="0"/>
                </a:cxn>
                <a:cxn ang="0">
                  <a:pos x="15263" y="1359"/>
                </a:cxn>
                <a:cxn ang="0">
                  <a:pos x="16316" y="6602"/>
                </a:cxn>
                <a:cxn ang="0">
                  <a:pos x="15263" y="7961"/>
                </a:cxn>
                <a:cxn ang="0">
                  <a:pos x="13474" y="7961"/>
                </a:cxn>
                <a:cxn ang="0">
                  <a:pos x="12737" y="11262"/>
                </a:cxn>
                <a:cxn ang="0">
                  <a:pos x="10947" y="13204"/>
                </a:cxn>
                <a:cxn ang="0">
                  <a:pos x="9895" y="11262"/>
                </a:cxn>
                <a:cxn ang="0">
                  <a:pos x="9158" y="13204"/>
                </a:cxn>
                <a:cxn ang="0">
                  <a:pos x="8105" y="7961"/>
                </a:cxn>
                <a:cxn ang="0">
                  <a:pos x="8105" y="7961"/>
                </a:cxn>
                <a:cxn ang="0">
                  <a:pos x="7368" y="11262"/>
                </a:cxn>
                <a:cxn ang="0">
                  <a:pos x="4632" y="13204"/>
                </a:cxn>
                <a:cxn ang="0">
                  <a:pos x="2842" y="11262"/>
                </a:cxn>
                <a:cxn ang="0">
                  <a:pos x="1053" y="13204"/>
                </a:cxn>
                <a:cxn ang="0">
                  <a:pos x="0" y="11262"/>
                </a:cxn>
                <a:cxn ang="0">
                  <a:pos x="0" y="14563"/>
                </a:cxn>
                <a:cxn ang="0">
                  <a:pos x="1789" y="16505"/>
                </a:cxn>
                <a:cxn ang="0">
                  <a:pos x="3789" y="17864"/>
                </a:cxn>
                <a:cxn ang="0">
                  <a:pos x="5579" y="17864"/>
                </a:cxn>
                <a:cxn ang="0">
                  <a:pos x="6316" y="19806"/>
                </a:cxn>
                <a:cxn ang="0">
                  <a:pos x="9895" y="19806"/>
                </a:cxn>
              </a:cxnLst>
              <a:rect l="0" t="0" r="r" b="b"/>
              <a:pathLst>
                <a:path w="20000" h="20000">
                  <a:moveTo>
                    <a:pt x="9895" y="19806"/>
                  </a:moveTo>
                  <a:lnTo>
                    <a:pt x="14526" y="14563"/>
                  </a:lnTo>
                  <a:lnTo>
                    <a:pt x="15263" y="13204"/>
                  </a:lnTo>
                  <a:lnTo>
                    <a:pt x="16316" y="13204"/>
                  </a:lnTo>
                  <a:lnTo>
                    <a:pt x="18105" y="11262"/>
                  </a:lnTo>
                  <a:lnTo>
                    <a:pt x="18105" y="7961"/>
                  </a:lnTo>
                  <a:lnTo>
                    <a:pt x="19895" y="6602"/>
                  </a:lnTo>
                  <a:lnTo>
                    <a:pt x="19895" y="1359"/>
                  </a:lnTo>
                  <a:lnTo>
                    <a:pt x="18842" y="0"/>
                  </a:lnTo>
                  <a:lnTo>
                    <a:pt x="15263" y="1359"/>
                  </a:lnTo>
                  <a:lnTo>
                    <a:pt x="16316" y="6602"/>
                  </a:lnTo>
                  <a:lnTo>
                    <a:pt x="15263" y="7961"/>
                  </a:lnTo>
                  <a:lnTo>
                    <a:pt x="13474" y="7961"/>
                  </a:lnTo>
                  <a:lnTo>
                    <a:pt x="12737" y="11262"/>
                  </a:lnTo>
                  <a:lnTo>
                    <a:pt x="10947" y="13204"/>
                  </a:lnTo>
                  <a:lnTo>
                    <a:pt x="9895" y="11262"/>
                  </a:lnTo>
                  <a:lnTo>
                    <a:pt x="9158" y="13204"/>
                  </a:lnTo>
                  <a:lnTo>
                    <a:pt x="8105" y="7961"/>
                  </a:lnTo>
                  <a:lnTo>
                    <a:pt x="7368" y="11262"/>
                  </a:lnTo>
                  <a:lnTo>
                    <a:pt x="4632" y="13204"/>
                  </a:lnTo>
                  <a:lnTo>
                    <a:pt x="2842" y="11262"/>
                  </a:lnTo>
                  <a:lnTo>
                    <a:pt x="1053" y="13204"/>
                  </a:lnTo>
                  <a:lnTo>
                    <a:pt x="0" y="11262"/>
                  </a:lnTo>
                  <a:lnTo>
                    <a:pt x="0" y="14563"/>
                  </a:lnTo>
                  <a:lnTo>
                    <a:pt x="1789" y="16505"/>
                  </a:lnTo>
                  <a:lnTo>
                    <a:pt x="3789" y="17864"/>
                  </a:lnTo>
                  <a:lnTo>
                    <a:pt x="5579" y="17864"/>
                  </a:lnTo>
                  <a:lnTo>
                    <a:pt x="6316" y="19806"/>
                  </a:lnTo>
                  <a:lnTo>
                    <a:pt x="9895" y="198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4" name="Freeform 7"/>
            <p:cNvSpPr>
              <a:spLocks/>
            </p:cNvSpPr>
            <p:nvPr/>
          </p:nvSpPr>
          <p:spPr bwMode="auto">
            <a:xfrm>
              <a:off x="7514315" y="4707555"/>
              <a:ext cx="222640" cy="194490"/>
            </a:xfrm>
            <a:custGeom>
              <a:avLst/>
              <a:gdLst/>
              <a:ahLst/>
              <a:cxnLst>
                <a:cxn ang="0">
                  <a:pos x="461" y="0"/>
                </a:cxn>
                <a:cxn ang="0">
                  <a:pos x="2350" y="892"/>
                </a:cxn>
                <a:cxn ang="0">
                  <a:pos x="5115" y="1785"/>
                </a:cxn>
                <a:cxn ang="0">
                  <a:pos x="6682" y="2677"/>
                </a:cxn>
                <a:cxn ang="0">
                  <a:pos x="7005" y="2677"/>
                </a:cxn>
                <a:cxn ang="0">
                  <a:pos x="8571" y="3937"/>
                </a:cxn>
                <a:cxn ang="0">
                  <a:pos x="9355" y="3937"/>
                </a:cxn>
                <a:cxn ang="0">
                  <a:pos x="10138" y="4829"/>
                </a:cxn>
                <a:cxn ang="0">
                  <a:pos x="10138" y="6614"/>
                </a:cxn>
                <a:cxn ang="0">
                  <a:pos x="13687" y="7979"/>
                </a:cxn>
                <a:cxn ang="0">
                  <a:pos x="14470" y="9764"/>
                </a:cxn>
                <a:cxn ang="0">
                  <a:pos x="12488" y="10131"/>
                </a:cxn>
                <a:cxn ang="0">
                  <a:pos x="13272" y="11916"/>
                </a:cxn>
                <a:cxn ang="0">
                  <a:pos x="14793" y="13333"/>
                </a:cxn>
                <a:cxn ang="0">
                  <a:pos x="15253" y="13701"/>
                </a:cxn>
                <a:cxn ang="0">
                  <a:pos x="15576" y="14593"/>
                </a:cxn>
                <a:cxn ang="0">
                  <a:pos x="15576" y="16010"/>
                </a:cxn>
                <a:cxn ang="0">
                  <a:pos x="17281" y="16010"/>
                </a:cxn>
                <a:cxn ang="0">
                  <a:pos x="17604" y="16378"/>
                </a:cxn>
                <a:cxn ang="0">
                  <a:pos x="17281" y="16903"/>
                </a:cxn>
                <a:cxn ang="0">
                  <a:pos x="18802" y="17270"/>
                </a:cxn>
                <a:cxn ang="0">
                  <a:pos x="18387" y="18163"/>
                </a:cxn>
                <a:cxn ang="0">
                  <a:pos x="19171" y="18635"/>
                </a:cxn>
                <a:cxn ang="0">
                  <a:pos x="19954" y="19055"/>
                </a:cxn>
                <a:cxn ang="0">
                  <a:pos x="19171" y="19528"/>
                </a:cxn>
                <a:cxn ang="0">
                  <a:pos x="19954" y="19528"/>
                </a:cxn>
                <a:cxn ang="0">
                  <a:pos x="19954" y="19948"/>
                </a:cxn>
                <a:cxn ang="0">
                  <a:pos x="18802" y="19948"/>
                </a:cxn>
                <a:cxn ang="0">
                  <a:pos x="18802" y="19528"/>
                </a:cxn>
                <a:cxn ang="0">
                  <a:pos x="15253" y="18635"/>
                </a:cxn>
                <a:cxn ang="0">
                  <a:pos x="14470" y="18635"/>
                </a:cxn>
                <a:cxn ang="0">
                  <a:pos x="12488" y="16903"/>
                </a:cxn>
                <a:cxn ang="0">
                  <a:pos x="12120" y="16010"/>
                </a:cxn>
                <a:cxn ang="0">
                  <a:pos x="11705" y="16010"/>
                </a:cxn>
                <a:cxn ang="0">
                  <a:pos x="11382" y="15118"/>
                </a:cxn>
                <a:cxn ang="0">
                  <a:pos x="10138" y="12808"/>
                </a:cxn>
                <a:cxn ang="0">
                  <a:pos x="9816" y="12808"/>
                </a:cxn>
                <a:cxn ang="0">
                  <a:pos x="9355" y="12808"/>
                </a:cxn>
                <a:cxn ang="0">
                  <a:pos x="8249" y="12808"/>
                </a:cxn>
                <a:cxn ang="0">
                  <a:pos x="7788" y="11916"/>
                </a:cxn>
                <a:cxn ang="0">
                  <a:pos x="7465" y="11916"/>
                </a:cxn>
                <a:cxn ang="0">
                  <a:pos x="7005" y="12441"/>
                </a:cxn>
                <a:cxn ang="0">
                  <a:pos x="6682" y="12441"/>
                </a:cxn>
                <a:cxn ang="0">
                  <a:pos x="5899" y="11916"/>
                </a:cxn>
                <a:cxn ang="0">
                  <a:pos x="6221" y="13333"/>
                </a:cxn>
                <a:cxn ang="0">
                  <a:pos x="5438" y="13333"/>
                </a:cxn>
                <a:cxn ang="0">
                  <a:pos x="5438" y="13701"/>
                </a:cxn>
                <a:cxn ang="0">
                  <a:pos x="3548" y="13701"/>
                </a:cxn>
                <a:cxn ang="0">
                  <a:pos x="4332" y="14226"/>
                </a:cxn>
                <a:cxn ang="0">
                  <a:pos x="5115" y="15486"/>
                </a:cxn>
                <a:cxn ang="0">
                  <a:pos x="3548" y="16378"/>
                </a:cxn>
                <a:cxn ang="0">
                  <a:pos x="0" y="16010"/>
                </a:cxn>
                <a:cxn ang="0">
                  <a:pos x="461" y="0"/>
                </a:cxn>
              </a:cxnLst>
              <a:rect l="0" t="0" r="r" b="b"/>
              <a:pathLst>
                <a:path w="20000" h="20000">
                  <a:moveTo>
                    <a:pt x="461" y="0"/>
                  </a:moveTo>
                  <a:lnTo>
                    <a:pt x="2350" y="892"/>
                  </a:lnTo>
                  <a:lnTo>
                    <a:pt x="5115" y="1785"/>
                  </a:lnTo>
                  <a:lnTo>
                    <a:pt x="6682" y="2677"/>
                  </a:lnTo>
                  <a:lnTo>
                    <a:pt x="7005" y="2677"/>
                  </a:lnTo>
                  <a:lnTo>
                    <a:pt x="8571" y="3937"/>
                  </a:lnTo>
                  <a:lnTo>
                    <a:pt x="9355" y="3937"/>
                  </a:lnTo>
                  <a:lnTo>
                    <a:pt x="10138" y="4829"/>
                  </a:lnTo>
                  <a:lnTo>
                    <a:pt x="10138" y="6614"/>
                  </a:lnTo>
                  <a:lnTo>
                    <a:pt x="13687" y="7979"/>
                  </a:lnTo>
                  <a:lnTo>
                    <a:pt x="14470" y="9764"/>
                  </a:lnTo>
                  <a:lnTo>
                    <a:pt x="12488" y="10131"/>
                  </a:lnTo>
                  <a:lnTo>
                    <a:pt x="13272" y="11916"/>
                  </a:lnTo>
                  <a:lnTo>
                    <a:pt x="14793" y="13333"/>
                  </a:lnTo>
                  <a:lnTo>
                    <a:pt x="15253" y="13701"/>
                  </a:lnTo>
                  <a:lnTo>
                    <a:pt x="15576" y="14593"/>
                  </a:lnTo>
                  <a:lnTo>
                    <a:pt x="15576" y="16010"/>
                  </a:lnTo>
                  <a:lnTo>
                    <a:pt x="17281" y="16010"/>
                  </a:lnTo>
                  <a:lnTo>
                    <a:pt x="17604" y="16378"/>
                  </a:lnTo>
                  <a:lnTo>
                    <a:pt x="17281" y="16903"/>
                  </a:lnTo>
                  <a:lnTo>
                    <a:pt x="18802" y="17270"/>
                  </a:lnTo>
                  <a:lnTo>
                    <a:pt x="18387" y="18163"/>
                  </a:lnTo>
                  <a:lnTo>
                    <a:pt x="19171" y="18635"/>
                  </a:lnTo>
                  <a:lnTo>
                    <a:pt x="19954" y="19055"/>
                  </a:lnTo>
                  <a:lnTo>
                    <a:pt x="19171" y="19528"/>
                  </a:lnTo>
                  <a:lnTo>
                    <a:pt x="19954" y="19528"/>
                  </a:lnTo>
                  <a:lnTo>
                    <a:pt x="19954" y="19948"/>
                  </a:lnTo>
                  <a:lnTo>
                    <a:pt x="18802" y="19948"/>
                  </a:lnTo>
                  <a:lnTo>
                    <a:pt x="18802" y="19528"/>
                  </a:lnTo>
                  <a:lnTo>
                    <a:pt x="15253" y="18635"/>
                  </a:lnTo>
                  <a:lnTo>
                    <a:pt x="14470" y="18635"/>
                  </a:lnTo>
                  <a:lnTo>
                    <a:pt x="12488" y="16903"/>
                  </a:lnTo>
                  <a:lnTo>
                    <a:pt x="12120" y="16010"/>
                  </a:lnTo>
                  <a:lnTo>
                    <a:pt x="11705" y="16010"/>
                  </a:lnTo>
                  <a:lnTo>
                    <a:pt x="11382" y="15118"/>
                  </a:lnTo>
                  <a:lnTo>
                    <a:pt x="10138" y="12808"/>
                  </a:lnTo>
                  <a:lnTo>
                    <a:pt x="9816" y="12808"/>
                  </a:lnTo>
                  <a:lnTo>
                    <a:pt x="9355" y="12808"/>
                  </a:lnTo>
                  <a:lnTo>
                    <a:pt x="8249" y="12808"/>
                  </a:lnTo>
                  <a:lnTo>
                    <a:pt x="7788" y="11916"/>
                  </a:lnTo>
                  <a:lnTo>
                    <a:pt x="7465" y="11916"/>
                  </a:lnTo>
                  <a:lnTo>
                    <a:pt x="7005" y="12441"/>
                  </a:lnTo>
                  <a:lnTo>
                    <a:pt x="6682" y="12441"/>
                  </a:lnTo>
                  <a:lnTo>
                    <a:pt x="5899" y="11916"/>
                  </a:lnTo>
                  <a:lnTo>
                    <a:pt x="6221" y="13333"/>
                  </a:lnTo>
                  <a:lnTo>
                    <a:pt x="5438" y="13333"/>
                  </a:lnTo>
                  <a:lnTo>
                    <a:pt x="5438" y="13701"/>
                  </a:lnTo>
                  <a:lnTo>
                    <a:pt x="3548" y="13701"/>
                  </a:lnTo>
                  <a:lnTo>
                    <a:pt x="4332" y="14226"/>
                  </a:lnTo>
                  <a:lnTo>
                    <a:pt x="5115" y="15486"/>
                  </a:lnTo>
                  <a:lnTo>
                    <a:pt x="3548" y="16378"/>
                  </a:lnTo>
                  <a:lnTo>
                    <a:pt x="0" y="16010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5" name="Freeform 6"/>
            <p:cNvSpPr>
              <a:spLocks/>
            </p:cNvSpPr>
            <p:nvPr/>
          </p:nvSpPr>
          <p:spPr bwMode="auto">
            <a:xfrm>
              <a:off x="7873866" y="4802241"/>
              <a:ext cx="23032" cy="17914"/>
            </a:xfrm>
            <a:custGeom>
              <a:avLst/>
              <a:gdLst/>
              <a:ahLst/>
              <a:cxnLst>
                <a:cxn ang="0">
                  <a:pos x="12000" y="19429"/>
                </a:cxn>
                <a:cxn ang="0">
                  <a:pos x="19556" y="19429"/>
                </a:cxn>
                <a:cxn ang="0">
                  <a:pos x="12000" y="9714"/>
                </a:cxn>
                <a:cxn ang="0">
                  <a:pos x="7556" y="4000"/>
                </a:cxn>
                <a:cxn ang="0">
                  <a:pos x="0" y="0"/>
                </a:cxn>
                <a:cxn ang="0">
                  <a:pos x="4444" y="9714"/>
                </a:cxn>
                <a:cxn ang="0">
                  <a:pos x="12000" y="19429"/>
                </a:cxn>
              </a:cxnLst>
              <a:rect l="0" t="0" r="r" b="b"/>
              <a:pathLst>
                <a:path w="20000" h="20000">
                  <a:moveTo>
                    <a:pt x="12000" y="19429"/>
                  </a:moveTo>
                  <a:lnTo>
                    <a:pt x="19556" y="19429"/>
                  </a:lnTo>
                  <a:lnTo>
                    <a:pt x="12000" y="9714"/>
                  </a:lnTo>
                  <a:lnTo>
                    <a:pt x="7556" y="4000"/>
                  </a:lnTo>
                  <a:lnTo>
                    <a:pt x="0" y="0"/>
                  </a:lnTo>
                  <a:lnTo>
                    <a:pt x="4444" y="9714"/>
                  </a:lnTo>
                  <a:lnTo>
                    <a:pt x="12000" y="194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6" name="Freeform 5"/>
            <p:cNvSpPr>
              <a:spLocks/>
            </p:cNvSpPr>
            <p:nvPr/>
          </p:nvSpPr>
          <p:spPr bwMode="auto">
            <a:xfrm>
              <a:off x="7944241" y="4871336"/>
              <a:ext cx="26870" cy="8956"/>
            </a:xfrm>
            <a:custGeom>
              <a:avLst/>
              <a:gdLst/>
              <a:ahLst/>
              <a:cxnLst>
                <a:cxn ang="0">
                  <a:pos x="19615" y="18889"/>
                </a:cxn>
                <a:cxn ang="0">
                  <a:pos x="15769" y="0"/>
                </a:cxn>
                <a:cxn ang="0">
                  <a:pos x="0" y="0"/>
                </a:cxn>
                <a:cxn ang="0">
                  <a:pos x="2692" y="18889"/>
                </a:cxn>
                <a:cxn ang="0">
                  <a:pos x="13077" y="18889"/>
                </a:cxn>
                <a:cxn ang="0">
                  <a:pos x="19615" y="18889"/>
                </a:cxn>
              </a:cxnLst>
              <a:rect l="0" t="0" r="r" b="b"/>
              <a:pathLst>
                <a:path w="20000" h="20000">
                  <a:moveTo>
                    <a:pt x="19615" y="18889"/>
                  </a:moveTo>
                  <a:lnTo>
                    <a:pt x="15769" y="0"/>
                  </a:lnTo>
                  <a:lnTo>
                    <a:pt x="0" y="0"/>
                  </a:lnTo>
                  <a:lnTo>
                    <a:pt x="2692" y="18889"/>
                  </a:lnTo>
                  <a:lnTo>
                    <a:pt x="13077" y="18889"/>
                  </a:lnTo>
                  <a:lnTo>
                    <a:pt x="19615" y="188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7" name="Freeform 4"/>
            <p:cNvSpPr>
              <a:spLocks/>
            </p:cNvSpPr>
            <p:nvPr/>
          </p:nvSpPr>
          <p:spPr bwMode="auto">
            <a:xfrm>
              <a:off x="7971111" y="4845745"/>
              <a:ext cx="17914" cy="38386"/>
            </a:xfrm>
            <a:custGeom>
              <a:avLst/>
              <a:gdLst/>
              <a:ahLst/>
              <a:cxnLst>
                <a:cxn ang="0">
                  <a:pos x="19429" y="19737"/>
                </a:cxn>
                <a:cxn ang="0">
                  <a:pos x="19429" y="13421"/>
                </a:cxn>
                <a:cxn ang="0">
                  <a:pos x="13714" y="6316"/>
                </a:cxn>
                <a:cxn ang="0">
                  <a:pos x="9714" y="4474"/>
                </a:cxn>
                <a:cxn ang="0">
                  <a:pos x="4000" y="0"/>
                </a:cxn>
                <a:cxn ang="0">
                  <a:pos x="0" y="0"/>
                </a:cxn>
                <a:cxn ang="0">
                  <a:pos x="0" y="8947"/>
                </a:cxn>
                <a:cxn ang="0">
                  <a:pos x="13714" y="13421"/>
                </a:cxn>
                <a:cxn ang="0">
                  <a:pos x="19429" y="19737"/>
                </a:cxn>
              </a:cxnLst>
              <a:rect l="0" t="0" r="r" b="b"/>
              <a:pathLst>
                <a:path w="20000" h="20000">
                  <a:moveTo>
                    <a:pt x="19429" y="19737"/>
                  </a:moveTo>
                  <a:lnTo>
                    <a:pt x="19429" y="13421"/>
                  </a:lnTo>
                  <a:lnTo>
                    <a:pt x="13714" y="6316"/>
                  </a:lnTo>
                  <a:lnTo>
                    <a:pt x="9714" y="4474"/>
                  </a:lnTo>
                  <a:lnTo>
                    <a:pt x="4000" y="0"/>
                  </a:lnTo>
                  <a:lnTo>
                    <a:pt x="0" y="0"/>
                  </a:lnTo>
                  <a:lnTo>
                    <a:pt x="0" y="8947"/>
                  </a:lnTo>
                  <a:lnTo>
                    <a:pt x="13714" y="13421"/>
                  </a:lnTo>
                  <a:lnTo>
                    <a:pt x="19429" y="197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8" name="Freeform 3"/>
            <p:cNvSpPr>
              <a:spLocks/>
            </p:cNvSpPr>
            <p:nvPr/>
          </p:nvSpPr>
          <p:spPr bwMode="auto">
            <a:xfrm>
              <a:off x="7922488" y="4829111"/>
              <a:ext cx="31989" cy="21753"/>
            </a:xfrm>
            <a:custGeom>
              <a:avLst/>
              <a:gdLst/>
              <a:ahLst/>
              <a:cxnLst>
                <a:cxn ang="0">
                  <a:pos x="19677" y="19535"/>
                </a:cxn>
                <a:cxn ang="0">
                  <a:pos x="19677" y="19535"/>
                </a:cxn>
                <a:cxn ang="0">
                  <a:pos x="14194" y="3256"/>
                </a:cxn>
                <a:cxn ang="0">
                  <a:pos x="8710" y="3256"/>
                </a:cxn>
                <a:cxn ang="0">
                  <a:pos x="3226" y="0"/>
                </a:cxn>
                <a:cxn ang="0">
                  <a:pos x="0" y="0"/>
                </a:cxn>
                <a:cxn ang="0">
                  <a:pos x="5484" y="7907"/>
                </a:cxn>
                <a:cxn ang="0">
                  <a:pos x="14194" y="15814"/>
                </a:cxn>
                <a:cxn ang="0">
                  <a:pos x="19677" y="19535"/>
                </a:cxn>
              </a:cxnLst>
              <a:rect l="0" t="0" r="r" b="b"/>
              <a:pathLst>
                <a:path w="20000" h="20000">
                  <a:moveTo>
                    <a:pt x="19677" y="19535"/>
                  </a:moveTo>
                  <a:lnTo>
                    <a:pt x="19677" y="19535"/>
                  </a:lnTo>
                  <a:lnTo>
                    <a:pt x="14194" y="3256"/>
                  </a:lnTo>
                  <a:lnTo>
                    <a:pt x="8710" y="3256"/>
                  </a:lnTo>
                  <a:lnTo>
                    <a:pt x="3226" y="0"/>
                  </a:lnTo>
                  <a:lnTo>
                    <a:pt x="0" y="0"/>
                  </a:lnTo>
                  <a:lnTo>
                    <a:pt x="5484" y="7907"/>
                  </a:lnTo>
                  <a:lnTo>
                    <a:pt x="14194" y="15814"/>
                  </a:lnTo>
                  <a:lnTo>
                    <a:pt x="19677" y="195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9" name="Freeform 2"/>
            <p:cNvSpPr>
              <a:spLocks/>
            </p:cNvSpPr>
            <p:nvPr/>
          </p:nvSpPr>
          <p:spPr bwMode="auto">
            <a:xfrm>
              <a:off x="7440102" y="5779809"/>
              <a:ext cx="83170" cy="104922"/>
            </a:xfrm>
            <a:custGeom>
              <a:avLst/>
              <a:gdLst/>
              <a:ahLst/>
              <a:cxnLst>
                <a:cxn ang="0">
                  <a:pos x="5276" y="19902"/>
                </a:cxn>
                <a:cxn ang="0">
                  <a:pos x="7362" y="19902"/>
                </a:cxn>
                <a:cxn ang="0">
                  <a:pos x="8344" y="17451"/>
                </a:cxn>
                <a:cxn ang="0">
                  <a:pos x="9448" y="17451"/>
                </a:cxn>
                <a:cxn ang="0">
                  <a:pos x="11534" y="14902"/>
                </a:cxn>
                <a:cxn ang="0">
                  <a:pos x="12761" y="14902"/>
                </a:cxn>
                <a:cxn ang="0">
                  <a:pos x="12761" y="16569"/>
                </a:cxn>
                <a:cxn ang="0">
                  <a:pos x="11534" y="16569"/>
                </a:cxn>
                <a:cxn ang="0">
                  <a:pos x="11534" y="18235"/>
                </a:cxn>
                <a:cxn ang="0">
                  <a:pos x="13620" y="17451"/>
                </a:cxn>
                <a:cxn ang="0">
                  <a:pos x="14847" y="14902"/>
                </a:cxn>
                <a:cxn ang="0">
                  <a:pos x="15706" y="13235"/>
                </a:cxn>
                <a:cxn ang="0">
                  <a:pos x="15706" y="11569"/>
                </a:cxn>
                <a:cxn ang="0">
                  <a:pos x="16810" y="10882"/>
                </a:cxn>
                <a:cxn ang="0">
                  <a:pos x="16810" y="11569"/>
                </a:cxn>
                <a:cxn ang="0">
                  <a:pos x="17791" y="11569"/>
                </a:cxn>
                <a:cxn ang="0">
                  <a:pos x="19877" y="2647"/>
                </a:cxn>
                <a:cxn ang="0">
                  <a:pos x="19877" y="1667"/>
                </a:cxn>
                <a:cxn ang="0">
                  <a:pos x="16810" y="2647"/>
                </a:cxn>
                <a:cxn ang="0">
                  <a:pos x="15706" y="2647"/>
                </a:cxn>
                <a:cxn ang="0">
                  <a:pos x="12761" y="3333"/>
                </a:cxn>
                <a:cxn ang="0">
                  <a:pos x="7362" y="2647"/>
                </a:cxn>
                <a:cxn ang="0">
                  <a:pos x="4172" y="980"/>
                </a:cxn>
                <a:cxn ang="0">
                  <a:pos x="3313" y="0"/>
                </a:cxn>
                <a:cxn ang="0">
                  <a:pos x="2086" y="0"/>
                </a:cxn>
                <a:cxn ang="0">
                  <a:pos x="1227" y="1667"/>
                </a:cxn>
                <a:cxn ang="0">
                  <a:pos x="2086" y="10882"/>
                </a:cxn>
                <a:cxn ang="0">
                  <a:pos x="2086" y="11569"/>
                </a:cxn>
                <a:cxn ang="0">
                  <a:pos x="1227" y="10882"/>
                </a:cxn>
                <a:cxn ang="0">
                  <a:pos x="0" y="14216"/>
                </a:cxn>
                <a:cxn ang="0">
                  <a:pos x="1227" y="16569"/>
                </a:cxn>
                <a:cxn ang="0">
                  <a:pos x="3313" y="17451"/>
                </a:cxn>
                <a:cxn ang="0">
                  <a:pos x="3313" y="18235"/>
                </a:cxn>
                <a:cxn ang="0">
                  <a:pos x="2086" y="18235"/>
                </a:cxn>
                <a:cxn ang="0">
                  <a:pos x="3313" y="19118"/>
                </a:cxn>
                <a:cxn ang="0">
                  <a:pos x="5276" y="19902"/>
                </a:cxn>
              </a:cxnLst>
              <a:rect l="0" t="0" r="r" b="b"/>
              <a:pathLst>
                <a:path w="20000" h="20000">
                  <a:moveTo>
                    <a:pt x="5276" y="19902"/>
                  </a:moveTo>
                  <a:lnTo>
                    <a:pt x="7362" y="19902"/>
                  </a:lnTo>
                  <a:lnTo>
                    <a:pt x="8344" y="17451"/>
                  </a:lnTo>
                  <a:lnTo>
                    <a:pt x="9448" y="17451"/>
                  </a:lnTo>
                  <a:lnTo>
                    <a:pt x="11534" y="14902"/>
                  </a:lnTo>
                  <a:lnTo>
                    <a:pt x="12761" y="14902"/>
                  </a:lnTo>
                  <a:lnTo>
                    <a:pt x="12761" y="16569"/>
                  </a:lnTo>
                  <a:lnTo>
                    <a:pt x="11534" y="16569"/>
                  </a:lnTo>
                  <a:lnTo>
                    <a:pt x="11534" y="18235"/>
                  </a:lnTo>
                  <a:lnTo>
                    <a:pt x="13620" y="17451"/>
                  </a:lnTo>
                  <a:lnTo>
                    <a:pt x="14847" y="14902"/>
                  </a:lnTo>
                  <a:lnTo>
                    <a:pt x="15706" y="13235"/>
                  </a:lnTo>
                  <a:lnTo>
                    <a:pt x="15706" y="11569"/>
                  </a:lnTo>
                  <a:lnTo>
                    <a:pt x="16810" y="10882"/>
                  </a:lnTo>
                  <a:lnTo>
                    <a:pt x="16810" y="11569"/>
                  </a:lnTo>
                  <a:lnTo>
                    <a:pt x="17791" y="11569"/>
                  </a:lnTo>
                  <a:lnTo>
                    <a:pt x="19877" y="2647"/>
                  </a:lnTo>
                  <a:lnTo>
                    <a:pt x="19877" y="1667"/>
                  </a:lnTo>
                  <a:lnTo>
                    <a:pt x="16810" y="2647"/>
                  </a:lnTo>
                  <a:lnTo>
                    <a:pt x="15706" y="2647"/>
                  </a:lnTo>
                  <a:lnTo>
                    <a:pt x="12761" y="3333"/>
                  </a:lnTo>
                  <a:lnTo>
                    <a:pt x="7362" y="2647"/>
                  </a:lnTo>
                  <a:lnTo>
                    <a:pt x="4172" y="980"/>
                  </a:lnTo>
                  <a:lnTo>
                    <a:pt x="3313" y="0"/>
                  </a:lnTo>
                  <a:lnTo>
                    <a:pt x="2086" y="0"/>
                  </a:lnTo>
                  <a:lnTo>
                    <a:pt x="1227" y="1667"/>
                  </a:lnTo>
                  <a:lnTo>
                    <a:pt x="2086" y="10882"/>
                  </a:lnTo>
                  <a:lnTo>
                    <a:pt x="2086" y="11569"/>
                  </a:lnTo>
                  <a:lnTo>
                    <a:pt x="1227" y="10882"/>
                  </a:lnTo>
                  <a:lnTo>
                    <a:pt x="0" y="14216"/>
                  </a:lnTo>
                  <a:lnTo>
                    <a:pt x="1227" y="16569"/>
                  </a:lnTo>
                  <a:lnTo>
                    <a:pt x="3313" y="17451"/>
                  </a:lnTo>
                  <a:lnTo>
                    <a:pt x="3313" y="18235"/>
                  </a:lnTo>
                  <a:lnTo>
                    <a:pt x="2086" y="18235"/>
                  </a:lnTo>
                  <a:lnTo>
                    <a:pt x="3313" y="19118"/>
                  </a:lnTo>
                  <a:lnTo>
                    <a:pt x="5276" y="199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0" name="Freeform 1"/>
            <p:cNvSpPr>
              <a:spLocks/>
            </p:cNvSpPr>
            <p:nvPr/>
          </p:nvSpPr>
          <p:spPr bwMode="auto">
            <a:xfrm>
              <a:off x="8017174" y="5156673"/>
              <a:ext cx="40945" cy="70375"/>
            </a:xfrm>
            <a:custGeom>
              <a:avLst/>
              <a:gdLst/>
              <a:ahLst/>
              <a:cxnLst>
                <a:cxn ang="0">
                  <a:pos x="19747" y="19854"/>
                </a:cxn>
                <a:cxn ang="0">
                  <a:pos x="19747" y="17372"/>
                </a:cxn>
                <a:cxn ang="0">
                  <a:pos x="15443" y="12409"/>
                </a:cxn>
                <a:cxn ang="0">
                  <a:pos x="11139" y="9927"/>
                </a:cxn>
                <a:cxn ang="0">
                  <a:pos x="11139" y="7445"/>
                </a:cxn>
                <a:cxn ang="0">
                  <a:pos x="8608" y="6423"/>
                </a:cxn>
                <a:cxn ang="0">
                  <a:pos x="2532" y="1460"/>
                </a:cxn>
                <a:cxn ang="0">
                  <a:pos x="0" y="0"/>
                </a:cxn>
                <a:cxn ang="0">
                  <a:pos x="2532" y="6423"/>
                </a:cxn>
                <a:cxn ang="0">
                  <a:pos x="8608" y="13723"/>
                </a:cxn>
                <a:cxn ang="0">
                  <a:pos x="15443" y="16204"/>
                </a:cxn>
                <a:cxn ang="0">
                  <a:pos x="15443" y="18686"/>
                </a:cxn>
                <a:cxn ang="0">
                  <a:pos x="19747" y="19854"/>
                </a:cxn>
              </a:cxnLst>
              <a:rect l="0" t="0" r="r" b="b"/>
              <a:pathLst>
                <a:path w="20000" h="20000">
                  <a:moveTo>
                    <a:pt x="19747" y="19854"/>
                  </a:moveTo>
                  <a:lnTo>
                    <a:pt x="19747" y="17372"/>
                  </a:lnTo>
                  <a:lnTo>
                    <a:pt x="15443" y="12409"/>
                  </a:lnTo>
                  <a:lnTo>
                    <a:pt x="11139" y="9927"/>
                  </a:lnTo>
                  <a:lnTo>
                    <a:pt x="11139" y="7445"/>
                  </a:lnTo>
                  <a:lnTo>
                    <a:pt x="8608" y="6423"/>
                  </a:lnTo>
                  <a:lnTo>
                    <a:pt x="2532" y="1460"/>
                  </a:lnTo>
                  <a:lnTo>
                    <a:pt x="0" y="0"/>
                  </a:lnTo>
                  <a:lnTo>
                    <a:pt x="2532" y="6423"/>
                  </a:lnTo>
                  <a:lnTo>
                    <a:pt x="8608" y="13723"/>
                  </a:lnTo>
                  <a:lnTo>
                    <a:pt x="15443" y="16204"/>
                  </a:lnTo>
                  <a:lnTo>
                    <a:pt x="15443" y="18686"/>
                  </a:lnTo>
                  <a:lnTo>
                    <a:pt x="19747" y="198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04" name="ZoneTexte 403"/>
          <p:cNvSpPr txBox="1"/>
          <p:nvPr userDrawn="1"/>
        </p:nvSpPr>
        <p:spPr>
          <a:xfrm>
            <a:off x="3635896" y="2636912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chemeClr val="accent1"/>
                </a:solidFill>
                <a:latin typeface="+mj-lt"/>
              </a:rPr>
              <a:t>Thank you for your attention</a:t>
            </a:r>
            <a:r>
              <a:rPr lang="en-US" sz="2400" baseline="0" noProof="0" dirty="0">
                <a:solidFill>
                  <a:schemeClr val="accent1"/>
                </a:solidFill>
                <a:latin typeface="+mj-lt"/>
              </a:rPr>
              <a:t> !</a:t>
            </a:r>
            <a:endParaRPr lang="en-US" sz="240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6" name="ZoneTexte 405"/>
          <p:cNvSpPr txBox="1"/>
          <p:nvPr userDrawn="1"/>
        </p:nvSpPr>
        <p:spPr>
          <a:xfrm>
            <a:off x="255440" y="54868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sz="1600" b="0" dirty="0">
                <a:solidFill>
                  <a:schemeClr val="bg1"/>
                </a:solidFill>
                <a:latin typeface="+mj-lt"/>
              </a:rPr>
            </a:br>
            <a:r>
              <a:rPr lang="fr-FR" sz="1600" b="0" dirty="0">
                <a:solidFill>
                  <a:schemeClr val="bg1"/>
                </a:solidFill>
                <a:latin typeface="+mj-lt"/>
              </a:rPr>
              <a:t>Contact:</a:t>
            </a:r>
          </a:p>
        </p:txBody>
      </p:sp>
      <p:sp>
        <p:nvSpPr>
          <p:cNvPr id="408" name="Espace réservé du texte 407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7" y="1281501"/>
            <a:ext cx="2267041" cy="358775"/>
          </a:xfrm>
        </p:spPr>
        <p:txBody>
          <a:bodyPr>
            <a:noAutofit/>
          </a:bodyPr>
          <a:lstStyle>
            <a:lvl1pPr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Taper nom prénom</a:t>
            </a:r>
          </a:p>
        </p:txBody>
      </p:sp>
      <p:sp>
        <p:nvSpPr>
          <p:cNvPr id="410" name="Espace réservé du texte 409"/>
          <p:cNvSpPr>
            <a:spLocks noGrp="1"/>
          </p:cNvSpPr>
          <p:nvPr>
            <p:ph type="body" sz="quarter" idx="11" hasCustomPrompt="1"/>
          </p:nvPr>
        </p:nvSpPr>
        <p:spPr>
          <a:xfrm>
            <a:off x="326289" y="1652696"/>
            <a:ext cx="2264279" cy="349886"/>
          </a:xfrm>
        </p:spPr>
        <p:txBody>
          <a:bodyPr>
            <a:noAutofit/>
          </a:bodyPr>
          <a:lstStyle>
            <a:lvl1pPr>
              <a:buNone/>
              <a:defRPr sz="1200" b="0" baseline="0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>
                <a:solidFill>
                  <a:schemeClr val="bg1"/>
                </a:solidFill>
              </a:rPr>
              <a:t>Taper la fonction</a:t>
            </a:r>
            <a:endParaRPr lang="fr-FR" dirty="0"/>
          </a:p>
        </p:txBody>
      </p:sp>
      <p:sp>
        <p:nvSpPr>
          <p:cNvPr id="413" name="Espace réservé du texte 412"/>
          <p:cNvSpPr>
            <a:spLocks noGrp="1"/>
          </p:cNvSpPr>
          <p:nvPr>
            <p:ph type="body" sz="quarter" idx="12" hasCustomPrompt="1"/>
          </p:nvPr>
        </p:nvSpPr>
        <p:spPr>
          <a:xfrm>
            <a:off x="322609" y="2032928"/>
            <a:ext cx="2267959" cy="374534"/>
          </a:xfrm>
        </p:spPr>
        <p:txBody>
          <a:bodyPr>
            <a:noAutofit/>
          </a:bodyPr>
          <a:lstStyle>
            <a:lvl1pPr>
              <a:buNone/>
              <a:defRPr sz="12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>
                <a:solidFill>
                  <a:schemeClr val="bg1"/>
                </a:solidFill>
              </a:rPr>
              <a:t>Taper adresse email</a:t>
            </a:r>
            <a:endParaRPr lang="fr-FR" dirty="0"/>
          </a:p>
        </p:txBody>
      </p:sp>
      <p:sp>
        <p:nvSpPr>
          <p:cNvPr id="161" name="Plassholder for dato 160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2" name="Plassholder for lysbildenummer 16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8C18B0-12A3-4F7A-975C-179B30D1909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3" name="Plassholder for bunntekst 16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  <a:endParaRPr lang="fr-FR" dirty="0"/>
          </a:p>
        </p:txBody>
      </p:sp>
      <p:pic>
        <p:nvPicPr>
          <p:cNvPr id="164" name="Bilde 9" descr="enerdata-logo-pochoir-blanc-sans-base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  <p:sp>
        <p:nvSpPr>
          <p:cNvPr id="166" name="ZoneTexte 405"/>
          <p:cNvSpPr txBox="1"/>
          <p:nvPr userDrawn="1"/>
        </p:nvSpPr>
        <p:spPr>
          <a:xfrm>
            <a:off x="3059832" y="5457418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Enerdata is an energy intelligence and consulting company established in 1991.    </a:t>
            </a:r>
            <a:endParaRPr lang="fr-FR" sz="10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en-US" sz="10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Our experts will help you tackle key energy and climate issues and make sound strategic and business decisions. </a:t>
            </a:r>
            <a:br>
              <a:rPr lang="en-US" sz="10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provide research, solutions, consulting and training to key energy players worldwide.</a:t>
            </a:r>
            <a:endParaRPr lang="fr-FR" sz="1000" b="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8B0-12A3-4F7A-975C-179B30D1909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Bilde 7" descr="enerdata-logo-monochrome-bleu-sans-bas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5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>
          <a:xfrm>
            <a:off x="5796136" y="274638"/>
            <a:ext cx="2890664" cy="5881687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5122912" cy="4556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9" name="Bilde 7" descr="enerdata-logo-monochrome-bleu-sans-base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chapitr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Cadrage Macro et Méthodologie</a:t>
            </a:r>
          </a:p>
        </p:txBody>
      </p:sp>
      <p:pic>
        <p:nvPicPr>
          <p:cNvPr id="7" name="Bilde 6" descr="enerdata-logo-pochoir-blanc-sans-bas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  <p:pic>
        <p:nvPicPr>
          <p:cNvPr id="6" name="Bilde 6" descr="enerdata-logo-pochoir-blanc-sans-base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chapitre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Cadrage Macro et Méthodologie</a:t>
            </a:r>
          </a:p>
        </p:txBody>
      </p:sp>
      <p:pic>
        <p:nvPicPr>
          <p:cNvPr id="7" name="Bilde 6" descr="enerdata-logo-pochoir-blanc-sans-bas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  <p:pic>
        <p:nvPicPr>
          <p:cNvPr id="6" name="Bilde 6" descr="enerdata-logo-pochoir-blanc-sans-base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8B0-12A3-4F7A-975C-179B30D1909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Bilde 6" descr="enerdata-logo-monochrome-bleu-sans-bas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5"/>
          </a:xfrm>
          <a:prstGeom prst="rect">
            <a:avLst/>
          </a:prstGeom>
        </p:spPr>
      </p:pic>
      <p:pic>
        <p:nvPicPr>
          <p:cNvPr id="8" name="Bilde 6" descr="enerdata-logo-monochrome-bleu-sans-base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0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colonn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8B0-12A3-4F7A-975C-179B30D1909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Bilde 7" descr="enerdata-logo-monochrome-bleu-sans-bas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5"/>
          </a:xfrm>
          <a:prstGeom prst="rect">
            <a:avLst/>
          </a:prstGeom>
        </p:spPr>
      </p:pic>
      <p:pic>
        <p:nvPicPr>
          <p:cNvPr id="9" name="Bilde 7" descr="enerdata-logo-monochrome-bleu-sans-base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8B0-12A3-4F7A-975C-179B30D1909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Bilde 9" descr="enerdata-logo-monochrome-bleu-sans-bas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5"/>
          </a:xfrm>
          <a:prstGeom prst="rect">
            <a:avLst/>
          </a:prstGeom>
        </p:spPr>
      </p:pic>
      <p:pic>
        <p:nvPicPr>
          <p:cNvPr id="11" name="Bilde 9" descr="enerdata-logo-monochrome-bleu-sans-base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colonnes B fond coule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8"/>
          <p:cNvSpPr/>
          <p:nvPr userDrawn="1"/>
        </p:nvSpPr>
        <p:spPr>
          <a:xfrm flipH="1">
            <a:off x="2843808" y="0"/>
            <a:ext cx="63001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5616624" cy="792088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3600" kern="1200" dirty="0">
                <a:solidFill>
                  <a:schemeClr val="tx2"/>
                </a:solidFill>
                <a:latin typeface="+mj-lt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59832" y="1196752"/>
            <a:ext cx="5626968" cy="4929411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196752"/>
            <a:ext cx="2170583" cy="492941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8B0-12A3-4F7A-975C-179B30D1909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Bilde 9" descr="enerdata-logo-pochoir-blanc-sans-bas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  <p:pic>
        <p:nvPicPr>
          <p:cNvPr id="13" name="Bilde 9" descr="enerdata-logo-pochoir-blanc-sans-base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onnes B fond couleu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 flipH="1">
            <a:off x="2843808" y="0"/>
            <a:ext cx="63001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5616624" cy="792088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3600" kern="1200" dirty="0">
                <a:solidFill>
                  <a:schemeClr val="tx2"/>
                </a:solidFill>
                <a:latin typeface="+mj-lt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59832" y="1196752"/>
            <a:ext cx="5626968" cy="4929411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196752"/>
            <a:ext cx="2170583" cy="492941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  <a:endParaRPr lang="fr-FR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8B0-12A3-4F7A-975C-179B30D19091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Bilde 9" descr="enerdata-logo-pochoir-blanc-sans-bas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  <p:pic>
        <p:nvPicPr>
          <p:cNvPr id="13" name="Bilde 9" descr="enerdata-logo-pochoir-blanc-sans-base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" y="6156000"/>
            <a:ext cx="1188000" cy="6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5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fr-FR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fr-FR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64288" y="630932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Cadrage Macro et Méthodologie</a:t>
            </a:r>
            <a:endParaRPr lang="fr-FR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100392" y="630932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8C18B0-12A3-4F7A-975C-179B30D1909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20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26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Open Sans Condensed" pitchFamily="34" charset="0"/>
          <a:cs typeface="Open Sans Condense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432A-3A7B-47BA-AACD-8608B91DC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Scénarios AME AMS 2018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A1E0F4-2E1F-4DF0-8890-7C8DC7C98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Cadrage macro-économique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B1C0A4-BE51-481A-8B61-691C74519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Novembre 2017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80A502-384A-4D8E-B2FD-61BFC2BB5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9672" y="4365104"/>
            <a:ext cx="4896544" cy="360585"/>
          </a:xfrm>
        </p:spPr>
        <p:txBody>
          <a:bodyPr/>
          <a:lstStyle/>
          <a:p>
            <a:r>
              <a:rPr lang="fr-FR" dirty="0"/>
              <a:t>Nicolas Mairet, Rodolphe </a:t>
            </a:r>
            <a:r>
              <a:rPr lang="fr-FR" dirty="0" err="1"/>
              <a:t>Guillin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60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Estimation des emplois et surfaces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A1D34E-E904-4FA1-A85C-67D2AB8650C9}"/>
              </a:ext>
            </a:extLst>
          </p:cNvPr>
          <p:cNvSpPr txBox="1"/>
          <p:nvPr/>
        </p:nvSpPr>
        <p:spPr>
          <a:xfrm>
            <a:off x="457201" y="1417638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Méthodologie retenue pour l’évolution des </a:t>
            </a:r>
            <a:r>
              <a:rPr lang="fr-FR" u="sng" dirty="0">
                <a:solidFill>
                  <a:schemeClr val="accent5"/>
                </a:solidFill>
              </a:rPr>
              <a:t>surfaces</a:t>
            </a:r>
            <a:r>
              <a:rPr lang="fr-FR" dirty="0">
                <a:solidFill>
                  <a:schemeClr val="accent5"/>
                </a:solidFill>
              </a:rPr>
              <a:t> par branche</a:t>
            </a:r>
          </a:p>
          <a:p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Pour chacune des branches une méthodologie différentes a été retenue, un driver a été choisi et une hypothèse faite sur ce driver :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F7B58A-C312-457E-8855-8B69613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D5150D4-30BD-495F-97CE-7B3089368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88739"/>
              </p:ext>
            </p:extLst>
          </p:nvPr>
        </p:nvGraphicFramePr>
        <p:xfrm>
          <a:off x="457200" y="2560530"/>
          <a:ext cx="8435280" cy="157109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80314765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002236155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1996217742"/>
                    </a:ext>
                  </a:extLst>
                </a:gridCol>
              </a:tblGrid>
              <a:tr h="216473">
                <a:tc>
                  <a:txBody>
                    <a:bodyPr/>
                    <a:lstStyle/>
                    <a:p>
                      <a:r>
                        <a:rPr lang="fr-FR" sz="1050" b="0" dirty="0"/>
                        <a:t>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0" dirty="0"/>
                        <a:t>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b="0" dirty="0"/>
                        <a:t>Hypothèses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18022"/>
                  </a:ext>
                </a:extLst>
              </a:tr>
              <a:tr h="253541">
                <a:tc>
                  <a:txBody>
                    <a:bodyPr/>
                    <a:lstStyle/>
                    <a:p>
                      <a:r>
                        <a:rPr lang="fr-FR" sz="1050" dirty="0"/>
                        <a:t>Bureaux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Surface par emploi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Croissance de 0.2%/an</a:t>
                      </a:r>
                    </a:p>
                    <a:p>
                      <a:r>
                        <a:rPr lang="fr-FR" sz="900" dirty="0"/>
                        <a:t>(Evolution moyenne 1995-2005, taux historiquement bas)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031994"/>
                  </a:ext>
                </a:extLst>
              </a:tr>
              <a:tr h="290935">
                <a:tc>
                  <a:txBody>
                    <a:bodyPr/>
                    <a:lstStyle/>
                    <a:p>
                      <a:r>
                        <a:rPr lang="fr-FR" sz="1050" dirty="0"/>
                        <a:t>Commerces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Surface par habitant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Constant, d’après observation historique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205398"/>
                  </a:ext>
                </a:extLst>
              </a:tr>
              <a:tr h="253541">
                <a:tc>
                  <a:txBody>
                    <a:bodyPr/>
                    <a:lstStyle/>
                    <a:p>
                      <a:r>
                        <a:rPr lang="fr-FR" sz="1050" dirty="0"/>
                        <a:t>Santé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Surface par habitant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Croissance de 0.9%/an</a:t>
                      </a:r>
                    </a:p>
                    <a:p>
                      <a:r>
                        <a:rPr lang="fr-FR" sz="900" dirty="0"/>
                        <a:t>(Taux de croissance annuel moyen 2000-2015)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58205"/>
                  </a:ext>
                </a:extLst>
              </a:tr>
              <a:tr h="216473">
                <a:tc>
                  <a:txBody>
                    <a:bodyPr/>
                    <a:lstStyle/>
                    <a:p>
                      <a:r>
                        <a:rPr lang="fr-FR" sz="1050" dirty="0"/>
                        <a:t>Autres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Surface par emploi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Constant, d’après observation historique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5328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223AF907-EAE9-4CD5-8ED9-F15B8023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15451"/>
              </p:ext>
            </p:extLst>
          </p:nvPr>
        </p:nvGraphicFramePr>
        <p:xfrm>
          <a:off x="457200" y="4542505"/>
          <a:ext cx="8229595" cy="1355934"/>
        </p:xfrm>
        <a:graphic>
          <a:graphicData uri="http://schemas.openxmlformats.org/drawingml/2006/table">
            <a:tbl>
              <a:tblPr/>
              <a:tblGrid>
                <a:gridCol w="1127579">
                  <a:extLst>
                    <a:ext uri="{9D8B030D-6E8A-4147-A177-3AD203B41FA5}">
                      <a16:colId xmlns:a16="http://schemas.microsoft.com/office/drawing/2014/main" val="2398227030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884896823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51453153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535385349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224048367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1032032516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4289558998"/>
                    </a:ext>
                  </a:extLst>
                </a:gridCol>
                <a:gridCol w="198476">
                  <a:extLst>
                    <a:ext uri="{9D8B030D-6E8A-4147-A177-3AD203B41FA5}">
                      <a16:colId xmlns:a16="http://schemas.microsoft.com/office/drawing/2014/main" val="1517181004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087611088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3682806150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517839825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955637021"/>
                    </a:ext>
                  </a:extLst>
                </a:gridCol>
              </a:tblGrid>
              <a:tr h="17264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Surface (Mm²)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TCAM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98055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2015-2020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2020-2025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2025-2030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2030-2050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070968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965.8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1026.5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1072.4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1128.4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1336.4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582032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Bureaux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269.7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330.6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262150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Commerces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0.37%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0.34%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571221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Santé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91.7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114.2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121.9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129.8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137.9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172.9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05258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Autres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452.4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471.9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598.1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27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41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Cadrage macro-économique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Cadrage Macro et Méthodologie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043629-3885-47CC-90B7-0FD21855AE5A}"/>
              </a:ext>
            </a:extLst>
          </p:cNvPr>
          <p:cNvSpPr txBox="1"/>
          <p:nvPr/>
        </p:nvSpPr>
        <p:spPr>
          <a:xfrm>
            <a:off x="457201" y="1417638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Pib et évolution de la structure de l’économie</a:t>
            </a:r>
          </a:p>
          <a:p>
            <a:endParaRPr lang="fr-FR" dirty="0"/>
          </a:p>
          <a:p>
            <a:r>
              <a:rPr lang="fr-FR" u="sng" dirty="0"/>
              <a:t>Données historiques :</a:t>
            </a:r>
            <a:r>
              <a:rPr lang="fr-FR" dirty="0"/>
              <a:t> INSEE</a:t>
            </a:r>
          </a:p>
          <a:p>
            <a:endParaRPr lang="fr-FR" dirty="0"/>
          </a:p>
          <a:p>
            <a:r>
              <a:rPr lang="fr-FR" u="sng" dirty="0"/>
              <a:t>Projections :</a:t>
            </a:r>
            <a:r>
              <a:rPr lang="fr-FR" dirty="0"/>
              <a:t> Cadrage Commission européenne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Evolution du PIB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Evolution de la VA industrie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sz="1600" dirty="0">
              <a:solidFill>
                <a:schemeClr val="accent3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ED0330F-C96D-4583-AEAE-48912CE8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8610"/>
              </p:ext>
            </p:extLst>
          </p:nvPr>
        </p:nvGraphicFramePr>
        <p:xfrm>
          <a:off x="1835696" y="3607000"/>
          <a:ext cx="5830724" cy="426720"/>
        </p:xfrm>
        <a:graphic>
          <a:graphicData uri="http://schemas.openxmlformats.org/drawingml/2006/table">
            <a:tbl>
              <a:tblPr/>
              <a:tblGrid>
                <a:gridCol w="1457681">
                  <a:extLst>
                    <a:ext uri="{9D8B030D-6E8A-4147-A177-3AD203B41FA5}">
                      <a16:colId xmlns:a16="http://schemas.microsoft.com/office/drawing/2014/main" val="2959558559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1603523425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1013002825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673209067"/>
                    </a:ext>
                  </a:extLst>
                </a:gridCol>
              </a:tblGrid>
              <a:tr h="1018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2015-2020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2020-2025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2025-2030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2030-2050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3981"/>
                  </a:ext>
                </a:extLst>
              </a:tr>
              <a:tr h="1018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7932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AC28C4-1E9C-4F5B-B385-0795AC6DA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66869"/>
              </p:ext>
            </p:extLst>
          </p:nvPr>
        </p:nvGraphicFramePr>
        <p:xfrm>
          <a:off x="1835696" y="4599461"/>
          <a:ext cx="5830724" cy="426720"/>
        </p:xfrm>
        <a:graphic>
          <a:graphicData uri="http://schemas.openxmlformats.org/drawingml/2006/table">
            <a:tbl>
              <a:tblPr/>
              <a:tblGrid>
                <a:gridCol w="1457681">
                  <a:extLst>
                    <a:ext uri="{9D8B030D-6E8A-4147-A177-3AD203B41FA5}">
                      <a16:colId xmlns:a16="http://schemas.microsoft.com/office/drawing/2014/main" val="850629572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3446840982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3586799143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1374469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2015-2020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2020-2025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2025-2030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2030-2050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7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41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Cadrage macro-économique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043629-3885-47CC-90B7-0FD21855AE5A}"/>
              </a:ext>
            </a:extLst>
          </p:cNvPr>
          <p:cNvSpPr txBox="1"/>
          <p:nvPr/>
        </p:nvSpPr>
        <p:spPr>
          <a:xfrm>
            <a:off x="457201" y="1417638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Méthodologie retenue pour déterminer la structure de l’économie à l’horizon 2050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1 : calcul de l’évolution du PIB et de la valeur ajoutée de l’industrie en fonction des historiques et des taux de croissance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2 : calcul de la répartition entre Agriculture, Construction et Services à partir des projections de l’exercice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3 : application de cette répartition au solde entre PIB et Valeur ajoutée de l’industrie obtenu précédemment</a:t>
            </a: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Cadrage macro-économique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E7B9552-2028-4205-B00D-FC5CE3FB9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98811"/>
              </p:ext>
            </p:extLst>
          </p:nvPr>
        </p:nvGraphicFramePr>
        <p:xfrm>
          <a:off x="1789833" y="1191861"/>
          <a:ext cx="5564334" cy="1892135"/>
        </p:xfrm>
        <a:graphic>
          <a:graphicData uri="http://schemas.openxmlformats.org/drawingml/2006/table">
            <a:tbl>
              <a:tblPr/>
              <a:tblGrid>
                <a:gridCol w="1391084">
                  <a:extLst>
                    <a:ext uri="{9D8B030D-6E8A-4147-A177-3AD203B41FA5}">
                      <a16:colId xmlns:a16="http://schemas.microsoft.com/office/drawing/2014/main" val="3591380805"/>
                    </a:ext>
                  </a:extLst>
                </a:gridCol>
                <a:gridCol w="834650">
                  <a:extLst>
                    <a:ext uri="{9D8B030D-6E8A-4147-A177-3AD203B41FA5}">
                      <a16:colId xmlns:a16="http://schemas.microsoft.com/office/drawing/2014/main" val="1193370606"/>
                    </a:ext>
                  </a:extLst>
                </a:gridCol>
                <a:gridCol w="834650">
                  <a:extLst>
                    <a:ext uri="{9D8B030D-6E8A-4147-A177-3AD203B41FA5}">
                      <a16:colId xmlns:a16="http://schemas.microsoft.com/office/drawing/2014/main" val="2650884710"/>
                    </a:ext>
                  </a:extLst>
                </a:gridCol>
                <a:gridCol w="834650">
                  <a:extLst>
                    <a:ext uri="{9D8B030D-6E8A-4147-A177-3AD203B41FA5}">
                      <a16:colId xmlns:a16="http://schemas.microsoft.com/office/drawing/2014/main" val="3438743186"/>
                    </a:ext>
                  </a:extLst>
                </a:gridCol>
                <a:gridCol w="834650">
                  <a:extLst>
                    <a:ext uri="{9D8B030D-6E8A-4147-A177-3AD203B41FA5}">
                      <a16:colId xmlns:a16="http://schemas.microsoft.com/office/drawing/2014/main" val="4070883439"/>
                    </a:ext>
                  </a:extLst>
                </a:gridCol>
                <a:gridCol w="834650">
                  <a:extLst>
                    <a:ext uri="{9D8B030D-6E8A-4147-A177-3AD203B41FA5}">
                      <a16:colId xmlns:a16="http://schemas.microsoft.com/office/drawing/2014/main" val="2690412972"/>
                    </a:ext>
                  </a:extLst>
                </a:gridCol>
              </a:tblGrid>
              <a:tr h="27030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TCAM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2924"/>
                  </a:ext>
                </a:extLst>
              </a:tr>
              <a:tr h="27030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2000-2015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2015-2020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2020-2025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2025-2030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2030-2050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26493"/>
                  </a:ext>
                </a:extLst>
              </a:tr>
              <a:tr h="2703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PIB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591631"/>
                  </a:ext>
                </a:extLst>
              </a:tr>
              <a:tr h="2703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Agriculture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0.32%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1.62%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938581"/>
                  </a:ext>
                </a:extLst>
              </a:tr>
              <a:tr h="2703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Construction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450202"/>
                  </a:ext>
                </a:extLst>
              </a:tr>
              <a:tr h="2703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Industrie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411905"/>
                  </a:ext>
                </a:extLst>
              </a:tr>
              <a:tr h="2703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Services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1.65%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552689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2BD9A9FD-C669-4BAE-AC86-2D839172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32" y="3056692"/>
            <a:ext cx="6084335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1BF2BA5-D68E-4118-82D7-A43852F20497}"/>
              </a:ext>
            </a:extLst>
          </p:cNvPr>
          <p:cNvSpPr txBox="1"/>
          <p:nvPr/>
        </p:nvSpPr>
        <p:spPr>
          <a:xfrm>
            <a:off x="457200" y="1405240"/>
            <a:ext cx="8229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Evolution des populations et ménages</a:t>
            </a:r>
          </a:p>
          <a:p>
            <a:endParaRPr lang="fr-FR" dirty="0"/>
          </a:p>
          <a:p>
            <a:r>
              <a:rPr lang="fr-FR" u="sng" dirty="0"/>
              <a:t>Données historiques :</a:t>
            </a:r>
            <a:r>
              <a:rPr lang="fr-FR" dirty="0"/>
              <a:t> INSEE et CEREN</a:t>
            </a:r>
          </a:p>
          <a:p>
            <a:endParaRPr lang="fr-FR" dirty="0"/>
          </a:p>
          <a:p>
            <a:r>
              <a:rPr lang="fr-FR" u="sng" dirty="0"/>
              <a:t>Projections :</a:t>
            </a:r>
            <a:r>
              <a:rPr lang="fr-FR" dirty="0"/>
              <a:t> 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Population : 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5"/>
                </a:solidFill>
              </a:rPr>
              <a:t>Ménages : Projection du nombre de ménages 2011 (INSEE)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sz="1600" dirty="0">
              <a:solidFill>
                <a:schemeClr val="accent3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Cadrage macro-économique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7B6EB7E-3D58-4EAF-8F8D-007F60539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0528"/>
              </p:ext>
            </p:extLst>
          </p:nvPr>
        </p:nvGraphicFramePr>
        <p:xfrm>
          <a:off x="1060450" y="3573016"/>
          <a:ext cx="7023100" cy="762000"/>
        </p:xfrm>
        <a:graphic>
          <a:graphicData uri="http://schemas.openxmlformats.org/drawingml/2006/table">
            <a:tbl>
              <a:tblPr/>
              <a:tblGrid>
                <a:gridCol w="1689100">
                  <a:extLst>
                    <a:ext uri="{9D8B030D-6E8A-4147-A177-3AD203B41FA5}">
                      <a16:colId xmlns:a16="http://schemas.microsoft.com/office/drawing/2014/main" val="33956457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11501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453692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793387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75471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085188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25489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57308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Année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13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France entière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67820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69093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70281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71417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72449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73312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856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</a:rPr>
                        <a:t>  dont métropole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</a:rPr>
                        <a:t>65684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</a:rPr>
                        <a:t>66918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</a:rPr>
                        <a:t>68064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</a:rPr>
                        <a:t>69157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</a:rPr>
                        <a:t>70143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</a:rPr>
                        <a:t>70961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chemeClr val="accent3"/>
                          </a:solidFill>
                          <a:effectLst/>
                          <a:latin typeface="Times New Roman" panose="02020603050405020304" pitchFamily="18" charset="0"/>
                        </a:rPr>
                        <a:t>71628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868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dont Dom-Com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27914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14A1547-C346-4E20-B691-788666F11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61042"/>
              </p:ext>
            </p:extLst>
          </p:nvPr>
        </p:nvGraphicFramePr>
        <p:xfrm>
          <a:off x="1060450" y="4977827"/>
          <a:ext cx="7039945" cy="762000"/>
        </p:xfrm>
        <a:graphic>
          <a:graphicData uri="http://schemas.openxmlformats.org/drawingml/2006/table">
            <a:tbl>
              <a:tblPr/>
              <a:tblGrid>
                <a:gridCol w="1267808">
                  <a:extLst>
                    <a:ext uri="{9D8B030D-6E8A-4147-A177-3AD203B41FA5}">
                      <a16:colId xmlns:a16="http://schemas.microsoft.com/office/drawing/2014/main" val="3228141179"/>
                    </a:ext>
                  </a:extLst>
                </a:gridCol>
                <a:gridCol w="824591">
                  <a:extLst>
                    <a:ext uri="{9D8B030D-6E8A-4147-A177-3AD203B41FA5}">
                      <a16:colId xmlns:a16="http://schemas.microsoft.com/office/drawing/2014/main" val="1309427412"/>
                    </a:ext>
                  </a:extLst>
                </a:gridCol>
                <a:gridCol w="824591">
                  <a:extLst>
                    <a:ext uri="{9D8B030D-6E8A-4147-A177-3AD203B41FA5}">
                      <a16:colId xmlns:a16="http://schemas.microsoft.com/office/drawing/2014/main" val="3056315975"/>
                    </a:ext>
                  </a:extLst>
                </a:gridCol>
                <a:gridCol w="824591">
                  <a:extLst>
                    <a:ext uri="{9D8B030D-6E8A-4147-A177-3AD203B41FA5}">
                      <a16:colId xmlns:a16="http://schemas.microsoft.com/office/drawing/2014/main" val="2498793105"/>
                    </a:ext>
                  </a:extLst>
                </a:gridCol>
                <a:gridCol w="824591">
                  <a:extLst>
                    <a:ext uri="{9D8B030D-6E8A-4147-A177-3AD203B41FA5}">
                      <a16:colId xmlns:a16="http://schemas.microsoft.com/office/drawing/2014/main" val="3549952163"/>
                    </a:ext>
                  </a:extLst>
                </a:gridCol>
                <a:gridCol w="824591">
                  <a:extLst>
                    <a:ext uri="{9D8B030D-6E8A-4147-A177-3AD203B41FA5}">
                      <a16:colId xmlns:a16="http://schemas.microsoft.com/office/drawing/2014/main" val="3665938157"/>
                    </a:ext>
                  </a:extLst>
                </a:gridCol>
                <a:gridCol w="824591">
                  <a:extLst>
                    <a:ext uri="{9D8B030D-6E8A-4147-A177-3AD203B41FA5}">
                      <a16:colId xmlns:a16="http://schemas.microsoft.com/office/drawing/2014/main" val="4271942710"/>
                    </a:ext>
                  </a:extLst>
                </a:gridCol>
                <a:gridCol w="824591">
                  <a:extLst>
                    <a:ext uri="{9D8B030D-6E8A-4147-A177-3AD203B41FA5}">
                      <a16:colId xmlns:a16="http://schemas.microsoft.com/office/drawing/2014/main" val="24667943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31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58.9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71.7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05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Ménages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84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Personne/ménage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p/log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1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4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Données macro-économiques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043629-3885-47CC-90B7-0FD21855AE5A}"/>
              </a:ext>
            </a:extLst>
          </p:cNvPr>
          <p:cNvSpPr txBox="1"/>
          <p:nvPr/>
        </p:nvSpPr>
        <p:spPr>
          <a:xfrm>
            <a:off x="457201" y="1417638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Evolution de la structure de l’industrie</a:t>
            </a:r>
          </a:p>
          <a:p>
            <a:endParaRPr lang="fr-FR" dirty="0"/>
          </a:p>
          <a:p>
            <a:r>
              <a:rPr lang="fr-FR" u="sng" dirty="0"/>
              <a:t>Données historiques :</a:t>
            </a:r>
            <a:r>
              <a:rPr lang="fr-FR" dirty="0"/>
              <a:t> INSEE </a:t>
            </a:r>
          </a:p>
          <a:p>
            <a:endParaRPr lang="fr-FR" dirty="0"/>
          </a:p>
          <a:p>
            <a:r>
              <a:rPr lang="fr-FR" dirty="0">
                <a:solidFill>
                  <a:schemeClr val="accent5"/>
                </a:solidFill>
              </a:rPr>
              <a:t>Branches retenues :</a:t>
            </a:r>
          </a:p>
          <a:p>
            <a:endParaRPr lang="fr-FR" dirty="0">
              <a:solidFill>
                <a:schemeClr val="accent5"/>
              </a:solidFill>
            </a:endParaRPr>
          </a:p>
          <a:p>
            <a:endParaRPr lang="fr-FR" dirty="0">
              <a:solidFill>
                <a:schemeClr val="accent5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D5C144F-7648-4616-B3A1-ADB663E1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23694"/>
              </p:ext>
            </p:extLst>
          </p:nvPr>
        </p:nvGraphicFramePr>
        <p:xfrm>
          <a:off x="552450" y="3104574"/>
          <a:ext cx="8134350" cy="2162175"/>
        </p:xfrm>
        <a:graphic>
          <a:graphicData uri="http://schemas.openxmlformats.org/drawingml/2006/table">
            <a:tbl>
              <a:tblPr/>
              <a:tblGrid>
                <a:gridCol w="1683412">
                  <a:extLst>
                    <a:ext uri="{9D8B030D-6E8A-4147-A177-3AD203B41FA5}">
                      <a16:colId xmlns:a16="http://schemas.microsoft.com/office/drawing/2014/main" val="3143483420"/>
                    </a:ext>
                  </a:extLst>
                </a:gridCol>
                <a:gridCol w="6450938">
                  <a:extLst>
                    <a:ext uri="{9D8B030D-6E8A-4147-A177-3AD203B41FA5}">
                      <a16:colId xmlns:a16="http://schemas.microsoft.com/office/drawing/2014/main" val="52987173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Chimie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A38.CE - Industrie chimique, A38.CF - Industrie pharmaceutique, A88.22 - Fabrication de produits en caoutchouc et en plastique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207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Minéraux non-métalliques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A88.23 - Fabrication d'autres produits minéraux non métalliques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21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A38.CA - Fabrication de denrées alimentaires, de boissons et de produits à base de tabac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53288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Equipements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A38.CI - Fabrication de produits informatiques, électroniques et optiques, A38.CJ - Fabrication d'équipements électriques, A38.CK - Fabrication de machines et équipements n.c.a., A38.CL - Fabrication de matériels de transport, A88.33 - Réparation et installation de machines et d'équipements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976453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Autres (textile, etc.)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A38.CB - Fabrication de textiles, industries de l'habillement, industrie du cuir et de la chaussure, A88.16 - Travail du bois et fabrication d'articles en bois et en liège, hors meubles ; fabrication d'articles en vannerie et sparterie, A88.17 - Industrie du papier et du carton, A88.18 - Imprimerie et reproduction d'enregistrements, A88.31 - Fabrication de meubles, A88.32 - Autres industries manufacturières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34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4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Données macro-économiques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043629-3885-47CC-90B7-0FD21855AE5A}"/>
              </a:ext>
            </a:extLst>
          </p:cNvPr>
          <p:cNvSpPr txBox="1"/>
          <p:nvPr/>
        </p:nvSpPr>
        <p:spPr>
          <a:xfrm>
            <a:off x="457201" y="1417638"/>
            <a:ext cx="8229600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Evolution de la structure de l’industrie</a:t>
            </a:r>
          </a:p>
          <a:p>
            <a:endParaRPr lang="fr-FR" dirty="0"/>
          </a:p>
          <a:p>
            <a:r>
              <a:rPr lang="fr-FR" u="sng" dirty="0"/>
              <a:t>Projections :</a:t>
            </a:r>
            <a:r>
              <a:rPr lang="fr-FR" dirty="0"/>
              <a:t> </a:t>
            </a:r>
          </a:p>
          <a:p>
            <a:endParaRPr lang="fr-FR" sz="1050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Evolution de la VA industrie (Commission européenne)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sz="700" dirty="0">
              <a:solidFill>
                <a:schemeClr val="accent5"/>
              </a:solidFill>
            </a:endParaRPr>
          </a:p>
          <a:p>
            <a:r>
              <a:rPr lang="fr-FR" dirty="0">
                <a:solidFill>
                  <a:schemeClr val="accent5"/>
                </a:solidFill>
              </a:rPr>
              <a:t>Méthodologie retenue pour déterminer la structure de l’industrie à l’horizon 2050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1 : récupérer les parts de chacune des branches industrielles dans l’industrie de l’exercice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2 : application de l’évolution de chacune des parts des branches industrielles à l’historique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3 : application de ces nouvelles parts à la valeur ajoutée de l’industrie</a:t>
            </a:r>
            <a:endParaRPr lang="fr-FR" dirty="0">
              <a:solidFill>
                <a:schemeClr val="accent3"/>
              </a:solidFill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AC28C4-1E9C-4F5B-B385-0795AC6DA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05893"/>
              </p:ext>
            </p:extLst>
          </p:nvPr>
        </p:nvGraphicFramePr>
        <p:xfrm>
          <a:off x="1656638" y="2852936"/>
          <a:ext cx="5830724" cy="426720"/>
        </p:xfrm>
        <a:graphic>
          <a:graphicData uri="http://schemas.openxmlformats.org/drawingml/2006/table">
            <a:tbl>
              <a:tblPr/>
              <a:tblGrid>
                <a:gridCol w="1457681">
                  <a:extLst>
                    <a:ext uri="{9D8B030D-6E8A-4147-A177-3AD203B41FA5}">
                      <a16:colId xmlns:a16="http://schemas.microsoft.com/office/drawing/2014/main" val="850629572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3446840982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3586799143"/>
                    </a:ext>
                  </a:extLst>
                </a:gridCol>
                <a:gridCol w="1457681">
                  <a:extLst>
                    <a:ext uri="{9D8B030D-6E8A-4147-A177-3AD203B41FA5}">
                      <a16:colId xmlns:a16="http://schemas.microsoft.com/office/drawing/2014/main" val="1374469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2015-2020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2020-2025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2025-2030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2030-2050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7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41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3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Données macro-économiques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377CD91-0B98-4C03-B832-3CA65EE42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3679"/>
              </p:ext>
            </p:extLst>
          </p:nvPr>
        </p:nvGraphicFramePr>
        <p:xfrm>
          <a:off x="810782" y="1268760"/>
          <a:ext cx="7522436" cy="1508760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141364341"/>
                    </a:ext>
                  </a:extLst>
                </a:gridCol>
                <a:gridCol w="1268541">
                  <a:extLst>
                    <a:ext uri="{9D8B030D-6E8A-4147-A177-3AD203B41FA5}">
                      <a16:colId xmlns:a16="http://schemas.microsoft.com/office/drawing/2014/main" val="623650547"/>
                    </a:ext>
                  </a:extLst>
                </a:gridCol>
                <a:gridCol w="1268541">
                  <a:extLst>
                    <a:ext uri="{9D8B030D-6E8A-4147-A177-3AD203B41FA5}">
                      <a16:colId xmlns:a16="http://schemas.microsoft.com/office/drawing/2014/main" val="788697710"/>
                    </a:ext>
                  </a:extLst>
                </a:gridCol>
                <a:gridCol w="1268541">
                  <a:extLst>
                    <a:ext uri="{9D8B030D-6E8A-4147-A177-3AD203B41FA5}">
                      <a16:colId xmlns:a16="http://schemas.microsoft.com/office/drawing/2014/main" val="1088836701"/>
                    </a:ext>
                  </a:extLst>
                </a:gridCol>
                <a:gridCol w="1268541">
                  <a:extLst>
                    <a:ext uri="{9D8B030D-6E8A-4147-A177-3AD203B41FA5}">
                      <a16:colId xmlns:a16="http://schemas.microsoft.com/office/drawing/2014/main" val="3931075387"/>
                    </a:ext>
                  </a:extLst>
                </a:gridCol>
              </a:tblGrid>
              <a:tr h="4003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TCAM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70329"/>
                  </a:ext>
                </a:extLst>
              </a:tr>
              <a:tr h="486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2015-2020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2020-2025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2025-2030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2030-2050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47276"/>
                  </a:ext>
                </a:extLst>
              </a:tr>
              <a:tr h="400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Métaux primaires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1.66%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35958"/>
                  </a:ext>
                </a:extLst>
              </a:tr>
              <a:tr h="400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Chimie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83818"/>
                  </a:ext>
                </a:extLst>
              </a:tr>
              <a:tr h="400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Minéraux non-métalliques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2.01%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2.64%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2.24%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324915"/>
                  </a:ext>
                </a:extLst>
              </a:tr>
              <a:tr h="400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IAA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998912"/>
                  </a:ext>
                </a:extLst>
              </a:tr>
              <a:tr h="400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Equipements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1.86%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306724"/>
                  </a:ext>
                </a:extLst>
              </a:tr>
              <a:tr h="400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Autres (textile, etc.)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0.34%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857046"/>
                  </a:ext>
                </a:extLst>
              </a:tr>
              <a:tr h="486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VA Industrie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429915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777AF8F7-CD00-4EA8-92C5-0CAD05C5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63" y="2919183"/>
            <a:ext cx="5840474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7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Estimation des emplois et surfaces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A1D34E-E904-4FA1-A85C-67D2AB8650C9}"/>
              </a:ext>
            </a:extLst>
          </p:cNvPr>
          <p:cNvSpPr txBox="1"/>
          <p:nvPr/>
        </p:nvSpPr>
        <p:spPr>
          <a:xfrm>
            <a:off x="457201" y="1417638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Méthodologie retenue pour l’évolution des </a:t>
            </a:r>
            <a:r>
              <a:rPr lang="fr-FR" u="sng" dirty="0">
                <a:solidFill>
                  <a:schemeClr val="accent5"/>
                </a:solidFill>
              </a:rPr>
              <a:t>emplois</a:t>
            </a:r>
            <a:r>
              <a:rPr lang="fr-FR" dirty="0">
                <a:solidFill>
                  <a:schemeClr val="accent5"/>
                </a:solidFill>
              </a:rPr>
              <a:t> par branche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1 : récupération des gains de productivité issus de l’exercice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2 : calcul du nombre total d’emplois en fonction du gain de productivité et de la projection de la valeur ajoutée des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/>
                </a:solidFill>
              </a:rPr>
              <a:t>Etape 3 : application de la répartition par emploi de l’exercice 2016 au total d’emploi calculé</a:t>
            </a:r>
            <a:endParaRPr lang="fr-FR" dirty="0">
              <a:solidFill>
                <a:schemeClr val="accent3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2D4A53D-87F0-4A4B-B42E-AEBC62264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10857"/>
              </p:ext>
            </p:extLst>
          </p:nvPr>
        </p:nvGraphicFramePr>
        <p:xfrm>
          <a:off x="457200" y="4797152"/>
          <a:ext cx="8229595" cy="1355934"/>
        </p:xfrm>
        <a:graphic>
          <a:graphicData uri="http://schemas.openxmlformats.org/drawingml/2006/table">
            <a:tbl>
              <a:tblPr/>
              <a:tblGrid>
                <a:gridCol w="1127579">
                  <a:extLst>
                    <a:ext uri="{9D8B030D-6E8A-4147-A177-3AD203B41FA5}">
                      <a16:colId xmlns:a16="http://schemas.microsoft.com/office/drawing/2014/main" val="2137722426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1264933032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3920838727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487170242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468240348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1707631825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731103853"/>
                    </a:ext>
                  </a:extLst>
                </a:gridCol>
                <a:gridCol w="198476">
                  <a:extLst>
                    <a:ext uri="{9D8B030D-6E8A-4147-A177-3AD203B41FA5}">
                      <a16:colId xmlns:a16="http://schemas.microsoft.com/office/drawing/2014/main" val="1343812834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601059635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905034360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49954975"/>
                    </a:ext>
                  </a:extLst>
                </a:gridCol>
                <a:gridCol w="690354">
                  <a:extLst>
                    <a:ext uri="{9D8B030D-6E8A-4147-A177-3AD203B41FA5}">
                      <a16:colId xmlns:a16="http://schemas.microsoft.com/office/drawing/2014/main" val="223650762"/>
                    </a:ext>
                  </a:extLst>
                </a:gridCol>
              </a:tblGrid>
              <a:tr h="17264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Emploi tertiaire (M)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TCAM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10282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2015-2020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2020-2025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2025-2030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2030-2050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1089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20.18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23.28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27.55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6578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Bureaux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11.48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676436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Commerces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37820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Santé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300917"/>
                  </a:ext>
                </a:extLst>
              </a:tr>
              <a:tr h="1726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Autres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20545"/>
                  </a:ext>
                </a:extLst>
              </a:tr>
            </a:tbl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7C29CAF-7EDB-4EC3-99DA-8E8754A2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Cadrage Macro et Méthodologie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A603018-25A4-41EF-8DC0-D96BF6A8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23629"/>
              </p:ext>
            </p:extLst>
          </p:nvPr>
        </p:nvGraphicFramePr>
        <p:xfrm>
          <a:off x="1835696" y="2560638"/>
          <a:ext cx="6264694" cy="442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2564">
                  <a:extLst>
                    <a:ext uri="{9D8B030D-6E8A-4147-A177-3AD203B41FA5}">
                      <a16:colId xmlns:a16="http://schemas.microsoft.com/office/drawing/2014/main" val="2158317261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585153191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206106466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1237804755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166513166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1717941976"/>
                    </a:ext>
                  </a:extLst>
                </a:gridCol>
              </a:tblGrid>
              <a:tr h="2211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1" i="0" u="none" strike="noStrike" dirty="0">
                        <a:solidFill>
                          <a:srgbClr val="00758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100" b="0" i="0" u="none" strike="noStrike" kern="1200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2000- 2015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2015-2020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2020-2025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2025-2030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758F"/>
                          </a:solidFill>
                          <a:effectLst/>
                          <a:latin typeface="Verdana" panose="020B0604030504040204" pitchFamily="34" charset="0"/>
                        </a:rPr>
                        <a:t>2030-2050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744415"/>
                  </a:ext>
                </a:extLst>
              </a:tr>
              <a:tr h="22119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dirty="0">
                          <a:effectLst/>
                        </a:rPr>
                        <a:t>Gains de productivité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0.52%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0.53%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0.51%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0.41%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0.89%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029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54965"/>
      </p:ext>
    </p:extLst>
  </p:cSld>
  <p:clrMapOvr>
    <a:masterClrMapping/>
  </p:clrMapOvr>
</p:sld>
</file>

<file path=ppt/theme/theme1.xml><?xml version="1.0" encoding="utf-8"?>
<a:theme xmlns:a="http://schemas.openxmlformats.org/drawingml/2006/main" name="Enerdata - Template PowerPoint BASIC">
  <a:themeElements>
    <a:clrScheme name="Enerdata-New">
      <a:dk1>
        <a:sysClr val="windowText" lastClr="000000"/>
      </a:dk1>
      <a:lt1>
        <a:sysClr val="window" lastClr="FFFFFF"/>
      </a:lt1>
      <a:dk2>
        <a:srgbClr val="00758F"/>
      </a:dk2>
      <a:lt2>
        <a:srgbClr val="FFFFFF"/>
      </a:lt2>
      <a:accent1>
        <a:srgbClr val="00758F"/>
      </a:accent1>
      <a:accent2>
        <a:srgbClr val="EC6625"/>
      </a:accent2>
      <a:accent3>
        <a:srgbClr val="00A2D2"/>
      </a:accent3>
      <a:accent4>
        <a:srgbClr val="F39325"/>
      </a:accent4>
      <a:accent5>
        <a:srgbClr val="008F62"/>
      </a:accent5>
      <a:accent6>
        <a:srgbClr val="FFDE12"/>
      </a:accent6>
      <a:hlink>
        <a:srgbClr val="EC6725"/>
      </a:hlink>
      <a:folHlink>
        <a:srgbClr val="F39325"/>
      </a:folHlink>
    </a:clrScheme>
    <a:fontScheme name="Enerdat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owerPoint BASIC 2015.potx" id="{C2580F7D-220A-4BA0-A3F4-F805174A6145}" vid="{311A1CA1-09F4-48D3-BE3A-5707A166B58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CFB86D6020F4AB82617B045FD78CE" ma:contentTypeVersion="4" ma:contentTypeDescription="Crée un document." ma:contentTypeScope="" ma:versionID="03822972d0bf57a0b784cc052ca820e1">
  <xsd:schema xmlns:xsd="http://www.w3.org/2001/XMLSchema" xmlns:xs="http://www.w3.org/2001/XMLSchema" xmlns:p="http://schemas.microsoft.com/office/2006/metadata/properties" xmlns:ns2="66b22f1b-f722-413c-8db0-b16b1130fb8b" targetNamespace="http://schemas.microsoft.com/office/2006/metadata/properties" ma:root="true" ma:fieldsID="faa1c5d95b6d2c8f590dfd0a69bfa8b0" ns2:_="">
    <xsd:import namespace="66b22f1b-f722-413c-8db0-b16b1130fb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22f1b-f722-413c-8db0-b16b1130fb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90884D-5649-4313-B95C-50448C6E80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45AB17-00BE-46B9-A413-CDAAEDDCE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22f1b-f722-413c-8db0-b16b1130f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568228-062C-490E-B684-E053D801FF2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6b22f1b-f722-413c-8db0-b16b1130fb8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Modèle présentation PowerPoint BASIC 2015 (1)</Template>
  <TotalTime>5573</TotalTime>
  <Words>1065</Words>
  <Application>Microsoft Office PowerPoint</Application>
  <PresentationFormat>Affichage à l'écran (4:3)</PresentationFormat>
  <Paragraphs>444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 Condensed</vt:lpstr>
      <vt:lpstr>Times New Roman</vt:lpstr>
      <vt:lpstr>Verdana</vt:lpstr>
      <vt:lpstr>Enerdata - Template PowerPoint BASIC</vt:lpstr>
      <vt:lpstr>Scénarios AME AMS 2018</vt:lpstr>
      <vt:lpstr>Cadrage macro-économique</vt:lpstr>
      <vt:lpstr>Cadrage macro-économique</vt:lpstr>
      <vt:lpstr>Cadrage macro-économique</vt:lpstr>
      <vt:lpstr>Cadrage macro-économique</vt:lpstr>
      <vt:lpstr>Données macro-économiques</vt:lpstr>
      <vt:lpstr>Données macro-économiques</vt:lpstr>
      <vt:lpstr>Données macro-économiques</vt:lpstr>
      <vt:lpstr>Estimation des emplois et surfaces</vt:lpstr>
      <vt:lpstr>Estimation des emplois et surfaces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Rodolphe GUILLIN</dc:creator>
  <cp:lastModifiedBy>Nicolas MAIRET</cp:lastModifiedBy>
  <cp:revision>65</cp:revision>
  <dcterms:created xsi:type="dcterms:W3CDTF">2017-10-12T07:45:57Z</dcterms:created>
  <dcterms:modified xsi:type="dcterms:W3CDTF">2017-11-03T17:41:04Z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0x010100DDCCFB86D6020F4AB82617B045FD78CE</vt:lpwstr>
  </property>
</Properties>
</file>