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sldIdLst>
    <p:sldId id="256" r:id="rId2"/>
    <p:sldId id="264" r:id="rId3"/>
    <p:sldId id="260" r:id="rId4"/>
    <p:sldId id="262" r:id="rId5"/>
    <p:sldId id="271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EA"/>
    <a:srgbClr val="FFCC66"/>
    <a:srgbClr val="ED83D6"/>
    <a:srgbClr val="C61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ED1EB-4ED6-40E9-8AB9-55C087F6EB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E08034-3B58-42A4-B1C2-9701CAACF945}">
      <dgm:prSet/>
      <dgm:spPr/>
      <dgm:t>
        <a:bodyPr/>
        <a:lstStyle/>
        <a:p>
          <a:r>
            <a:rPr lang="en-GB" b="1" i="0"/>
            <a:t>Raster =&gt; Image + Geoinformation</a:t>
          </a:r>
          <a:endParaRPr lang="en-US"/>
        </a:p>
      </dgm:t>
    </dgm:pt>
    <dgm:pt modelId="{F0A2AAD4-4C50-4D2C-8713-1231F6D93F00}" type="parTrans" cxnId="{9ABF0A88-D320-4D98-B0C6-15F416FF4721}">
      <dgm:prSet/>
      <dgm:spPr/>
      <dgm:t>
        <a:bodyPr/>
        <a:lstStyle/>
        <a:p>
          <a:endParaRPr lang="en-US"/>
        </a:p>
      </dgm:t>
    </dgm:pt>
    <dgm:pt modelId="{223442AD-9F0E-446D-ACCA-7D971B4869F1}" type="sibTrans" cxnId="{9ABF0A88-D320-4D98-B0C6-15F416FF4721}">
      <dgm:prSet/>
      <dgm:spPr/>
      <dgm:t>
        <a:bodyPr/>
        <a:lstStyle/>
        <a:p>
          <a:endParaRPr lang="en-US"/>
        </a:p>
      </dgm:t>
    </dgm:pt>
    <dgm:pt modelId="{951E2E04-93E1-4704-85B9-D3EF82852BAB}">
      <dgm:prSet/>
      <dgm:spPr/>
      <dgm:t>
        <a:bodyPr/>
        <a:lstStyle/>
        <a:p>
          <a:r>
            <a:rPr lang="en-GB" b="1" i="0"/>
            <a:t>Image =&gt; Matrix elements representing cell value</a:t>
          </a:r>
          <a:endParaRPr lang="en-US"/>
        </a:p>
      </dgm:t>
    </dgm:pt>
    <dgm:pt modelId="{B2A1C8DA-0293-4FA5-9492-0D568C372EBA}" type="parTrans" cxnId="{C4DA96FD-AB55-484B-B885-28EA7D0BDE23}">
      <dgm:prSet/>
      <dgm:spPr/>
      <dgm:t>
        <a:bodyPr/>
        <a:lstStyle/>
        <a:p>
          <a:endParaRPr lang="en-US"/>
        </a:p>
      </dgm:t>
    </dgm:pt>
    <dgm:pt modelId="{5108C4FC-747B-4238-B812-F055CD16AF80}" type="sibTrans" cxnId="{C4DA96FD-AB55-484B-B885-28EA7D0BDE23}">
      <dgm:prSet/>
      <dgm:spPr/>
      <dgm:t>
        <a:bodyPr/>
        <a:lstStyle/>
        <a:p>
          <a:endParaRPr lang="en-US"/>
        </a:p>
      </dgm:t>
    </dgm:pt>
    <dgm:pt modelId="{C5635440-F759-4256-A8C1-1CDE15559DE8}">
      <dgm:prSet/>
      <dgm:spPr/>
      <dgm:t>
        <a:bodyPr/>
        <a:lstStyle/>
        <a:p>
          <a:r>
            <a:rPr lang="en-GB" b="1" i="0"/>
            <a:t>Geoinformation =&gt; Position on a map</a:t>
          </a:r>
          <a:endParaRPr lang="en-US"/>
        </a:p>
      </dgm:t>
    </dgm:pt>
    <dgm:pt modelId="{1BCE24A2-234F-4E03-BD73-FDF14C00C0A0}" type="parTrans" cxnId="{8245F03F-06FF-403A-940C-06B7C113BE29}">
      <dgm:prSet/>
      <dgm:spPr/>
      <dgm:t>
        <a:bodyPr/>
        <a:lstStyle/>
        <a:p>
          <a:endParaRPr lang="en-US"/>
        </a:p>
      </dgm:t>
    </dgm:pt>
    <dgm:pt modelId="{B8AB9EB1-5869-4DDF-8AB0-CE214A621C86}" type="sibTrans" cxnId="{8245F03F-06FF-403A-940C-06B7C113BE29}">
      <dgm:prSet/>
      <dgm:spPr/>
      <dgm:t>
        <a:bodyPr/>
        <a:lstStyle/>
        <a:p>
          <a:endParaRPr lang="en-US"/>
        </a:p>
      </dgm:t>
    </dgm:pt>
    <dgm:pt modelId="{B3EA3F6B-AC39-4543-AF55-5E56D8493C77}">
      <dgm:prSet/>
      <dgm:spPr/>
      <dgm:t>
        <a:bodyPr/>
        <a:lstStyle/>
        <a:p>
          <a:r>
            <a:rPr lang="en-GB" b="1" i="0"/>
            <a:t>Package =&gt; ‘raster’</a:t>
          </a:r>
          <a:endParaRPr lang="en-US"/>
        </a:p>
      </dgm:t>
    </dgm:pt>
    <dgm:pt modelId="{9423E689-1385-44D8-AD4B-3210EB77DAB7}" type="parTrans" cxnId="{6DF27BDF-AB28-416D-8275-3EC4DDA9B9D8}">
      <dgm:prSet/>
      <dgm:spPr/>
      <dgm:t>
        <a:bodyPr/>
        <a:lstStyle/>
        <a:p>
          <a:endParaRPr lang="en-US"/>
        </a:p>
      </dgm:t>
    </dgm:pt>
    <dgm:pt modelId="{BBBB3511-B192-477C-AFE8-E013B13AA0BE}" type="sibTrans" cxnId="{6DF27BDF-AB28-416D-8275-3EC4DDA9B9D8}">
      <dgm:prSet/>
      <dgm:spPr/>
      <dgm:t>
        <a:bodyPr/>
        <a:lstStyle/>
        <a:p>
          <a:endParaRPr lang="en-US"/>
        </a:p>
      </dgm:t>
    </dgm:pt>
    <dgm:pt modelId="{057771F2-7A89-490A-AEFE-69E116F89775}">
      <dgm:prSet/>
      <dgm:spPr/>
      <dgm:t>
        <a:bodyPr/>
        <a:lstStyle/>
        <a:p>
          <a:r>
            <a:rPr lang="en-GB" b="1" i="0" dirty="0"/>
            <a:t>Casts a non-raster object to a raster object</a:t>
          </a:r>
          <a:endParaRPr lang="en-US" dirty="0"/>
        </a:p>
      </dgm:t>
    </dgm:pt>
    <dgm:pt modelId="{C96EC5E6-6FC3-4EB2-82A0-1B1F1E7D4E3D}" type="parTrans" cxnId="{3667D5E0-7B9B-423C-BF4E-24687E48C0B9}">
      <dgm:prSet/>
      <dgm:spPr/>
      <dgm:t>
        <a:bodyPr/>
        <a:lstStyle/>
        <a:p>
          <a:endParaRPr lang="en-US"/>
        </a:p>
      </dgm:t>
    </dgm:pt>
    <dgm:pt modelId="{934B4A5D-36CC-4AF2-B6DC-3A6492A950D7}" type="sibTrans" cxnId="{3667D5E0-7B9B-423C-BF4E-24687E48C0B9}">
      <dgm:prSet/>
      <dgm:spPr/>
      <dgm:t>
        <a:bodyPr/>
        <a:lstStyle/>
        <a:p>
          <a:endParaRPr lang="en-US"/>
        </a:p>
      </dgm:t>
    </dgm:pt>
    <dgm:pt modelId="{456F82EE-D5AD-41F0-80F6-ECB7D04C6FB4}">
      <dgm:prSet/>
      <dgm:spPr/>
      <dgm:t>
        <a:bodyPr/>
        <a:lstStyle/>
        <a:p>
          <a:r>
            <a:rPr lang="en-GB" b="1" i="0" dirty="0"/>
            <a:t>Reads a file from disk and loads as raster</a:t>
          </a:r>
          <a:endParaRPr lang="en-US" dirty="0"/>
        </a:p>
      </dgm:t>
    </dgm:pt>
    <dgm:pt modelId="{97EFA103-3EB6-4A65-9D68-7380273E6E1C}" type="parTrans" cxnId="{864D7F35-FAE7-4ACD-90E1-6DC3FB2131DB}">
      <dgm:prSet/>
      <dgm:spPr/>
      <dgm:t>
        <a:bodyPr/>
        <a:lstStyle/>
        <a:p>
          <a:endParaRPr lang="en-US"/>
        </a:p>
      </dgm:t>
    </dgm:pt>
    <dgm:pt modelId="{96BFACD2-CF07-4A43-9363-C82987BF7E47}" type="sibTrans" cxnId="{864D7F35-FAE7-4ACD-90E1-6DC3FB2131DB}">
      <dgm:prSet/>
      <dgm:spPr/>
      <dgm:t>
        <a:bodyPr/>
        <a:lstStyle/>
        <a:p>
          <a:endParaRPr lang="en-US"/>
        </a:p>
      </dgm:t>
    </dgm:pt>
    <dgm:pt modelId="{129DFD5D-3499-4ACF-8B76-CCBA2F96E560}">
      <dgm:prSet/>
      <dgm:spPr/>
      <dgm:t>
        <a:bodyPr/>
        <a:lstStyle/>
        <a:p>
          <a:r>
            <a:rPr lang="en-GB" b="1" i="0" dirty="0"/>
            <a:t>Command =&gt; </a:t>
          </a:r>
          <a:r>
            <a:rPr lang="en-GB" b="1" i="0" dirty="0">
              <a:solidFill>
                <a:srgbClr val="00B050"/>
              </a:solidFill>
            </a:rPr>
            <a:t>raster(</a:t>
          </a:r>
          <a:r>
            <a:rPr lang="en-GB" b="1" i="0" dirty="0" err="1">
              <a:solidFill>
                <a:srgbClr val="00B050"/>
              </a:solidFill>
            </a:rPr>
            <a:t>filepath+filename</a:t>
          </a:r>
          <a:r>
            <a:rPr lang="en-GB" b="1" i="0" dirty="0">
              <a:solidFill>
                <a:srgbClr val="00B050"/>
              </a:solidFill>
            </a:rPr>
            <a:t>)</a:t>
          </a:r>
          <a:endParaRPr lang="en-US" dirty="0">
            <a:solidFill>
              <a:srgbClr val="00B050"/>
            </a:solidFill>
          </a:endParaRPr>
        </a:p>
      </dgm:t>
    </dgm:pt>
    <dgm:pt modelId="{7CFD7C43-140A-410E-9A2D-84355F68B4BA}" type="parTrans" cxnId="{619031A0-C671-4110-9B62-8026A1DD8676}">
      <dgm:prSet/>
      <dgm:spPr/>
      <dgm:t>
        <a:bodyPr/>
        <a:lstStyle/>
        <a:p>
          <a:endParaRPr lang="en-US"/>
        </a:p>
      </dgm:t>
    </dgm:pt>
    <dgm:pt modelId="{C3F665DD-600E-435A-A045-115E96431EEA}" type="sibTrans" cxnId="{619031A0-C671-4110-9B62-8026A1DD8676}">
      <dgm:prSet/>
      <dgm:spPr/>
      <dgm:t>
        <a:bodyPr/>
        <a:lstStyle/>
        <a:p>
          <a:endParaRPr lang="en-US"/>
        </a:p>
      </dgm:t>
    </dgm:pt>
    <dgm:pt modelId="{17F1D64B-E284-4239-8671-E5082257099C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Most common package</a:t>
          </a:r>
          <a:endParaRPr lang="en-US" b="1" dirty="0">
            <a:solidFill>
              <a:schemeClr val="tx1"/>
            </a:solidFill>
          </a:endParaRPr>
        </a:p>
      </dgm:t>
    </dgm:pt>
    <dgm:pt modelId="{BBBD17B1-1821-4403-B840-D5AF51585CD8}" type="parTrans" cxnId="{22C07F1D-A2AB-4862-B0AF-BFDA31A60B2C}">
      <dgm:prSet/>
      <dgm:spPr/>
      <dgm:t>
        <a:bodyPr/>
        <a:lstStyle/>
        <a:p>
          <a:endParaRPr lang="en-US"/>
        </a:p>
      </dgm:t>
    </dgm:pt>
    <dgm:pt modelId="{236D92D0-5206-4511-A210-ACB7247DA96F}" type="sibTrans" cxnId="{22C07F1D-A2AB-4862-B0AF-BFDA31A60B2C}">
      <dgm:prSet/>
      <dgm:spPr/>
      <dgm:t>
        <a:bodyPr/>
        <a:lstStyle/>
        <a:p>
          <a:endParaRPr lang="en-US"/>
        </a:p>
      </dgm:t>
    </dgm:pt>
    <dgm:pt modelId="{4DF283B7-D097-4DCF-AAAC-20FDFB767224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Slow but memory efficient</a:t>
          </a:r>
          <a:endParaRPr lang="en-US" b="1" dirty="0">
            <a:solidFill>
              <a:schemeClr val="tx1"/>
            </a:solidFill>
          </a:endParaRPr>
        </a:p>
      </dgm:t>
    </dgm:pt>
    <dgm:pt modelId="{E0E03445-0509-4ED6-9372-2AEEE33F674D}" type="parTrans" cxnId="{93354FA7-9424-43AC-8CDA-F79964FEDC1A}">
      <dgm:prSet/>
      <dgm:spPr/>
      <dgm:t>
        <a:bodyPr/>
        <a:lstStyle/>
        <a:p>
          <a:endParaRPr lang="en-US"/>
        </a:p>
      </dgm:t>
    </dgm:pt>
    <dgm:pt modelId="{F6B3DA34-BE55-42B6-B4A0-83224FDFBE98}" type="sibTrans" cxnId="{93354FA7-9424-43AC-8CDA-F79964FEDC1A}">
      <dgm:prSet/>
      <dgm:spPr/>
      <dgm:t>
        <a:bodyPr/>
        <a:lstStyle/>
        <a:p>
          <a:endParaRPr lang="en-US"/>
        </a:p>
      </dgm:t>
    </dgm:pt>
    <dgm:pt modelId="{11C9F73E-FC26-4449-9D13-28EB16BE159E}" type="pres">
      <dgm:prSet presAssocID="{33FED1EB-4ED6-40E9-8AB9-55C087F6EB3F}" presName="linear" presStyleCnt="0">
        <dgm:presLayoutVars>
          <dgm:animLvl val="lvl"/>
          <dgm:resizeHandles val="exact"/>
        </dgm:presLayoutVars>
      </dgm:prSet>
      <dgm:spPr/>
    </dgm:pt>
    <dgm:pt modelId="{F1D22B19-30FF-4E78-9F3F-27FD9F634376}" type="pres">
      <dgm:prSet presAssocID="{4CE08034-3B58-42A4-B1C2-9701CAACF9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9C63FF-69F4-44B8-ABA5-8E471E5AE85D}" type="pres">
      <dgm:prSet presAssocID="{4CE08034-3B58-42A4-B1C2-9701CAACF945}" presName="childText" presStyleLbl="revTx" presStyleIdx="0" presStyleCnt="2">
        <dgm:presLayoutVars>
          <dgm:bulletEnabled val="1"/>
        </dgm:presLayoutVars>
      </dgm:prSet>
      <dgm:spPr/>
    </dgm:pt>
    <dgm:pt modelId="{42A8AD4B-7C38-483F-9CF7-0B18B8AE723B}" type="pres">
      <dgm:prSet presAssocID="{B3EA3F6B-AC39-4543-AF55-5E56D8493C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F9F547-BDE5-484B-BA8B-85CDFFE838EB}" type="pres">
      <dgm:prSet presAssocID="{B3EA3F6B-AC39-4543-AF55-5E56D8493C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3D0F03-F81C-478D-B997-21A2D327093A}" type="presOf" srcId="{17F1D64B-E284-4239-8671-E5082257099C}" destId="{30F9F547-BDE5-484B-BA8B-85CDFFE838EB}" srcOrd="0" destOrd="0" presId="urn:microsoft.com/office/officeart/2005/8/layout/vList2"/>
    <dgm:cxn modelId="{9E4F4107-045F-4C17-BBB0-56465E620B1F}" type="presOf" srcId="{456F82EE-D5AD-41F0-80F6-ECB7D04C6FB4}" destId="{30F9F547-BDE5-484B-BA8B-85CDFFE838EB}" srcOrd="0" destOrd="4" presId="urn:microsoft.com/office/officeart/2005/8/layout/vList2"/>
    <dgm:cxn modelId="{8DDCA90A-E384-4C0F-83F0-076489EA9515}" type="presOf" srcId="{951E2E04-93E1-4704-85B9-D3EF82852BAB}" destId="{9B9C63FF-69F4-44B8-ABA5-8E471E5AE85D}" srcOrd="0" destOrd="0" presId="urn:microsoft.com/office/officeart/2005/8/layout/vList2"/>
    <dgm:cxn modelId="{22C07F1D-A2AB-4862-B0AF-BFDA31A60B2C}" srcId="{B3EA3F6B-AC39-4543-AF55-5E56D8493C77}" destId="{17F1D64B-E284-4239-8671-E5082257099C}" srcOrd="0" destOrd="0" parTransId="{BBBD17B1-1821-4403-B840-D5AF51585CD8}" sibTransId="{236D92D0-5206-4511-A210-ACB7247DA96F}"/>
    <dgm:cxn modelId="{864D7F35-FAE7-4ACD-90E1-6DC3FB2131DB}" srcId="{129DFD5D-3499-4ACF-8B76-CCBA2F96E560}" destId="{456F82EE-D5AD-41F0-80F6-ECB7D04C6FB4}" srcOrd="1" destOrd="0" parTransId="{97EFA103-3EB6-4A65-9D68-7380273E6E1C}" sibTransId="{96BFACD2-CF07-4A43-9363-C82987BF7E47}"/>
    <dgm:cxn modelId="{8245F03F-06FF-403A-940C-06B7C113BE29}" srcId="{4CE08034-3B58-42A4-B1C2-9701CAACF945}" destId="{C5635440-F759-4256-A8C1-1CDE15559DE8}" srcOrd="1" destOrd="0" parTransId="{1BCE24A2-234F-4E03-BD73-FDF14C00C0A0}" sibTransId="{B8AB9EB1-5869-4DDF-8AB0-CE214A621C86}"/>
    <dgm:cxn modelId="{58158364-0701-47C0-A2E7-3DF3E5CC4B22}" type="presOf" srcId="{4DF283B7-D097-4DCF-AAAC-20FDFB767224}" destId="{30F9F547-BDE5-484B-BA8B-85CDFFE838EB}" srcOrd="0" destOrd="1" presId="urn:microsoft.com/office/officeart/2005/8/layout/vList2"/>
    <dgm:cxn modelId="{B98DC266-8280-48ED-9CEB-D2B7AF0EAF85}" type="presOf" srcId="{129DFD5D-3499-4ACF-8B76-CCBA2F96E560}" destId="{30F9F547-BDE5-484B-BA8B-85CDFFE838EB}" srcOrd="0" destOrd="2" presId="urn:microsoft.com/office/officeart/2005/8/layout/vList2"/>
    <dgm:cxn modelId="{C6ED836C-F6AE-4471-8C3C-DCA08E33571F}" type="presOf" srcId="{B3EA3F6B-AC39-4543-AF55-5E56D8493C77}" destId="{42A8AD4B-7C38-483F-9CF7-0B18B8AE723B}" srcOrd="0" destOrd="0" presId="urn:microsoft.com/office/officeart/2005/8/layout/vList2"/>
    <dgm:cxn modelId="{9ABF0A88-D320-4D98-B0C6-15F416FF4721}" srcId="{33FED1EB-4ED6-40E9-8AB9-55C087F6EB3F}" destId="{4CE08034-3B58-42A4-B1C2-9701CAACF945}" srcOrd="0" destOrd="0" parTransId="{F0A2AAD4-4C50-4D2C-8713-1231F6D93F00}" sibTransId="{223442AD-9F0E-446D-ACCA-7D971B4869F1}"/>
    <dgm:cxn modelId="{619031A0-C671-4110-9B62-8026A1DD8676}" srcId="{B3EA3F6B-AC39-4543-AF55-5E56D8493C77}" destId="{129DFD5D-3499-4ACF-8B76-CCBA2F96E560}" srcOrd="2" destOrd="0" parTransId="{7CFD7C43-140A-410E-9A2D-84355F68B4BA}" sibTransId="{C3F665DD-600E-435A-A045-115E96431EEA}"/>
    <dgm:cxn modelId="{93354FA7-9424-43AC-8CDA-F79964FEDC1A}" srcId="{B3EA3F6B-AC39-4543-AF55-5E56D8493C77}" destId="{4DF283B7-D097-4DCF-AAAC-20FDFB767224}" srcOrd="1" destOrd="0" parTransId="{E0E03445-0509-4ED6-9372-2AEEE33F674D}" sibTransId="{F6B3DA34-BE55-42B6-B4A0-83224FDFBE98}"/>
    <dgm:cxn modelId="{7466E2AD-A2F6-46D6-9844-BF492B56A946}" type="presOf" srcId="{4CE08034-3B58-42A4-B1C2-9701CAACF945}" destId="{F1D22B19-30FF-4E78-9F3F-27FD9F634376}" srcOrd="0" destOrd="0" presId="urn:microsoft.com/office/officeart/2005/8/layout/vList2"/>
    <dgm:cxn modelId="{FED771C4-358D-42A8-A64B-1A730192F64C}" type="presOf" srcId="{C5635440-F759-4256-A8C1-1CDE15559DE8}" destId="{9B9C63FF-69F4-44B8-ABA5-8E471E5AE85D}" srcOrd="0" destOrd="1" presId="urn:microsoft.com/office/officeart/2005/8/layout/vList2"/>
    <dgm:cxn modelId="{79AA37D3-DA1C-41DD-9FF7-7C520DFA239B}" type="presOf" srcId="{057771F2-7A89-490A-AEFE-69E116F89775}" destId="{30F9F547-BDE5-484B-BA8B-85CDFFE838EB}" srcOrd="0" destOrd="3" presId="urn:microsoft.com/office/officeart/2005/8/layout/vList2"/>
    <dgm:cxn modelId="{6DF27BDF-AB28-416D-8275-3EC4DDA9B9D8}" srcId="{33FED1EB-4ED6-40E9-8AB9-55C087F6EB3F}" destId="{B3EA3F6B-AC39-4543-AF55-5E56D8493C77}" srcOrd="1" destOrd="0" parTransId="{9423E689-1385-44D8-AD4B-3210EB77DAB7}" sibTransId="{BBBB3511-B192-477C-AFE8-E013B13AA0BE}"/>
    <dgm:cxn modelId="{3667D5E0-7B9B-423C-BF4E-24687E48C0B9}" srcId="{129DFD5D-3499-4ACF-8B76-CCBA2F96E560}" destId="{057771F2-7A89-490A-AEFE-69E116F89775}" srcOrd="0" destOrd="0" parTransId="{C96EC5E6-6FC3-4EB2-82A0-1B1F1E7D4E3D}" sibTransId="{934B4A5D-36CC-4AF2-B6DC-3A6492A950D7}"/>
    <dgm:cxn modelId="{E7AAA5E7-F6F0-4180-AE9B-37D8CA2E67B2}" type="presOf" srcId="{33FED1EB-4ED6-40E9-8AB9-55C087F6EB3F}" destId="{11C9F73E-FC26-4449-9D13-28EB16BE159E}" srcOrd="0" destOrd="0" presId="urn:microsoft.com/office/officeart/2005/8/layout/vList2"/>
    <dgm:cxn modelId="{C4DA96FD-AB55-484B-B885-28EA7D0BDE23}" srcId="{4CE08034-3B58-42A4-B1C2-9701CAACF945}" destId="{951E2E04-93E1-4704-85B9-D3EF82852BAB}" srcOrd="0" destOrd="0" parTransId="{B2A1C8DA-0293-4FA5-9492-0D568C372EBA}" sibTransId="{5108C4FC-747B-4238-B812-F055CD16AF80}"/>
    <dgm:cxn modelId="{54BFCAAA-3B1F-466A-94EE-A0A3A674D87E}" type="presParOf" srcId="{11C9F73E-FC26-4449-9D13-28EB16BE159E}" destId="{F1D22B19-30FF-4E78-9F3F-27FD9F634376}" srcOrd="0" destOrd="0" presId="urn:microsoft.com/office/officeart/2005/8/layout/vList2"/>
    <dgm:cxn modelId="{449CB687-AC8A-4463-AD3C-FCCD9EFE1EF8}" type="presParOf" srcId="{11C9F73E-FC26-4449-9D13-28EB16BE159E}" destId="{9B9C63FF-69F4-44B8-ABA5-8E471E5AE85D}" srcOrd="1" destOrd="0" presId="urn:microsoft.com/office/officeart/2005/8/layout/vList2"/>
    <dgm:cxn modelId="{5DA5E3E6-FF92-44CC-BD00-6206747A390F}" type="presParOf" srcId="{11C9F73E-FC26-4449-9D13-28EB16BE159E}" destId="{42A8AD4B-7C38-483F-9CF7-0B18B8AE723B}" srcOrd="2" destOrd="0" presId="urn:microsoft.com/office/officeart/2005/8/layout/vList2"/>
    <dgm:cxn modelId="{7F506511-A2D5-4242-AB4D-B11528F63B46}" type="presParOf" srcId="{11C9F73E-FC26-4449-9D13-28EB16BE159E}" destId="{30F9F547-BDE5-484B-BA8B-85CDFFE838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71181-C109-49D4-9669-9F40C1C13FC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C499C-A908-4782-B296-B04848423EA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b="1"/>
            <a:t>Raster Properties</a:t>
          </a:r>
          <a:endParaRPr lang="en-US"/>
        </a:p>
      </dgm:t>
    </dgm:pt>
    <dgm:pt modelId="{327A2F87-CCE0-4160-9F31-9D3600D8C645}" type="parTrans" cxnId="{BD897B7D-AE8B-4DF3-904F-653288628BE7}">
      <dgm:prSet/>
      <dgm:spPr/>
      <dgm:t>
        <a:bodyPr/>
        <a:lstStyle/>
        <a:p>
          <a:endParaRPr lang="en-US"/>
        </a:p>
      </dgm:t>
    </dgm:pt>
    <dgm:pt modelId="{BA4D9589-9D07-4380-A35A-BAE159A599B0}" type="sibTrans" cxnId="{BD897B7D-AE8B-4DF3-904F-653288628BE7}">
      <dgm:prSet/>
      <dgm:spPr/>
      <dgm:t>
        <a:bodyPr/>
        <a:lstStyle/>
        <a:p>
          <a:endParaRPr lang="en-US"/>
        </a:p>
      </dgm:t>
    </dgm:pt>
    <dgm:pt modelId="{4B0AEB94-AAE6-4026-BFBE-3D2FDC8D307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b="1" dirty="0"/>
            <a:t>1. Dimension</a:t>
          </a:r>
          <a:endParaRPr lang="en-US" dirty="0"/>
        </a:p>
      </dgm:t>
    </dgm:pt>
    <dgm:pt modelId="{E5C0F008-1D8D-4CA4-A96F-ED42C6A78470}" type="parTrans" cxnId="{287B2D56-9923-472C-9277-402B624D0BA3}">
      <dgm:prSet/>
      <dgm:spPr/>
      <dgm:t>
        <a:bodyPr/>
        <a:lstStyle/>
        <a:p>
          <a:endParaRPr lang="en-US"/>
        </a:p>
      </dgm:t>
    </dgm:pt>
    <dgm:pt modelId="{16F33414-292D-4A38-8894-4FA0A1AA9B87}" type="sibTrans" cxnId="{287B2D56-9923-472C-9277-402B624D0BA3}">
      <dgm:prSet/>
      <dgm:spPr/>
      <dgm:t>
        <a:bodyPr/>
        <a:lstStyle/>
        <a:p>
          <a:endParaRPr lang="en-US"/>
        </a:p>
      </dgm:t>
    </dgm:pt>
    <dgm:pt modelId="{3749352F-63B6-40E2-8C2F-42A6B64772A3}">
      <dgm:prSet/>
      <dgm:spPr/>
      <dgm:t>
        <a:bodyPr/>
        <a:lstStyle/>
        <a:p>
          <a:pPr>
            <a:buNone/>
          </a:pPr>
          <a:r>
            <a:rPr lang="en-GB" b="1" dirty="0"/>
            <a:t>2. Resolution(metre/degree) =&gt; </a:t>
          </a:r>
          <a:r>
            <a:rPr lang="en-GB" b="1" dirty="0">
              <a:solidFill>
                <a:srgbClr val="00B050"/>
              </a:solidFill>
            </a:rPr>
            <a:t>res(</a:t>
          </a:r>
          <a:r>
            <a:rPr lang="en-GB" b="1" dirty="0" err="1">
              <a:solidFill>
                <a:srgbClr val="00B050"/>
              </a:solidFill>
            </a:rPr>
            <a:t>rast</a:t>
          </a:r>
          <a:r>
            <a:rPr lang="en-GB" b="1" dirty="0">
              <a:solidFill>
                <a:srgbClr val="00B050"/>
              </a:solidFill>
            </a:rPr>
            <a:t>)</a:t>
          </a:r>
        </a:p>
      </dgm:t>
    </dgm:pt>
    <dgm:pt modelId="{AFB27EF3-378F-40D3-8BA3-BCDDB974A6A4}" type="parTrans" cxnId="{BEBAB094-FF6A-48D1-AA04-D9A2752F89B5}">
      <dgm:prSet/>
      <dgm:spPr/>
      <dgm:t>
        <a:bodyPr/>
        <a:lstStyle/>
        <a:p>
          <a:endParaRPr lang="en-US"/>
        </a:p>
      </dgm:t>
    </dgm:pt>
    <dgm:pt modelId="{40E1C82D-8603-4F9B-9080-1D435455A513}" type="sibTrans" cxnId="{BEBAB094-FF6A-48D1-AA04-D9A2752F89B5}">
      <dgm:prSet/>
      <dgm:spPr/>
      <dgm:t>
        <a:bodyPr/>
        <a:lstStyle/>
        <a:p>
          <a:endParaRPr lang="en-US"/>
        </a:p>
      </dgm:t>
    </dgm:pt>
    <dgm:pt modelId="{2BDD11AD-62F2-4350-ACBA-3DFF32831AD5}">
      <dgm:prSet/>
      <dgm:spPr/>
      <dgm:t>
        <a:bodyPr/>
        <a:lstStyle/>
        <a:p>
          <a:pPr>
            <a:buNone/>
          </a:pPr>
          <a:r>
            <a:rPr lang="en-GB" b="1" dirty="0"/>
            <a:t>3. Extent =&gt; </a:t>
          </a:r>
          <a:r>
            <a:rPr lang="en-GB" b="1" dirty="0">
              <a:solidFill>
                <a:srgbClr val="00B050"/>
              </a:solidFill>
            </a:rPr>
            <a:t>extent(</a:t>
          </a:r>
          <a:r>
            <a:rPr lang="en-GB" b="1" dirty="0" err="1">
              <a:solidFill>
                <a:srgbClr val="00B050"/>
              </a:solidFill>
            </a:rPr>
            <a:t>rast</a:t>
          </a:r>
          <a:r>
            <a:rPr lang="en-GB" b="1" dirty="0">
              <a:solidFill>
                <a:srgbClr val="00B050"/>
              </a:solidFill>
            </a:rPr>
            <a:t>)</a:t>
          </a:r>
          <a:endParaRPr lang="en-US" dirty="0">
            <a:solidFill>
              <a:srgbClr val="00B050"/>
            </a:solidFill>
          </a:endParaRPr>
        </a:p>
      </dgm:t>
    </dgm:pt>
    <dgm:pt modelId="{7BC12AA7-4F5C-4578-A98B-C137BCB2EEC8}" type="parTrans" cxnId="{3D0A3B1F-3349-4DEC-92DD-DADFBB2D7375}">
      <dgm:prSet/>
      <dgm:spPr/>
      <dgm:t>
        <a:bodyPr/>
        <a:lstStyle/>
        <a:p>
          <a:endParaRPr lang="en-US"/>
        </a:p>
      </dgm:t>
    </dgm:pt>
    <dgm:pt modelId="{EAC44AD7-0B69-4710-8D06-A33A17939C65}" type="sibTrans" cxnId="{3D0A3B1F-3349-4DEC-92DD-DADFBB2D7375}">
      <dgm:prSet/>
      <dgm:spPr/>
      <dgm:t>
        <a:bodyPr/>
        <a:lstStyle/>
        <a:p>
          <a:endParaRPr lang="en-US"/>
        </a:p>
      </dgm:t>
    </dgm:pt>
    <dgm:pt modelId="{071D2BD1-558F-4FC3-947A-4384F4F54EDB}">
      <dgm:prSet/>
      <dgm:spPr/>
      <dgm:t>
        <a:bodyPr/>
        <a:lstStyle/>
        <a:p>
          <a:pPr>
            <a:buNone/>
          </a:pPr>
          <a:r>
            <a:rPr lang="en-GB" b="1" dirty="0"/>
            <a:t>4. Values =&gt; </a:t>
          </a:r>
          <a:r>
            <a:rPr lang="en-GB" b="1" dirty="0">
              <a:solidFill>
                <a:srgbClr val="00B050"/>
              </a:solidFill>
            </a:rPr>
            <a:t>values(</a:t>
          </a:r>
          <a:r>
            <a:rPr lang="en-GB" b="1" dirty="0" err="1">
              <a:solidFill>
                <a:srgbClr val="00B050"/>
              </a:solidFill>
            </a:rPr>
            <a:t>rast</a:t>
          </a:r>
          <a:r>
            <a:rPr lang="en-GB" b="1" dirty="0">
              <a:solidFill>
                <a:srgbClr val="00B050"/>
              </a:solidFill>
            </a:rPr>
            <a:t>), unique(</a:t>
          </a:r>
          <a:r>
            <a:rPr lang="en-GB" b="1" dirty="0" err="1">
              <a:solidFill>
                <a:srgbClr val="00B050"/>
              </a:solidFill>
            </a:rPr>
            <a:t>rast</a:t>
          </a:r>
          <a:r>
            <a:rPr lang="en-GB" b="1" dirty="0">
              <a:solidFill>
                <a:srgbClr val="00B050"/>
              </a:solidFill>
            </a:rPr>
            <a:t>)</a:t>
          </a:r>
          <a:endParaRPr lang="en-US" dirty="0">
            <a:solidFill>
              <a:srgbClr val="00B050"/>
            </a:solidFill>
          </a:endParaRPr>
        </a:p>
      </dgm:t>
    </dgm:pt>
    <dgm:pt modelId="{86535B5A-6469-4F53-93A1-B6575E12CB6D}" type="parTrans" cxnId="{51267B09-6BA2-45DC-8E0F-F8EFF32343B9}">
      <dgm:prSet/>
      <dgm:spPr/>
      <dgm:t>
        <a:bodyPr/>
        <a:lstStyle/>
        <a:p>
          <a:endParaRPr lang="en-US"/>
        </a:p>
      </dgm:t>
    </dgm:pt>
    <dgm:pt modelId="{9F45444D-4925-484C-ADAB-A7B7DFCC6FEA}" type="sibTrans" cxnId="{51267B09-6BA2-45DC-8E0F-F8EFF32343B9}">
      <dgm:prSet/>
      <dgm:spPr/>
      <dgm:t>
        <a:bodyPr/>
        <a:lstStyle/>
        <a:p>
          <a:endParaRPr lang="en-US"/>
        </a:p>
      </dgm:t>
    </dgm:pt>
    <dgm:pt modelId="{AA4F58A4-8B4F-4FA6-8C0C-B18506EAF969}">
      <dgm:prSet/>
      <dgm:spPr/>
      <dgm:t>
        <a:bodyPr/>
        <a:lstStyle/>
        <a:p>
          <a:pPr>
            <a:buNone/>
          </a:pPr>
          <a:r>
            <a:rPr lang="en-GB" b="1" dirty="0"/>
            <a:t>5. Coordinate Reference System =&gt; </a:t>
          </a:r>
          <a:r>
            <a:rPr lang="en-GB" b="1" dirty="0" err="1">
              <a:solidFill>
                <a:srgbClr val="00B050"/>
              </a:solidFill>
            </a:rPr>
            <a:t>crs</a:t>
          </a:r>
          <a:r>
            <a:rPr lang="en-GB" b="1" dirty="0">
              <a:solidFill>
                <a:srgbClr val="00B050"/>
              </a:solidFill>
            </a:rPr>
            <a:t>(</a:t>
          </a:r>
          <a:r>
            <a:rPr lang="en-GB" b="1" dirty="0" err="1">
              <a:solidFill>
                <a:srgbClr val="00B050"/>
              </a:solidFill>
            </a:rPr>
            <a:t>rast</a:t>
          </a:r>
          <a:r>
            <a:rPr lang="en-GB" b="1" dirty="0">
              <a:solidFill>
                <a:srgbClr val="00B050"/>
              </a:solidFill>
            </a:rPr>
            <a:t>)</a:t>
          </a:r>
          <a:endParaRPr lang="en-US" dirty="0"/>
        </a:p>
      </dgm:t>
    </dgm:pt>
    <dgm:pt modelId="{EE1E9615-494B-4025-8B36-C9D405F447A8}" type="parTrans" cxnId="{E97EB5DE-59D7-4AFC-8931-E3F2CC3024F3}">
      <dgm:prSet/>
      <dgm:spPr/>
      <dgm:t>
        <a:bodyPr/>
        <a:lstStyle/>
        <a:p>
          <a:endParaRPr lang="en-US"/>
        </a:p>
      </dgm:t>
    </dgm:pt>
    <dgm:pt modelId="{9EE6B052-4564-4371-BD90-0BDC8100274A}" type="sibTrans" cxnId="{E97EB5DE-59D7-4AFC-8931-E3F2CC3024F3}">
      <dgm:prSet/>
      <dgm:spPr/>
      <dgm:t>
        <a:bodyPr/>
        <a:lstStyle/>
        <a:p>
          <a:endParaRPr lang="en-US"/>
        </a:p>
      </dgm:t>
    </dgm:pt>
    <dgm:pt modelId="{5E477602-466F-4F7A-BB92-C03FF88102AE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err="1"/>
            <a:t>Crs</a:t>
          </a:r>
          <a:r>
            <a:rPr lang="en-GB" b="1" dirty="0"/>
            <a:t>() </a:t>
          </a:r>
          <a:endParaRPr lang="en-US" dirty="0"/>
        </a:p>
      </dgm:t>
    </dgm:pt>
    <dgm:pt modelId="{562D50F8-1846-4C01-96E1-00A7F21C192E}" type="parTrans" cxnId="{E30ABD9D-4D19-4715-ACE4-1DE9421BFB59}">
      <dgm:prSet/>
      <dgm:spPr/>
      <dgm:t>
        <a:bodyPr/>
        <a:lstStyle/>
        <a:p>
          <a:endParaRPr lang="en-US"/>
        </a:p>
      </dgm:t>
    </dgm:pt>
    <dgm:pt modelId="{86A50503-70D0-44F8-854B-F8ACF8087A25}" type="sibTrans" cxnId="{E30ABD9D-4D19-4715-ACE4-1DE9421BFB59}">
      <dgm:prSet/>
      <dgm:spPr/>
      <dgm:t>
        <a:bodyPr/>
        <a:lstStyle/>
        <a:p>
          <a:endParaRPr lang="en-US"/>
        </a:p>
      </dgm:t>
    </dgm:pt>
    <dgm:pt modelId="{DC77900A-0221-41C4-9840-88829AEA071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b="1" dirty="0"/>
            <a:t>1. Sets or gets the </a:t>
          </a:r>
          <a:r>
            <a:rPr lang="en-GB" b="1" dirty="0" err="1"/>
            <a:t>crs</a:t>
          </a:r>
          <a:r>
            <a:rPr lang="en-GB" b="1" dirty="0"/>
            <a:t> of a raster or a vector</a:t>
          </a:r>
        </a:p>
        <a:p>
          <a:pPr>
            <a:buFont typeface="+mj-lt"/>
            <a:buAutoNum type="arabicPeriod"/>
          </a:pPr>
          <a:r>
            <a:rPr lang="en-GB" b="1" dirty="0"/>
            <a:t>2. Projection system, datum</a:t>
          </a:r>
          <a:endParaRPr lang="en-US" dirty="0"/>
        </a:p>
      </dgm:t>
    </dgm:pt>
    <dgm:pt modelId="{8931E49D-E644-4304-9E9A-3ED6B0C72BAD}" type="parTrans" cxnId="{072B42B6-25B9-4C3C-B27F-2D9D6ACC1BD5}">
      <dgm:prSet/>
      <dgm:spPr/>
      <dgm:t>
        <a:bodyPr/>
        <a:lstStyle/>
        <a:p>
          <a:endParaRPr lang="en-US"/>
        </a:p>
      </dgm:t>
    </dgm:pt>
    <dgm:pt modelId="{59476C8E-E460-4575-BF3A-482E1B97AE70}" type="sibTrans" cxnId="{072B42B6-25B9-4C3C-B27F-2D9D6ACC1BD5}">
      <dgm:prSet/>
      <dgm:spPr/>
      <dgm:t>
        <a:bodyPr/>
        <a:lstStyle/>
        <a:p>
          <a:endParaRPr lang="en-US"/>
        </a:p>
      </dgm:t>
    </dgm:pt>
    <dgm:pt modelId="{F4D6FBC3-0316-45F1-AF4D-012837A62879}" type="pres">
      <dgm:prSet presAssocID="{99D71181-C109-49D4-9669-9F40C1C13FC8}" presName="Name0" presStyleCnt="0">
        <dgm:presLayoutVars>
          <dgm:dir/>
          <dgm:animLvl val="lvl"/>
          <dgm:resizeHandles val="exact"/>
        </dgm:presLayoutVars>
      </dgm:prSet>
      <dgm:spPr/>
    </dgm:pt>
    <dgm:pt modelId="{E191895E-AAD9-4D61-AB88-ADCA531A5828}" type="pres">
      <dgm:prSet presAssocID="{5E477602-466F-4F7A-BB92-C03FF88102AE}" presName="boxAndChildren" presStyleCnt="0"/>
      <dgm:spPr/>
    </dgm:pt>
    <dgm:pt modelId="{1F3340D5-9DB0-48B3-9991-FE3B04203965}" type="pres">
      <dgm:prSet presAssocID="{5E477602-466F-4F7A-BB92-C03FF88102AE}" presName="parentTextBox" presStyleLbl="alignNode1" presStyleIdx="0" presStyleCnt="2"/>
      <dgm:spPr/>
    </dgm:pt>
    <dgm:pt modelId="{362B36B5-0DD9-4296-8D31-0BBBD3E71CCD}" type="pres">
      <dgm:prSet presAssocID="{5E477602-466F-4F7A-BB92-C03FF88102AE}" presName="descendantBox" presStyleLbl="bgAccFollowNode1" presStyleIdx="0" presStyleCnt="2"/>
      <dgm:spPr/>
    </dgm:pt>
    <dgm:pt modelId="{F59AF080-C181-4CD8-A3F8-8DBA609D2572}" type="pres">
      <dgm:prSet presAssocID="{BA4D9589-9D07-4380-A35A-BAE159A599B0}" presName="sp" presStyleCnt="0"/>
      <dgm:spPr/>
    </dgm:pt>
    <dgm:pt modelId="{EE42282C-9D90-4C3E-ACB5-5D1889FDEBD5}" type="pres">
      <dgm:prSet presAssocID="{CA0C499C-A908-4782-B296-B04848423EA4}" presName="arrowAndChildren" presStyleCnt="0"/>
      <dgm:spPr/>
    </dgm:pt>
    <dgm:pt modelId="{2EB8F468-EB53-4EAC-9D1B-03BB1E865EF8}" type="pres">
      <dgm:prSet presAssocID="{CA0C499C-A908-4782-B296-B04848423EA4}" presName="parentTextArrow" presStyleLbl="node1" presStyleIdx="0" presStyleCnt="0"/>
      <dgm:spPr/>
    </dgm:pt>
    <dgm:pt modelId="{CBEBB96F-2957-46DB-BF5B-4B805A3CD6EF}" type="pres">
      <dgm:prSet presAssocID="{CA0C499C-A908-4782-B296-B04848423EA4}" presName="arrow" presStyleLbl="alignNode1" presStyleIdx="1" presStyleCnt="2"/>
      <dgm:spPr/>
    </dgm:pt>
    <dgm:pt modelId="{24453A81-9486-4822-BEF0-27549A48FD66}" type="pres">
      <dgm:prSet presAssocID="{CA0C499C-A908-4782-B296-B04848423EA4}" presName="descendantArrow" presStyleLbl="bgAccFollowNode1" presStyleIdx="1" presStyleCnt="2"/>
      <dgm:spPr/>
    </dgm:pt>
  </dgm:ptLst>
  <dgm:cxnLst>
    <dgm:cxn modelId="{51267B09-6BA2-45DC-8E0F-F8EFF32343B9}" srcId="{CA0C499C-A908-4782-B296-B04848423EA4}" destId="{071D2BD1-558F-4FC3-947A-4384F4F54EDB}" srcOrd="3" destOrd="0" parTransId="{86535B5A-6469-4F53-93A1-B6575E12CB6D}" sibTransId="{9F45444D-4925-484C-ADAB-A7B7DFCC6FEA}"/>
    <dgm:cxn modelId="{7012381E-B6DD-4435-8F81-194930C87995}" type="presOf" srcId="{AA4F58A4-8B4F-4FA6-8C0C-B18506EAF969}" destId="{24453A81-9486-4822-BEF0-27549A48FD66}" srcOrd="0" destOrd="4" presId="urn:microsoft.com/office/officeart/2016/7/layout/VerticalDownArrowProcess"/>
    <dgm:cxn modelId="{3D0A3B1F-3349-4DEC-92DD-DADFBB2D7375}" srcId="{CA0C499C-A908-4782-B296-B04848423EA4}" destId="{2BDD11AD-62F2-4350-ACBA-3DFF32831AD5}" srcOrd="2" destOrd="0" parTransId="{7BC12AA7-4F5C-4578-A98B-C137BCB2EEC8}" sibTransId="{EAC44AD7-0B69-4710-8D06-A33A17939C65}"/>
    <dgm:cxn modelId="{BE94611F-26FE-4A0F-8C9B-FF6C76D2FBED}" type="presOf" srcId="{3749352F-63B6-40E2-8C2F-42A6B64772A3}" destId="{24453A81-9486-4822-BEF0-27549A48FD66}" srcOrd="0" destOrd="1" presId="urn:microsoft.com/office/officeart/2016/7/layout/VerticalDownArrowProcess"/>
    <dgm:cxn modelId="{E72B812B-1A91-4FB4-AF63-325F8787A03E}" type="presOf" srcId="{2BDD11AD-62F2-4350-ACBA-3DFF32831AD5}" destId="{24453A81-9486-4822-BEF0-27549A48FD66}" srcOrd="0" destOrd="2" presId="urn:microsoft.com/office/officeart/2016/7/layout/VerticalDownArrowProcess"/>
    <dgm:cxn modelId="{C74C3065-C625-4AE7-A26E-4B6EBA440DF9}" type="presOf" srcId="{5E477602-466F-4F7A-BB92-C03FF88102AE}" destId="{1F3340D5-9DB0-48B3-9991-FE3B04203965}" srcOrd="0" destOrd="0" presId="urn:microsoft.com/office/officeart/2016/7/layout/VerticalDownArrowProcess"/>
    <dgm:cxn modelId="{41258674-DD64-4FD7-AACD-A198E433844E}" type="presOf" srcId="{CA0C499C-A908-4782-B296-B04848423EA4}" destId="{2EB8F468-EB53-4EAC-9D1B-03BB1E865EF8}" srcOrd="0" destOrd="0" presId="urn:microsoft.com/office/officeart/2016/7/layout/VerticalDownArrowProcess"/>
    <dgm:cxn modelId="{287B2D56-9923-472C-9277-402B624D0BA3}" srcId="{CA0C499C-A908-4782-B296-B04848423EA4}" destId="{4B0AEB94-AAE6-4026-BFBE-3D2FDC8D307B}" srcOrd="0" destOrd="0" parTransId="{E5C0F008-1D8D-4CA4-A96F-ED42C6A78470}" sibTransId="{16F33414-292D-4A38-8894-4FA0A1AA9B87}"/>
    <dgm:cxn modelId="{BD897B7D-AE8B-4DF3-904F-653288628BE7}" srcId="{99D71181-C109-49D4-9669-9F40C1C13FC8}" destId="{CA0C499C-A908-4782-B296-B04848423EA4}" srcOrd="0" destOrd="0" parTransId="{327A2F87-CCE0-4160-9F31-9D3600D8C645}" sibTransId="{BA4D9589-9D07-4380-A35A-BAE159A599B0}"/>
    <dgm:cxn modelId="{0D5BC880-B9A9-48AF-A78B-C66786E36C13}" type="presOf" srcId="{071D2BD1-558F-4FC3-947A-4384F4F54EDB}" destId="{24453A81-9486-4822-BEF0-27549A48FD66}" srcOrd="0" destOrd="3" presId="urn:microsoft.com/office/officeart/2016/7/layout/VerticalDownArrowProcess"/>
    <dgm:cxn modelId="{BEBAB094-FF6A-48D1-AA04-D9A2752F89B5}" srcId="{CA0C499C-A908-4782-B296-B04848423EA4}" destId="{3749352F-63B6-40E2-8C2F-42A6B64772A3}" srcOrd="1" destOrd="0" parTransId="{AFB27EF3-378F-40D3-8BA3-BCDDB974A6A4}" sibTransId="{40E1C82D-8603-4F9B-9080-1D435455A513}"/>
    <dgm:cxn modelId="{65251C95-2FED-4806-8FC5-05E58EAB6933}" type="presOf" srcId="{CA0C499C-A908-4782-B296-B04848423EA4}" destId="{CBEBB96F-2957-46DB-BF5B-4B805A3CD6EF}" srcOrd="1" destOrd="0" presId="urn:microsoft.com/office/officeart/2016/7/layout/VerticalDownArrowProcess"/>
    <dgm:cxn modelId="{E30ABD9D-4D19-4715-ACE4-1DE9421BFB59}" srcId="{99D71181-C109-49D4-9669-9F40C1C13FC8}" destId="{5E477602-466F-4F7A-BB92-C03FF88102AE}" srcOrd="1" destOrd="0" parTransId="{562D50F8-1846-4C01-96E1-00A7F21C192E}" sibTransId="{86A50503-70D0-44F8-854B-F8ACF8087A25}"/>
    <dgm:cxn modelId="{6623DC9E-EA2C-4F66-A49F-957609B28EEF}" type="presOf" srcId="{4B0AEB94-AAE6-4026-BFBE-3D2FDC8D307B}" destId="{24453A81-9486-4822-BEF0-27549A48FD66}" srcOrd="0" destOrd="0" presId="urn:microsoft.com/office/officeart/2016/7/layout/VerticalDownArrowProcess"/>
    <dgm:cxn modelId="{072B42B6-25B9-4C3C-B27F-2D9D6ACC1BD5}" srcId="{5E477602-466F-4F7A-BB92-C03FF88102AE}" destId="{DC77900A-0221-41C4-9840-88829AEA0711}" srcOrd="0" destOrd="0" parTransId="{8931E49D-E644-4304-9E9A-3ED6B0C72BAD}" sibTransId="{59476C8E-E460-4575-BF3A-482E1B97AE70}"/>
    <dgm:cxn modelId="{CAE480BE-6A13-4117-926F-618C65AA90BD}" type="presOf" srcId="{99D71181-C109-49D4-9669-9F40C1C13FC8}" destId="{F4D6FBC3-0316-45F1-AF4D-012837A62879}" srcOrd="0" destOrd="0" presId="urn:microsoft.com/office/officeart/2016/7/layout/VerticalDownArrowProcess"/>
    <dgm:cxn modelId="{D2B905CE-45E3-426C-B90C-80E388F224E4}" type="presOf" srcId="{DC77900A-0221-41C4-9840-88829AEA0711}" destId="{362B36B5-0DD9-4296-8D31-0BBBD3E71CCD}" srcOrd="0" destOrd="0" presId="urn:microsoft.com/office/officeart/2016/7/layout/VerticalDownArrowProcess"/>
    <dgm:cxn modelId="{E97EB5DE-59D7-4AFC-8931-E3F2CC3024F3}" srcId="{CA0C499C-A908-4782-B296-B04848423EA4}" destId="{AA4F58A4-8B4F-4FA6-8C0C-B18506EAF969}" srcOrd="4" destOrd="0" parTransId="{EE1E9615-494B-4025-8B36-C9D405F447A8}" sibTransId="{9EE6B052-4564-4371-BD90-0BDC8100274A}"/>
    <dgm:cxn modelId="{165E1B09-789B-427E-B526-A5E44A548A74}" type="presParOf" srcId="{F4D6FBC3-0316-45F1-AF4D-012837A62879}" destId="{E191895E-AAD9-4D61-AB88-ADCA531A5828}" srcOrd="0" destOrd="0" presId="urn:microsoft.com/office/officeart/2016/7/layout/VerticalDownArrowProcess"/>
    <dgm:cxn modelId="{F9D9AE5E-A082-487A-AACA-56B8B65613C0}" type="presParOf" srcId="{E191895E-AAD9-4D61-AB88-ADCA531A5828}" destId="{1F3340D5-9DB0-48B3-9991-FE3B04203965}" srcOrd="0" destOrd="0" presId="urn:microsoft.com/office/officeart/2016/7/layout/VerticalDownArrowProcess"/>
    <dgm:cxn modelId="{A9849BFB-6E0A-4CE8-A585-A2511A082A39}" type="presParOf" srcId="{E191895E-AAD9-4D61-AB88-ADCA531A5828}" destId="{362B36B5-0DD9-4296-8D31-0BBBD3E71CCD}" srcOrd="1" destOrd="0" presId="urn:microsoft.com/office/officeart/2016/7/layout/VerticalDownArrowProcess"/>
    <dgm:cxn modelId="{33A415A2-5BFE-487A-9DE0-C7D2D040E1DD}" type="presParOf" srcId="{F4D6FBC3-0316-45F1-AF4D-012837A62879}" destId="{F59AF080-C181-4CD8-A3F8-8DBA609D2572}" srcOrd="1" destOrd="0" presId="urn:microsoft.com/office/officeart/2016/7/layout/VerticalDownArrowProcess"/>
    <dgm:cxn modelId="{28D46F2F-488E-4EAF-A16C-494D67F91E9C}" type="presParOf" srcId="{F4D6FBC3-0316-45F1-AF4D-012837A62879}" destId="{EE42282C-9D90-4C3E-ACB5-5D1889FDEBD5}" srcOrd="2" destOrd="0" presId="urn:microsoft.com/office/officeart/2016/7/layout/VerticalDownArrowProcess"/>
    <dgm:cxn modelId="{A036FD51-C1FB-46D7-9527-48E71F4533AE}" type="presParOf" srcId="{EE42282C-9D90-4C3E-ACB5-5D1889FDEBD5}" destId="{2EB8F468-EB53-4EAC-9D1B-03BB1E865EF8}" srcOrd="0" destOrd="0" presId="urn:microsoft.com/office/officeart/2016/7/layout/VerticalDownArrowProcess"/>
    <dgm:cxn modelId="{CB88A6F1-CE62-47F4-9FB3-55D657D09B2B}" type="presParOf" srcId="{EE42282C-9D90-4C3E-ACB5-5D1889FDEBD5}" destId="{CBEBB96F-2957-46DB-BF5B-4B805A3CD6EF}" srcOrd="1" destOrd="0" presId="urn:microsoft.com/office/officeart/2016/7/layout/VerticalDownArrowProcess"/>
    <dgm:cxn modelId="{D782F886-CAF3-44DD-AC38-64FB9073883F}" type="presParOf" srcId="{EE42282C-9D90-4C3E-ACB5-5D1889FDEBD5}" destId="{24453A81-9486-4822-BEF0-27549A48FD6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093F4-AF63-455C-A203-7F4E7AB2AE8F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11CCF7-C6D9-41FA-BD39-41D920B4D0D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000" b="1" i="0" dirty="0"/>
            <a:t>Spatial objects must have same </a:t>
          </a:r>
          <a:r>
            <a:rPr lang="en-GB" sz="2000" b="1" i="0" dirty="0" err="1"/>
            <a:t>crs</a:t>
          </a:r>
          <a:endParaRPr lang="en-US" sz="2000" dirty="0"/>
        </a:p>
      </dgm:t>
    </dgm:pt>
    <dgm:pt modelId="{313119EC-4761-447A-AA20-1D3B21B3219E}" type="parTrans" cxnId="{D6A8F5B8-9FF6-42DE-AB2E-C4FB512AA0DB}">
      <dgm:prSet/>
      <dgm:spPr/>
      <dgm:t>
        <a:bodyPr/>
        <a:lstStyle/>
        <a:p>
          <a:endParaRPr lang="en-US"/>
        </a:p>
      </dgm:t>
    </dgm:pt>
    <dgm:pt modelId="{DED5906B-21B6-432F-8742-75E0510F49F7}" type="sibTrans" cxnId="{D6A8F5B8-9FF6-42DE-AB2E-C4FB512AA0DB}">
      <dgm:prSet/>
      <dgm:spPr/>
      <dgm:t>
        <a:bodyPr/>
        <a:lstStyle/>
        <a:p>
          <a:endParaRPr lang="en-US"/>
        </a:p>
      </dgm:t>
    </dgm:pt>
    <dgm:pt modelId="{CC245D9E-1771-4AE2-9245-091F6D4E861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sz="2000" b="1" i="0" dirty="0" err="1">
              <a:solidFill>
                <a:srgbClr val="00B050"/>
              </a:solidFill>
            </a:rPr>
            <a:t>projectRaster</a:t>
          </a:r>
          <a:r>
            <a:rPr lang="en-GB" sz="2000" b="1" i="0" dirty="0">
              <a:solidFill>
                <a:srgbClr val="00B050"/>
              </a:solidFill>
            </a:rPr>
            <a:t>(rast1, </a:t>
          </a:r>
          <a:r>
            <a:rPr lang="en-GB" sz="2000" b="1" i="0" dirty="0" err="1">
              <a:solidFill>
                <a:srgbClr val="00B050"/>
              </a:solidFill>
            </a:rPr>
            <a:t>crs</a:t>
          </a:r>
          <a:r>
            <a:rPr lang="en-GB" sz="2000" b="1" i="0" dirty="0">
              <a:solidFill>
                <a:srgbClr val="00B050"/>
              </a:solidFill>
            </a:rPr>
            <a:t> = </a:t>
          </a:r>
          <a:r>
            <a:rPr lang="en-GB" sz="2000" b="1" i="0" dirty="0" err="1">
              <a:solidFill>
                <a:srgbClr val="00B050"/>
              </a:solidFill>
            </a:rPr>
            <a:t>crs</a:t>
          </a:r>
          <a:r>
            <a:rPr lang="en-GB" sz="2000" b="1" i="0" dirty="0">
              <a:solidFill>
                <a:srgbClr val="00B050"/>
              </a:solidFill>
            </a:rPr>
            <a:t>(rast2))</a:t>
          </a:r>
        </a:p>
        <a:p>
          <a:r>
            <a:rPr lang="en-GB" sz="2000" b="1" i="0" dirty="0">
              <a:solidFill>
                <a:schemeClr val="bg1"/>
              </a:solidFill>
            </a:rPr>
            <a:t>rast1’s </a:t>
          </a:r>
          <a:r>
            <a:rPr lang="en-GB" sz="2000" b="1" i="0" dirty="0" err="1">
              <a:solidFill>
                <a:schemeClr val="bg1"/>
              </a:solidFill>
            </a:rPr>
            <a:t>crs</a:t>
          </a:r>
          <a:r>
            <a:rPr lang="en-GB" sz="2000" b="1" i="0" dirty="0">
              <a:solidFill>
                <a:schemeClr val="bg1"/>
              </a:solidFill>
            </a:rPr>
            <a:t> converts to rast2</a:t>
          </a:r>
        </a:p>
        <a:p>
          <a:endParaRPr lang="en-US" sz="2000" dirty="0"/>
        </a:p>
      </dgm:t>
    </dgm:pt>
    <dgm:pt modelId="{CD9BD1DF-26A8-47F0-938B-3A76EC37E171}" type="parTrans" cxnId="{5A342B17-243C-4769-AC7C-9D7B3C7D8108}">
      <dgm:prSet/>
      <dgm:spPr/>
      <dgm:t>
        <a:bodyPr/>
        <a:lstStyle/>
        <a:p>
          <a:endParaRPr lang="en-US"/>
        </a:p>
      </dgm:t>
    </dgm:pt>
    <dgm:pt modelId="{BF062F24-DC0E-48C7-8BC6-CA0E58B340AB}" type="sibTrans" cxnId="{5A342B17-243C-4769-AC7C-9D7B3C7D8108}">
      <dgm:prSet/>
      <dgm:spPr/>
      <dgm:t>
        <a:bodyPr/>
        <a:lstStyle/>
        <a:p>
          <a:endParaRPr lang="en-US"/>
        </a:p>
      </dgm:t>
    </dgm:pt>
    <dgm:pt modelId="{AD663E61-2961-4181-BCBD-F957C4E87DC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000" b="1" i="0" dirty="0" err="1">
              <a:solidFill>
                <a:srgbClr val="00B050"/>
              </a:solidFill>
            </a:rPr>
            <a:t>projectRaster</a:t>
          </a:r>
          <a:r>
            <a:rPr lang="en-GB" sz="2000" b="1" i="0" dirty="0">
              <a:solidFill>
                <a:srgbClr val="00B050"/>
              </a:solidFill>
            </a:rPr>
            <a:t>(rast1, rast2)</a:t>
          </a:r>
        </a:p>
        <a:p>
          <a:r>
            <a:rPr lang="en-US" sz="2000" b="1" dirty="0"/>
            <a:t>rast1’s geoinformation converts to rast2</a:t>
          </a:r>
        </a:p>
      </dgm:t>
    </dgm:pt>
    <dgm:pt modelId="{F430FCEE-7E13-4E95-8C05-7500741EC1A4}" type="parTrans" cxnId="{D57ED427-1583-49D1-8344-74BCBAEC5E85}">
      <dgm:prSet/>
      <dgm:spPr/>
      <dgm:t>
        <a:bodyPr/>
        <a:lstStyle/>
        <a:p>
          <a:endParaRPr lang="en-US"/>
        </a:p>
      </dgm:t>
    </dgm:pt>
    <dgm:pt modelId="{C5FC50C1-8377-4286-86C1-45307A325A23}" type="sibTrans" cxnId="{D57ED427-1583-49D1-8344-74BCBAEC5E85}">
      <dgm:prSet/>
      <dgm:spPr/>
      <dgm:t>
        <a:bodyPr/>
        <a:lstStyle/>
        <a:p>
          <a:endParaRPr lang="en-US"/>
        </a:p>
      </dgm:t>
    </dgm:pt>
    <dgm:pt modelId="{BA969613-89F4-4EDE-B32B-EB6CADE7423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000" b="1" i="0" dirty="0" err="1">
              <a:solidFill>
                <a:srgbClr val="00B050"/>
              </a:solidFill>
            </a:rPr>
            <a:t>projectRaster</a:t>
          </a:r>
          <a:r>
            <a:rPr lang="en-US" sz="2000" b="1" i="0" dirty="0">
              <a:solidFill>
                <a:srgbClr val="00B050"/>
              </a:solidFill>
            </a:rPr>
            <a:t> (rast1, rast2, method =?)</a:t>
          </a:r>
        </a:p>
        <a:p>
          <a:r>
            <a:rPr lang="en-US" sz="2000" b="1" dirty="0"/>
            <a:t>Method = ‘</a:t>
          </a:r>
          <a:r>
            <a:rPr lang="en-US" sz="2000" b="1" dirty="0" err="1"/>
            <a:t>ngb</a:t>
          </a:r>
          <a:r>
            <a:rPr lang="en-US" sz="2000" b="1" dirty="0"/>
            <a:t>’/‘bilinear’</a:t>
          </a:r>
        </a:p>
      </dgm:t>
    </dgm:pt>
    <dgm:pt modelId="{1FDB83F0-D38E-43B4-874C-4E404ABC525D}" type="parTrans" cxnId="{1B8CAB2A-EAE9-4788-ACBE-80004771B440}">
      <dgm:prSet/>
      <dgm:spPr/>
      <dgm:t>
        <a:bodyPr/>
        <a:lstStyle/>
        <a:p>
          <a:endParaRPr lang="en-US"/>
        </a:p>
      </dgm:t>
    </dgm:pt>
    <dgm:pt modelId="{F64B94D5-1891-4C49-8915-BE847025AFF7}" type="sibTrans" cxnId="{1B8CAB2A-EAE9-4788-ACBE-80004771B440}">
      <dgm:prSet/>
      <dgm:spPr/>
      <dgm:t>
        <a:bodyPr/>
        <a:lstStyle/>
        <a:p>
          <a:endParaRPr lang="en-US"/>
        </a:p>
      </dgm:t>
    </dgm:pt>
    <dgm:pt modelId="{22B2E2A4-6DC6-48F8-B045-DE805D6D1600}" type="pres">
      <dgm:prSet presAssocID="{D46093F4-AF63-455C-A203-7F4E7AB2AE8F}" presName="Name0" presStyleCnt="0">
        <dgm:presLayoutVars>
          <dgm:dir/>
          <dgm:animLvl val="lvl"/>
          <dgm:resizeHandles val="exact"/>
        </dgm:presLayoutVars>
      </dgm:prSet>
      <dgm:spPr/>
    </dgm:pt>
    <dgm:pt modelId="{55EFC48C-D2E5-4ED3-80C6-78EA4A03C745}" type="pres">
      <dgm:prSet presAssocID="{0011CCF7-C6D9-41FA-BD39-41D920B4D0DB}" presName="linNode" presStyleCnt="0"/>
      <dgm:spPr/>
    </dgm:pt>
    <dgm:pt modelId="{B79715B5-BFA1-4D78-9263-46BA4CB266FD}" type="pres">
      <dgm:prSet presAssocID="{0011CCF7-C6D9-41FA-BD39-41D920B4D0DB}" presName="parentText" presStyleLbl="node1" presStyleIdx="0" presStyleCnt="4" custScaleX="278049" custScaleY="141922">
        <dgm:presLayoutVars>
          <dgm:chMax val="1"/>
          <dgm:bulletEnabled val="1"/>
        </dgm:presLayoutVars>
      </dgm:prSet>
      <dgm:spPr/>
    </dgm:pt>
    <dgm:pt modelId="{83DEFF28-A401-450A-8EF9-9A72065B2DFE}" type="pres">
      <dgm:prSet presAssocID="{DED5906B-21B6-432F-8742-75E0510F49F7}" presName="sp" presStyleCnt="0"/>
      <dgm:spPr/>
    </dgm:pt>
    <dgm:pt modelId="{39D681AF-3A25-4DCD-B553-B1D115036532}" type="pres">
      <dgm:prSet presAssocID="{CC245D9E-1771-4AE2-9245-091F6D4E8617}" presName="linNode" presStyleCnt="0"/>
      <dgm:spPr/>
    </dgm:pt>
    <dgm:pt modelId="{2D420856-D32C-4C37-B953-D56718010D7F}" type="pres">
      <dgm:prSet presAssocID="{CC245D9E-1771-4AE2-9245-091F6D4E8617}" presName="parentText" presStyleLbl="node1" presStyleIdx="1" presStyleCnt="4" custScaleX="278049" custScaleY="144216">
        <dgm:presLayoutVars>
          <dgm:chMax val="1"/>
          <dgm:bulletEnabled val="1"/>
        </dgm:presLayoutVars>
      </dgm:prSet>
      <dgm:spPr/>
    </dgm:pt>
    <dgm:pt modelId="{AFD704BB-DFCD-4CCF-A4F9-44E2AA4FB768}" type="pres">
      <dgm:prSet presAssocID="{BF062F24-DC0E-48C7-8BC6-CA0E58B340AB}" presName="sp" presStyleCnt="0"/>
      <dgm:spPr/>
    </dgm:pt>
    <dgm:pt modelId="{F5CB6591-7B76-4264-8333-38FAE93244CA}" type="pres">
      <dgm:prSet presAssocID="{AD663E61-2961-4181-BCBD-F957C4E87DC5}" presName="linNode" presStyleCnt="0"/>
      <dgm:spPr/>
    </dgm:pt>
    <dgm:pt modelId="{8819CAB0-A9A6-4ACC-A294-43EA1734CC4D}" type="pres">
      <dgm:prSet presAssocID="{AD663E61-2961-4181-BCBD-F957C4E87DC5}" presName="parentText" presStyleLbl="node1" presStyleIdx="2" presStyleCnt="4" custScaleX="278321" custScaleY="140602">
        <dgm:presLayoutVars>
          <dgm:chMax val="1"/>
          <dgm:bulletEnabled val="1"/>
        </dgm:presLayoutVars>
      </dgm:prSet>
      <dgm:spPr/>
    </dgm:pt>
    <dgm:pt modelId="{0598FE40-4060-409D-BBF6-DCB349734BE7}" type="pres">
      <dgm:prSet presAssocID="{C5FC50C1-8377-4286-86C1-45307A325A23}" presName="sp" presStyleCnt="0"/>
      <dgm:spPr/>
    </dgm:pt>
    <dgm:pt modelId="{BD7A28F6-47A1-49CC-82A8-BA1A3B1D7689}" type="pres">
      <dgm:prSet presAssocID="{BA969613-89F4-4EDE-B32B-EB6CADE74236}" presName="linNode" presStyleCnt="0"/>
      <dgm:spPr/>
    </dgm:pt>
    <dgm:pt modelId="{F9B649F5-DC11-44FC-897E-5A1C0E04E51B}" type="pres">
      <dgm:prSet presAssocID="{BA969613-89F4-4EDE-B32B-EB6CADE74236}" presName="parentText" presStyleLbl="node1" presStyleIdx="3" presStyleCnt="4" custScaleX="308395" custScaleY="156857">
        <dgm:presLayoutVars>
          <dgm:chMax val="1"/>
          <dgm:bulletEnabled val="1"/>
        </dgm:presLayoutVars>
      </dgm:prSet>
      <dgm:spPr/>
    </dgm:pt>
  </dgm:ptLst>
  <dgm:cxnLst>
    <dgm:cxn modelId="{5A342B17-243C-4769-AC7C-9D7B3C7D8108}" srcId="{D46093F4-AF63-455C-A203-7F4E7AB2AE8F}" destId="{CC245D9E-1771-4AE2-9245-091F6D4E8617}" srcOrd="1" destOrd="0" parTransId="{CD9BD1DF-26A8-47F0-938B-3A76EC37E171}" sibTransId="{BF062F24-DC0E-48C7-8BC6-CA0E58B340AB}"/>
    <dgm:cxn modelId="{D57ED427-1583-49D1-8344-74BCBAEC5E85}" srcId="{D46093F4-AF63-455C-A203-7F4E7AB2AE8F}" destId="{AD663E61-2961-4181-BCBD-F957C4E87DC5}" srcOrd="2" destOrd="0" parTransId="{F430FCEE-7E13-4E95-8C05-7500741EC1A4}" sibTransId="{C5FC50C1-8377-4286-86C1-45307A325A23}"/>
    <dgm:cxn modelId="{1B8CAB2A-EAE9-4788-ACBE-80004771B440}" srcId="{D46093F4-AF63-455C-A203-7F4E7AB2AE8F}" destId="{BA969613-89F4-4EDE-B32B-EB6CADE74236}" srcOrd="3" destOrd="0" parTransId="{1FDB83F0-D38E-43B4-874C-4E404ABC525D}" sibTransId="{F64B94D5-1891-4C49-8915-BE847025AFF7}"/>
    <dgm:cxn modelId="{9E094D5E-E411-4417-B768-5A7B29D953E3}" type="presOf" srcId="{AD663E61-2961-4181-BCBD-F957C4E87DC5}" destId="{8819CAB0-A9A6-4ACC-A294-43EA1734CC4D}" srcOrd="0" destOrd="0" presId="urn:microsoft.com/office/officeart/2005/8/layout/vList5"/>
    <dgm:cxn modelId="{607BCC62-5563-4478-9552-1764F45C5825}" type="presOf" srcId="{D46093F4-AF63-455C-A203-7F4E7AB2AE8F}" destId="{22B2E2A4-6DC6-48F8-B045-DE805D6D1600}" srcOrd="0" destOrd="0" presId="urn:microsoft.com/office/officeart/2005/8/layout/vList5"/>
    <dgm:cxn modelId="{6D96B6A9-66CD-48BD-9F99-AF99564EC0C4}" type="presOf" srcId="{0011CCF7-C6D9-41FA-BD39-41D920B4D0DB}" destId="{B79715B5-BFA1-4D78-9263-46BA4CB266FD}" srcOrd="0" destOrd="0" presId="urn:microsoft.com/office/officeart/2005/8/layout/vList5"/>
    <dgm:cxn modelId="{2FC60DAA-2CD0-48C2-B097-B8F489C7D344}" type="presOf" srcId="{BA969613-89F4-4EDE-B32B-EB6CADE74236}" destId="{F9B649F5-DC11-44FC-897E-5A1C0E04E51B}" srcOrd="0" destOrd="0" presId="urn:microsoft.com/office/officeart/2005/8/layout/vList5"/>
    <dgm:cxn modelId="{D6A8F5B8-9FF6-42DE-AB2E-C4FB512AA0DB}" srcId="{D46093F4-AF63-455C-A203-7F4E7AB2AE8F}" destId="{0011CCF7-C6D9-41FA-BD39-41D920B4D0DB}" srcOrd="0" destOrd="0" parTransId="{313119EC-4761-447A-AA20-1D3B21B3219E}" sibTransId="{DED5906B-21B6-432F-8742-75E0510F49F7}"/>
    <dgm:cxn modelId="{8F7381BC-D9E2-4CD8-96D7-FC3A83849046}" type="presOf" srcId="{CC245D9E-1771-4AE2-9245-091F6D4E8617}" destId="{2D420856-D32C-4C37-B953-D56718010D7F}" srcOrd="0" destOrd="0" presId="urn:microsoft.com/office/officeart/2005/8/layout/vList5"/>
    <dgm:cxn modelId="{1D8786D2-CD95-4C53-9713-8BFB98D8544B}" type="presParOf" srcId="{22B2E2A4-6DC6-48F8-B045-DE805D6D1600}" destId="{55EFC48C-D2E5-4ED3-80C6-78EA4A03C745}" srcOrd="0" destOrd="0" presId="urn:microsoft.com/office/officeart/2005/8/layout/vList5"/>
    <dgm:cxn modelId="{B512DF64-9A5F-4798-8832-5FD46072292C}" type="presParOf" srcId="{55EFC48C-D2E5-4ED3-80C6-78EA4A03C745}" destId="{B79715B5-BFA1-4D78-9263-46BA4CB266FD}" srcOrd="0" destOrd="0" presId="urn:microsoft.com/office/officeart/2005/8/layout/vList5"/>
    <dgm:cxn modelId="{A3CD96C2-1D49-4DEB-A1F3-456F9C1615CD}" type="presParOf" srcId="{22B2E2A4-6DC6-48F8-B045-DE805D6D1600}" destId="{83DEFF28-A401-450A-8EF9-9A72065B2DFE}" srcOrd="1" destOrd="0" presId="urn:microsoft.com/office/officeart/2005/8/layout/vList5"/>
    <dgm:cxn modelId="{4EC6AE32-CB6B-4E97-8EFA-18B73A406F25}" type="presParOf" srcId="{22B2E2A4-6DC6-48F8-B045-DE805D6D1600}" destId="{39D681AF-3A25-4DCD-B553-B1D115036532}" srcOrd="2" destOrd="0" presId="urn:microsoft.com/office/officeart/2005/8/layout/vList5"/>
    <dgm:cxn modelId="{9EA27156-34CD-43BB-8903-9136F44AE6E1}" type="presParOf" srcId="{39D681AF-3A25-4DCD-B553-B1D115036532}" destId="{2D420856-D32C-4C37-B953-D56718010D7F}" srcOrd="0" destOrd="0" presId="urn:microsoft.com/office/officeart/2005/8/layout/vList5"/>
    <dgm:cxn modelId="{975968D3-492D-45F2-B3E4-FA8A5B39C273}" type="presParOf" srcId="{22B2E2A4-6DC6-48F8-B045-DE805D6D1600}" destId="{AFD704BB-DFCD-4CCF-A4F9-44E2AA4FB768}" srcOrd="3" destOrd="0" presId="urn:microsoft.com/office/officeart/2005/8/layout/vList5"/>
    <dgm:cxn modelId="{EC4A4008-5EAF-4F1A-819A-E0EDD73680D4}" type="presParOf" srcId="{22B2E2A4-6DC6-48F8-B045-DE805D6D1600}" destId="{F5CB6591-7B76-4264-8333-38FAE93244CA}" srcOrd="4" destOrd="0" presId="urn:microsoft.com/office/officeart/2005/8/layout/vList5"/>
    <dgm:cxn modelId="{528A8A31-C11F-4BFA-82EC-0C1C4454A893}" type="presParOf" srcId="{F5CB6591-7B76-4264-8333-38FAE93244CA}" destId="{8819CAB0-A9A6-4ACC-A294-43EA1734CC4D}" srcOrd="0" destOrd="0" presId="urn:microsoft.com/office/officeart/2005/8/layout/vList5"/>
    <dgm:cxn modelId="{5F3C3056-7C98-4C8C-B9D7-ACA61FB9934D}" type="presParOf" srcId="{22B2E2A4-6DC6-48F8-B045-DE805D6D1600}" destId="{0598FE40-4060-409D-BBF6-DCB349734BE7}" srcOrd="5" destOrd="0" presId="urn:microsoft.com/office/officeart/2005/8/layout/vList5"/>
    <dgm:cxn modelId="{B1473362-5C58-4AE1-A756-198215C4AA3F}" type="presParOf" srcId="{22B2E2A4-6DC6-48F8-B045-DE805D6D1600}" destId="{BD7A28F6-47A1-49CC-82A8-BA1A3B1D7689}" srcOrd="6" destOrd="0" presId="urn:microsoft.com/office/officeart/2005/8/layout/vList5"/>
    <dgm:cxn modelId="{27849290-2271-4B0C-AE04-C035CBE54B31}" type="presParOf" srcId="{BD7A28F6-47A1-49CC-82A8-BA1A3B1D7689}" destId="{F9B649F5-DC11-44FC-897E-5A1C0E04E5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A2C9D4-712C-4360-A09A-B95D143ECB4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FA53B4-02B9-4C53-A3EE-BF26341EDFA8}">
      <dgm:prSet/>
      <dgm:spPr/>
      <dgm:t>
        <a:bodyPr/>
        <a:lstStyle/>
        <a:p>
          <a:r>
            <a:rPr lang="en-GB" b="1" i="0"/>
            <a:t>Local</a:t>
          </a:r>
          <a:endParaRPr lang="en-US"/>
        </a:p>
      </dgm:t>
    </dgm:pt>
    <dgm:pt modelId="{35D34EB2-A161-4700-9C22-832839195C1B}" type="parTrans" cxnId="{2FF35D29-733C-48E0-9265-59BA68F1364E}">
      <dgm:prSet/>
      <dgm:spPr/>
      <dgm:t>
        <a:bodyPr/>
        <a:lstStyle/>
        <a:p>
          <a:endParaRPr lang="en-US"/>
        </a:p>
      </dgm:t>
    </dgm:pt>
    <dgm:pt modelId="{992D323A-1555-4BFE-965E-529DAB0F1962}" type="sibTrans" cxnId="{2FF35D29-733C-48E0-9265-59BA68F1364E}">
      <dgm:prSet/>
      <dgm:spPr/>
      <dgm:t>
        <a:bodyPr/>
        <a:lstStyle/>
        <a:p>
          <a:endParaRPr lang="en-US"/>
        </a:p>
      </dgm:t>
    </dgm:pt>
    <dgm:pt modelId="{00C2FEA7-F89B-408F-B092-865757AFC527}">
      <dgm:prSet/>
      <dgm:spPr/>
      <dgm:t>
        <a:bodyPr/>
        <a:lstStyle/>
        <a:p>
          <a:r>
            <a:rPr lang="en-GB" b="1" dirty="0"/>
            <a:t>Per pixel algebra</a:t>
          </a:r>
          <a:endParaRPr lang="en-US" b="1" dirty="0"/>
        </a:p>
      </dgm:t>
    </dgm:pt>
    <dgm:pt modelId="{E2531543-6389-4D4F-975D-EC16EF4BDDA7}" type="parTrans" cxnId="{B1EB0D98-358D-48B9-B8BD-7F13B210E92C}">
      <dgm:prSet/>
      <dgm:spPr/>
      <dgm:t>
        <a:bodyPr/>
        <a:lstStyle/>
        <a:p>
          <a:endParaRPr lang="en-US"/>
        </a:p>
      </dgm:t>
    </dgm:pt>
    <dgm:pt modelId="{E85A7686-1785-4DEB-9EE7-ADE7D288A4B7}" type="sibTrans" cxnId="{B1EB0D98-358D-48B9-B8BD-7F13B210E92C}">
      <dgm:prSet/>
      <dgm:spPr/>
      <dgm:t>
        <a:bodyPr/>
        <a:lstStyle/>
        <a:p>
          <a:endParaRPr lang="en-US"/>
        </a:p>
      </dgm:t>
    </dgm:pt>
    <dgm:pt modelId="{D0D3E739-B8CA-4E88-BBB3-262C6F30F5DE}">
      <dgm:prSet/>
      <dgm:spPr/>
      <dgm:t>
        <a:bodyPr/>
        <a:lstStyle/>
        <a:p>
          <a:r>
            <a:rPr lang="en-GB" b="1" i="0"/>
            <a:t>Global</a:t>
          </a:r>
          <a:endParaRPr lang="en-US"/>
        </a:p>
      </dgm:t>
    </dgm:pt>
    <dgm:pt modelId="{DA45EFFF-5770-4AAB-A0C9-D5548DB8F5F5}" type="parTrans" cxnId="{E531DEAA-342C-4C03-A399-5DA0EAA4D806}">
      <dgm:prSet/>
      <dgm:spPr/>
      <dgm:t>
        <a:bodyPr/>
        <a:lstStyle/>
        <a:p>
          <a:endParaRPr lang="en-US"/>
        </a:p>
      </dgm:t>
    </dgm:pt>
    <dgm:pt modelId="{2FD9E3B5-19D2-450A-8FC4-56A8D78AA02D}" type="sibTrans" cxnId="{E531DEAA-342C-4C03-A399-5DA0EAA4D806}">
      <dgm:prSet/>
      <dgm:spPr/>
      <dgm:t>
        <a:bodyPr/>
        <a:lstStyle/>
        <a:p>
          <a:endParaRPr lang="en-US"/>
        </a:p>
      </dgm:t>
    </dgm:pt>
    <dgm:pt modelId="{B838FA5C-01DA-4FC0-BAB4-E9AC03CBEC62}">
      <dgm:prSet/>
      <dgm:spPr/>
      <dgm:t>
        <a:bodyPr/>
        <a:lstStyle/>
        <a:p>
          <a:r>
            <a:rPr lang="en-GB" b="1" i="0" dirty="0"/>
            <a:t>Uniform change throughout the map</a:t>
          </a:r>
          <a:endParaRPr lang="en-US" dirty="0"/>
        </a:p>
      </dgm:t>
    </dgm:pt>
    <dgm:pt modelId="{3E6288FB-3461-4061-ACD3-590D8C3BC3E4}" type="parTrans" cxnId="{1288AF79-5F23-4A5F-BCFB-90BFB5844CEE}">
      <dgm:prSet/>
      <dgm:spPr/>
      <dgm:t>
        <a:bodyPr/>
        <a:lstStyle/>
        <a:p>
          <a:endParaRPr lang="en-US"/>
        </a:p>
      </dgm:t>
    </dgm:pt>
    <dgm:pt modelId="{BAACEEF9-7FB9-4625-AF86-A30AF6C63475}" type="sibTrans" cxnId="{1288AF79-5F23-4A5F-BCFB-90BFB5844CEE}">
      <dgm:prSet/>
      <dgm:spPr/>
      <dgm:t>
        <a:bodyPr/>
        <a:lstStyle/>
        <a:p>
          <a:endParaRPr lang="en-US"/>
        </a:p>
      </dgm:t>
    </dgm:pt>
    <dgm:pt modelId="{83F62659-4310-4D17-8634-618FE421685B}">
      <dgm:prSet/>
      <dgm:spPr/>
      <dgm:t>
        <a:bodyPr/>
        <a:lstStyle/>
        <a:p>
          <a:r>
            <a:rPr lang="en-GB" b="1" i="0"/>
            <a:t>Focal</a:t>
          </a:r>
          <a:endParaRPr lang="en-US"/>
        </a:p>
      </dgm:t>
    </dgm:pt>
    <dgm:pt modelId="{D6F42BD3-AF63-47D3-B3C2-12D294CF9F01}" type="parTrans" cxnId="{57A72BEB-8C16-449C-AE19-BD589F7D238D}">
      <dgm:prSet/>
      <dgm:spPr/>
      <dgm:t>
        <a:bodyPr/>
        <a:lstStyle/>
        <a:p>
          <a:endParaRPr lang="en-US"/>
        </a:p>
      </dgm:t>
    </dgm:pt>
    <dgm:pt modelId="{66A6A5BE-EBBF-4185-AFCC-0142AB39FC46}" type="sibTrans" cxnId="{57A72BEB-8C16-449C-AE19-BD589F7D238D}">
      <dgm:prSet/>
      <dgm:spPr/>
      <dgm:t>
        <a:bodyPr/>
        <a:lstStyle/>
        <a:p>
          <a:endParaRPr lang="en-US"/>
        </a:p>
      </dgm:t>
    </dgm:pt>
    <dgm:pt modelId="{0EFDBB0F-730D-4399-9174-062C070ECF9B}">
      <dgm:prSet/>
      <dgm:spPr/>
      <dgm:t>
        <a:bodyPr/>
        <a:lstStyle/>
        <a:p>
          <a:r>
            <a:rPr lang="en-GB" b="1" i="0" dirty="0"/>
            <a:t>Pixel change based on neighbourhood values</a:t>
          </a:r>
          <a:endParaRPr lang="en-US" dirty="0"/>
        </a:p>
      </dgm:t>
    </dgm:pt>
    <dgm:pt modelId="{3031A0BE-F9FF-4CE5-A413-E38BAB0F8896}" type="parTrans" cxnId="{A5D7F6C9-175E-475A-83DE-8731545A601D}">
      <dgm:prSet/>
      <dgm:spPr/>
      <dgm:t>
        <a:bodyPr/>
        <a:lstStyle/>
        <a:p>
          <a:endParaRPr lang="en-US"/>
        </a:p>
      </dgm:t>
    </dgm:pt>
    <dgm:pt modelId="{16AD9413-3996-48C4-B764-CD7772577894}" type="sibTrans" cxnId="{A5D7F6C9-175E-475A-83DE-8731545A601D}">
      <dgm:prSet/>
      <dgm:spPr/>
      <dgm:t>
        <a:bodyPr/>
        <a:lstStyle/>
        <a:p>
          <a:endParaRPr lang="en-US"/>
        </a:p>
      </dgm:t>
    </dgm:pt>
    <dgm:pt modelId="{78C6FDB5-8ED0-4936-9722-E1721F35E3F6}" type="pres">
      <dgm:prSet presAssocID="{28A2C9D4-712C-4360-A09A-B95D143ECB48}" presName="Name0" presStyleCnt="0">
        <dgm:presLayoutVars>
          <dgm:dir/>
          <dgm:animLvl val="lvl"/>
          <dgm:resizeHandles val="exact"/>
        </dgm:presLayoutVars>
      </dgm:prSet>
      <dgm:spPr/>
    </dgm:pt>
    <dgm:pt modelId="{C37D604D-6A38-4593-90F8-299FA37CCA16}" type="pres">
      <dgm:prSet presAssocID="{DAFA53B4-02B9-4C53-A3EE-BF26341EDFA8}" presName="linNode" presStyleCnt="0"/>
      <dgm:spPr/>
    </dgm:pt>
    <dgm:pt modelId="{0DF19A79-F56F-4857-888E-D910DD5AB021}" type="pres">
      <dgm:prSet presAssocID="{DAFA53B4-02B9-4C53-A3EE-BF26341EDFA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F03EED-3A33-432A-B46B-34A1D7A59348}" type="pres">
      <dgm:prSet presAssocID="{DAFA53B4-02B9-4C53-A3EE-BF26341EDFA8}" presName="descendantText" presStyleLbl="alignAccFollowNode1" presStyleIdx="0" presStyleCnt="3">
        <dgm:presLayoutVars>
          <dgm:bulletEnabled val="1"/>
        </dgm:presLayoutVars>
      </dgm:prSet>
      <dgm:spPr/>
    </dgm:pt>
    <dgm:pt modelId="{9F80AF8A-4AA9-4D8F-AA7D-7D2876CE448F}" type="pres">
      <dgm:prSet presAssocID="{992D323A-1555-4BFE-965E-529DAB0F1962}" presName="sp" presStyleCnt="0"/>
      <dgm:spPr/>
    </dgm:pt>
    <dgm:pt modelId="{BAEA960A-3C14-4941-9FC8-B05A1C6A9A46}" type="pres">
      <dgm:prSet presAssocID="{D0D3E739-B8CA-4E88-BBB3-262C6F30F5DE}" presName="linNode" presStyleCnt="0"/>
      <dgm:spPr/>
    </dgm:pt>
    <dgm:pt modelId="{CC6678C6-B659-43A1-9AB7-4256B62A4D4D}" type="pres">
      <dgm:prSet presAssocID="{D0D3E739-B8CA-4E88-BBB3-262C6F30F5D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8225730-BF87-45F6-80FF-F3FD577D168E}" type="pres">
      <dgm:prSet presAssocID="{D0D3E739-B8CA-4E88-BBB3-262C6F30F5DE}" presName="descendantText" presStyleLbl="alignAccFollowNode1" presStyleIdx="1" presStyleCnt="3">
        <dgm:presLayoutVars>
          <dgm:bulletEnabled val="1"/>
        </dgm:presLayoutVars>
      </dgm:prSet>
      <dgm:spPr/>
    </dgm:pt>
    <dgm:pt modelId="{A3568CD7-3F0F-4FA9-8F3F-8D3A4DE267CD}" type="pres">
      <dgm:prSet presAssocID="{2FD9E3B5-19D2-450A-8FC4-56A8D78AA02D}" presName="sp" presStyleCnt="0"/>
      <dgm:spPr/>
    </dgm:pt>
    <dgm:pt modelId="{98A0DCBB-2867-4E77-9592-E2F10C86E252}" type="pres">
      <dgm:prSet presAssocID="{83F62659-4310-4D17-8634-618FE421685B}" presName="linNode" presStyleCnt="0"/>
      <dgm:spPr/>
    </dgm:pt>
    <dgm:pt modelId="{3757D6A4-329B-4A8A-AE99-AE4BEC31AB84}" type="pres">
      <dgm:prSet presAssocID="{83F62659-4310-4D17-8634-618FE42168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2F8303F-5CAA-4E85-9E76-C0915F0F50C3}" type="pres">
      <dgm:prSet presAssocID="{83F62659-4310-4D17-8634-618FE42168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8007E04-38AF-4771-BE6F-140B80D436DB}" type="presOf" srcId="{0EFDBB0F-730D-4399-9174-062C070ECF9B}" destId="{82F8303F-5CAA-4E85-9E76-C0915F0F50C3}" srcOrd="0" destOrd="0" presId="urn:microsoft.com/office/officeart/2005/8/layout/vList5"/>
    <dgm:cxn modelId="{2FF35D29-733C-48E0-9265-59BA68F1364E}" srcId="{28A2C9D4-712C-4360-A09A-B95D143ECB48}" destId="{DAFA53B4-02B9-4C53-A3EE-BF26341EDFA8}" srcOrd="0" destOrd="0" parTransId="{35D34EB2-A161-4700-9C22-832839195C1B}" sibTransId="{992D323A-1555-4BFE-965E-529DAB0F1962}"/>
    <dgm:cxn modelId="{A773FB2B-02E2-45AA-91BA-A8724CE109F3}" type="presOf" srcId="{DAFA53B4-02B9-4C53-A3EE-BF26341EDFA8}" destId="{0DF19A79-F56F-4857-888E-D910DD5AB021}" srcOrd="0" destOrd="0" presId="urn:microsoft.com/office/officeart/2005/8/layout/vList5"/>
    <dgm:cxn modelId="{5E77F334-6FE4-43A7-889C-DAC69A2881A2}" type="presOf" srcId="{00C2FEA7-F89B-408F-B092-865757AFC527}" destId="{77F03EED-3A33-432A-B46B-34A1D7A59348}" srcOrd="0" destOrd="0" presId="urn:microsoft.com/office/officeart/2005/8/layout/vList5"/>
    <dgm:cxn modelId="{2601A543-6DAC-4459-A458-A55C33580B1C}" type="presOf" srcId="{83F62659-4310-4D17-8634-618FE421685B}" destId="{3757D6A4-329B-4A8A-AE99-AE4BEC31AB84}" srcOrd="0" destOrd="0" presId="urn:microsoft.com/office/officeart/2005/8/layout/vList5"/>
    <dgm:cxn modelId="{1288AF79-5F23-4A5F-BCFB-90BFB5844CEE}" srcId="{D0D3E739-B8CA-4E88-BBB3-262C6F30F5DE}" destId="{B838FA5C-01DA-4FC0-BAB4-E9AC03CBEC62}" srcOrd="0" destOrd="0" parTransId="{3E6288FB-3461-4061-ACD3-590D8C3BC3E4}" sibTransId="{BAACEEF9-7FB9-4625-AF86-A30AF6C63475}"/>
    <dgm:cxn modelId="{C1A89582-D8BB-4C45-884F-E3328E8D1BBB}" type="presOf" srcId="{28A2C9D4-712C-4360-A09A-B95D143ECB48}" destId="{78C6FDB5-8ED0-4936-9722-E1721F35E3F6}" srcOrd="0" destOrd="0" presId="urn:microsoft.com/office/officeart/2005/8/layout/vList5"/>
    <dgm:cxn modelId="{B1EB0D98-358D-48B9-B8BD-7F13B210E92C}" srcId="{DAFA53B4-02B9-4C53-A3EE-BF26341EDFA8}" destId="{00C2FEA7-F89B-408F-B092-865757AFC527}" srcOrd="0" destOrd="0" parTransId="{E2531543-6389-4D4F-975D-EC16EF4BDDA7}" sibTransId="{E85A7686-1785-4DEB-9EE7-ADE7D288A4B7}"/>
    <dgm:cxn modelId="{E531DEAA-342C-4C03-A399-5DA0EAA4D806}" srcId="{28A2C9D4-712C-4360-A09A-B95D143ECB48}" destId="{D0D3E739-B8CA-4E88-BBB3-262C6F30F5DE}" srcOrd="1" destOrd="0" parTransId="{DA45EFFF-5770-4AAB-A0C9-D5548DB8F5F5}" sibTransId="{2FD9E3B5-19D2-450A-8FC4-56A8D78AA02D}"/>
    <dgm:cxn modelId="{A5D7F6C9-175E-475A-83DE-8731545A601D}" srcId="{83F62659-4310-4D17-8634-618FE421685B}" destId="{0EFDBB0F-730D-4399-9174-062C070ECF9B}" srcOrd="0" destOrd="0" parTransId="{3031A0BE-F9FF-4CE5-A413-E38BAB0F8896}" sibTransId="{16AD9413-3996-48C4-B764-CD7772577894}"/>
    <dgm:cxn modelId="{D9F43AE2-1D5C-4593-953F-8CD1FD3942AD}" type="presOf" srcId="{B838FA5C-01DA-4FC0-BAB4-E9AC03CBEC62}" destId="{38225730-BF87-45F6-80FF-F3FD577D168E}" srcOrd="0" destOrd="0" presId="urn:microsoft.com/office/officeart/2005/8/layout/vList5"/>
    <dgm:cxn modelId="{57A72BEB-8C16-449C-AE19-BD589F7D238D}" srcId="{28A2C9D4-712C-4360-A09A-B95D143ECB48}" destId="{83F62659-4310-4D17-8634-618FE421685B}" srcOrd="2" destOrd="0" parTransId="{D6F42BD3-AF63-47D3-B3C2-12D294CF9F01}" sibTransId="{66A6A5BE-EBBF-4185-AFCC-0142AB39FC46}"/>
    <dgm:cxn modelId="{7DA129FE-5308-42DA-BA23-F45F9B82C478}" type="presOf" srcId="{D0D3E739-B8CA-4E88-BBB3-262C6F30F5DE}" destId="{CC6678C6-B659-43A1-9AB7-4256B62A4D4D}" srcOrd="0" destOrd="0" presId="urn:microsoft.com/office/officeart/2005/8/layout/vList5"/>
    <dgm:cxn modelId="{04024C08-0938-4D0F-B727-A29825F45296}" type="presParOf" srcId="{78C6FDB5-8ED0-4936-9722-E1721F35E3F6}" destId="{C37D604D-6A38-4593-90F8-299FA37CCA16}" srcOrd="0" destOrd="0" presId="urn:microsoft.com/office/officeart/2005/8/layout/vList5"/>
    <dgm:cxn modelId="{C6AF776C-0D8F-4A41-B84B-898067B6EA4A}" type="presParOf" srcId="{C37D604D-6A38-4593-90F8-299FA37CCA16}" destId="{0DF19A79-F56F-4857-888E-D910DD5AB021}" srcOrd="0" destOrd="0" presId="urn:microsoft.com/office/officeart/2005/8/layout/vList5"/>
    <dgm:cxn modelId="{CD699AED-424B-4F16-BCDE-30BEC75074E8}" type="presParOf" srcId="{C37D604D-6A38-4593-90F8-299FA37CCA16}" destId="{77F03EED-3A33-432A-B46B-34A1D7A59348}" srcOrd="1" destOrd="0" presId="urn:microsoft.com/office/officeart/2005/8/layout/vList5"/>
    <dgm:cxn modelId="{AB22CA45-0264-45EB-AB33-794DC55966CA}" type="presParOf" srcId="{78C6FDB5-8ED0-4936-9722-E1721F35E3F6}" destId="{9F80AF8A-4AA9-4D8F-AA7D-7D2876CE448F}" srcOrd="1" destOrd="0" presId="urn:microsoft.com/office/officeart/2005/8/layout/vList5"/>
    <dgm:cxn modelId="{674E6F9D-659C-4C43-B94B-E713A77EE323}" type="presParOf" srcId="{78C6FDB5-8ED0-4936-9722-E1721F35E3F6}" destId="{BAEA960A-3C14-4941-9FC8-B05A1C6A9A46}" srcOrd="2" destOrd="0" presId="urn:microsoft.com/office/officeart/2005/8/layout/vList5"/>
    <dgm:cxn modelId="{5863C8D6-C52A-4F4F-ADC9-4FCACB57EB53}" type="presParOf" srcId="{BAEA960A-3C14-4941-9FC8-B05A1C6A9A46}" destId="{CC6678C6-B659-43A1-9AB7-4256B62A4D4D}" srcOrd="0" destOrd="0" presId="urn:microsoft.com/office/officeart/2005/8/layout/vList5"/>
    <dgm:cxn modelId="{4F075790-5286-491A-A2A4-162CF95F86CB}" type="presParOf" srcId="{BAEA960A-3C14-4941-9FC8-B05A1C6A9A46}" destId="{38225730-BF87-45F6-80FF-F3FD577D168E}" srcOrd="1" destOrd="0" presId="urn:microsoft.com/office/officeart/2005/8/layout/vList5"/>
    <dgm:cxn modelId="{2D3FE1D4-67FD-4D7D-96BA-F3CC480B50E9}" type="presParOf" srcId="{78C6FDB5-8ED0-4936-9722-E1721F35E3F6}" destId="{A3568CD7-3F0F-4FA9-8F3F-8D3A4DE267CD}" srcOrd="3" destOrd="0" presId="urn:microsoft.com/office/officeart/2005/8/layout/vList5"/>
    <dgm:cxn modelId="{2F1B547C-C30A-4BD0-9ED0-3650B71F4025}" type="presParOf" srcId="{78C6FDB5-8ED0-4936-9722-E1721F35E3F6}" destId="{98A0DCBB-2867-4E77-9592-E2F10C86E252}" srcOrd="4" destOrd="0" presId="urn:microsoft.com/office/officeart/2005/8/layout/vList5"/>
    <dgm:cxn modelId="{69954ED3-9BD1-4F72-BC0E-A84045F8B1E3}" type="presParOf" srcId="{98A0DCBB-2867-4E77-9592-E2F10C86E252}" destId="{3757D6A4-329B-4A8A-AE99-AE4BEC31AB84}" srcOrd="0" destOrd="0" presId="urn:microsoft.com/office/officeart/2005/8/layout/vList5"/>
    <dgm:cxn modelId="{2FD7777B-55AB-4662-984B-0B97EE45E1E2}" type="presParOf" srcId="{98A0DCBB-2867-4E77-9592-E2F10C86E252}" destId="{82F8303F-5CAA-4E85-9E76-C0915F0F50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A2C9D4-712C-4360-A09A-B95D143ECB4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C2FEA7-F89B-408F-B092-865757AFC52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b="1" dirty="0"/>
            <a:t>Local: E.g. Raster Addition</a:t>
          </a:r>
        </a:p>
        <a:p>
          <a:r>
            <a:rPr lang="en-US" sz="1800" b="1" dirty="0">
              <a:solidFill>
                <a:srgbClr val="00B050"/>
              </a:solidFill>
            </a:rPr>
            <a:t>rast3 = rast1+ rast2</a:t>
          </a:r>
        </a:p>
      </dgm:t>
    </dgm:pt>
    <dgm:pt modelId="{E2531543-6389-4D4F-975D-EC16EF4BDDA7}" type="parTrans" cxnId="{B1EB0D98-358D-48B9-B8BD-7F13B210E92C}">
      <dgm:prSet/>
      <dgm:spPr/>
      <dgm:t>
        <a:bodyPr/>
        <a:lstStyle/>
        <a:p>
          <a:endParaRPr lang="en-US" sz="1800" b="1"/>
        </a:p>
      </dgm:t>
    </dgm:pt>
    <dgm:pt modelId="{E85A7686-1785-4DEB-9EE7-ADE7D288A4B7}" type="sibTrans" cxnId="{B1EB0D98-358D-48B9-B8BD-7F13B210E92C}">
      <dgm:prSet/>
      <dgm:spPr/>
      <dgm:t>
        <a:bodyPr/>
        <a:lstStyle/>
        <a:p>
          <a:endParaRPr lang="en-US" sz="1800" b="1"/>
        </a:p>
      </dgm:t>
    </dgm:pt>
    <dgm:pt modelId="{B838FA5C-01DA-4FC0-BAB4-E9AC03CBEC62}">
      <dgm:prSet custT="1"/>
      <dgm:spPr>
        <a:gradFill rotWithShape="0">
          <a:gsLst>
            <a:gs pos="0">
              <a:schemeClr val="bg2"/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Global: E.g. Scalar product</a:t>
          </a:r>
        </a:p>
        <a:p>
          <a:r>
            <a:rPr lang="en-GB" sz="1800" b="1" dirty="0">
              <a:solidFill>
                <a:srgbClr val="00B050"/>
              </a:solidFill>
            </a:rPr>
            <a:t>rast3 = 5*rast2</a:t>
          </a:r>
          <a:endParaRPr lang="en-US" sz="1800" b="1" dirty="0">
            <a:solidFill>
              <a:srgbClr val="00B050"/>
            </a:solidFill>
          </a:endParaRPr>
        </a:p>
      </dgm:t>
    </dgm:pt>
    <dgm:pt modelId="{3E6288FB-3461-4061-ACD3-590D8C3BC3E4}" type="parTrans" cxnId="{1288AF79-5F23-4A5F-BCFB-90BFB5844CEE}">
      <dgm:prSet/>
      <dgm:spPr/>
      <dgm:t>
        <a:bodyPr/>
        <a:lstStyle/>
        <a:p>
          <a:endParaRPr lang="en-US" sz="1800" b="1"/>
        </a:p>
      </dgm:t>
    </dgm:pt>
    <dgm:pt modelId="{BAACEEF9-7FB9-4625-AF86-A30AF6C63475}" type="sibTrans" cxnId="{1288AF79-5F23-4A5F-BCFB-90BFB5844CEE}">
      <dgm:prSet/>
      <dgm:spPr/>
      <dgm:t>
        <a:bodyPr/>
        <a:lstStyle/>
        <a:p>
          <a:endParaRPr lang="en-US" sz="1800" b="1"/>
        </a:p>
      </dgm:t>
    </dgm:pt>
    <dgm:pt modelId="{0EFDBB0F-730D-4399-9174-062C070ECF9B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Focal: E.g. Slope computation</a:t>
          </a:r>
        </a:p>
        <a:p>
          <a:r>
            <a:rPr lang="en-GB" sz="1800" b="1" dirty="0">
              <a:solidFill>
                <a:srgbClr val="00B050"/>
              </a:solidFill>
            </a:rPr>
            <a:t>rast3 = terrain (rast2, opt = ‘slope’)</a:t>
          </a:r>
          <a:endParaRPr lang="en-US" sz="1800" b="1" dirty="0">
            <a:solidFill>
              <a:srgbClr val="00B050"/>
            </a:solidFill>
          </a:endParaRPr>
        </a:p>
      </dgm:t>
    </dgm:pt>
    <dgm:pt modelId="{3031A0BE-F9FF-4CE5-A413-E38BAB0F8896}" type="parTrans" cxnId="{A5D7F6C9-175E-475A-83DE-8731545A601D}">
      <dgm:prSet/>
      <dgm:spPr/>
      <dgm:t>
        <a:bodyPr/>
        <a:lstStyle/>
        <a:p>
          <a:endParaRPr lang="en-US" sz="1800" b="1"/>
        </a:p>
      </dgm:t>
    </dgm:pt>
    <dgm:pt modelId="{16AD9413-3996-48C4-B764-CD7772577894}" type="sibTrans" cxnId="{A5D7F6C9-175E-475A-83DE-8731545A601D}">
      <dgm:prSet/>
      <dgm:spPr/>
      <dgm:t>
        <a:bodyPr/>
        <a:lstStyle/>
        <a:p>
          <a:endParaRPr lang="en-US" sz="1800" b="1"/>
        </a:p>
      </dgm:t>
    </dgm:pt>
    <dgm:pt modelId="{78C6FDB5-8ED0-4936-9722-E1721F35E3F6}" type="pres">
      <dgm:prSet presAssocID="{28A2C9D4-712C-4360-A09A-B95D143ECB48}" presName="Name0" presStyleCnt="0">
        <dgm:presLayoutVars>
          <dgm:dir/>
          <dgm:animLvl val="lvl"/>
          <dgm:resizeHandles val="exact"/>
        </dgm:presLayoutVars>
      </dgm:prSet>
      <dgm:spPr/>
    </dgm:pt>
    <dgm:pt modelId="{6B1C7F00-F7FE-43B9-A950-182F786F8DC1}" type="pres">
      <dgm:prSet presAssocID="{00C2FEA7-F89B-408F-B092-865757AFC527}" presName="linNode" presStyleCnt="0"/>
      <dgm:spPr/>
    </dgm:pt>
    <dgm:pt modelId="{42C5C784-0400-4C04-B73F-23B198C99DC8}" type="pres">
      <dgm:prSet presAssocID="{00C2FEA7-F89B-408F-B092-865757AFC527}" presName="parentText" presStyleLbl="node1" presStyleIdx="0" presStyleCnt="3" custScaleX="271794">
        <dgm:presLayoutVars>
          <dgm:chMax val="1"/>
          <dgm:bulletEnabled val="1"/>
        </dgm:presLayoutVars>
      </dgm:prSet>
      <dgm:spPr/>
    </dgm:pt>
    <dgm:pt modelId="{E1E8D15B-89FB-4B6E-9E1E-47BB9D8F1229}" type="pres">
      <dgm:prSet presAssocID="{E85A7686-1785-4DEB-9EE7-ADE7D288A4B7}" presName="sp" presStyleCnt="0"/>
      <dgm:spPr/>
    </dgm:pt>
    <dgm:pt modelId="{5D87111C-2FEC-4EB1-A142-D5D49FEAD9D8}" type="pres">
      <dgm:prSet presAssocID="{B838FA5C-01DA-4FC0-BAB4-E9AC03CBEC62}" presName="linNode" presStyleCnt="0"/>
      <dgm:spPr/>
    </dgm:pt>
    <dgm:pt modelId="{564AED2C-7BB3-4493-BA2F-874E6B4A1565}" type="pres">
      <dgm:prSet presAssocID="{B838FA5C-01DA-4FC0-BAB4-E9AC03CBEC62}" presName="parentText" presStyleLbl="node1" presStyleIdx="1" presStyleCnt="3" custScaleX="277778" custLinFactNeighborX="-1368" custLinFactNeighborY="269">
        <dgm:presLayoutVars>
          <dgm:chMax val="1"/>
          <dgm:bulletEnabled val="1"/>
        </dgm:presLayoutVars>
      </dgm:prSet>
      <dgm:spPr/>
    </dgm:pt>
    <dgm:pt modelId="{DFD0798D-C6B3-4581-903C-56BB53A15DE8}" type="pres">
      <dgm:prSet presAssocID="{BAACEEF9-7FB9-4625-AF86-A30AF6C63475}" presName="sp" presStyleCnt="0"/>
      <dgm:spPr/>
    </dgm:pt>
    <dgm:pt modelId="{09D12B1C-FAA4-466B-9BBE-96C06D49C7E4}" type="pres">
      <dgm:prSet presAssocID="{0EFDBB0F-730D-4399-9174-062C070ECF9B}" presName="linNode" presStyleCnt="0"/>
      <dgm:spPr/>
    </dgm:pt>
    <dgm:pt modelId="{30495352-DB2D-478C-899D-8A1CCB736F51}" type="pres">
      <dgm:prSet presAssocID="{0EFDBB0F-730D-4399-9174-062C070ECF9B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77F16C6A-3767-4D52-9B90-8714F306940C}" type="presOf" srcId="{00C2FEA7-F89B-408F-B092-865757AFC527}" destId="{42C5C784-0400-4C04-B73F-23B198C99DC8}" srcOrd="0" destOrd="0" presId="urn:microsoft.com/office/officeart/2005/8/layout/vList5"/>
    <dgm:cxn modelId="{1288AF79-5F23-4A5F-BCFB-90BFB5844CEE}" srcId="{28A2C9D4-712C-4360-A09A-B95D143ECB48}" destId="{B838FA5C-01DA-4FC0-BAB4-E9AC03CBEC62}" srcOrd="1" destOrd="0" parTransId="{3E6288FB-3461-4061-ACD3-590D8C3BC3E4}" sibTransId="{BAACEEF9-7FB9-4625-AF86-A30AF6C63475}"/>
    <dgm:cxn modelId="{C1A89582-D8BB-4C45-884F-E3328E8D1BBB}" type="presOf" srcId="{28A2C9D4-712C-4360-A09A-B95D143ECB48}" destId="{78C6FDB5-8ED0-4936-9722-E1721F35E3F6}" srcOrd="0" destOrd="0" presId="urn:microsoft.com/office/officeart/2005/8/layout/vList5"/>
    <dgm:cxn modelId="{B1EB0D98-358D-48B9-B8BD-7F13B210E92C}" srcId="{28A2C9D4-712C-4360-A09A-B95D143ECB48}" destId="{00C2FEA7-F89B-408F-B092-865757AFC527}" srcOrd="0" destOrd="0" parTransId="{E2531543-6389-4D4F-975D-EC16EF4BDDA7}" sibTransId="{E85A7686-1785-4DEB-9EE7-ADE7D288A4B7}"/>
    <dgm:cxn modelId="{A5D7F6C9-175E-475A-83DE-8731545A601D}" srcId="{28A2C9D4-712C-4360-A09A-B95D143ECB48}" destId="{0EFDBB0F-730D-4399-9174-062C070ECF9B}" srcOrd="2" destOrd="0" parTransId="{3031A0BE-F9FF-4CE5-A413-E38BAB0F8896}" sibTransId="{16AD9413-3996-48C4-B764-CD7772577894}"/>
    <dgm:cxn modelId="{742DCAD4-E59B-45B5-9B7A-E60C0A326938}" type="presOf" srcId="{B838FA5C-01DA-4FC0-BAB4-E9AC03CBEC62}" destId="{564AED2C-7BB3-4493-BA2F-874E6B4A1565}" srcOrd="0" destOrd="0" presId="urn:microsoft.com/office/officeart/2005/8/layout/vList5"/>
    <dgm:cxn modelId="{E9803FE2-9EE0-47B6-9EAE-1F55F409A2F3}" type="presOf" srcId="{0EFDBB0F-730D-4399-9174-062C070ECF9B}" destId="{30495352-DB2D-478C-899D-8A1CCB736F51}" srcOrd="0" destOrd="0" presId="urn:microsoft.com/office/officeart/2005/8/layout/vList5"/>
    <dgm:cxn modelId="{A55419DF-D49F-4822-8F8F-9FF259C25C60}" type="presParOf" srcId="{78C6FDB5-8ED0-4936-9722-E1721F35E3F6}" destId="{6B1C7F00-F7FE-43B9-A950-182F786F8DC1}" srcOrd="0" destOrd="0" presId="urn:microsoft.com/office/officeart/2005/8/layout/vList5"/>
    <dgm:cxn modelId="{F9770522-C8A8-444D-9BA9-75122604332B}" type="presParOf" srcId="{6B1C7F00-F7FE-43B9-A950-182F786F8DC1}" destId="{42C5C784-0400-4C04-B73F-23B198C99DC8}" srcOrd="0" destOrd="0" presId="urn:microsoft.com/office/officeart/2005/8/layout/vList5"/>
    <dgm:cxn modelId="{0F9AFAF3-DA23-4A25-9344-A587BDD7DDA0}" type="presParOf" srcId="{78C6FDB5-8ED0-4936-9722-E1721F35E3F6}" destId="{E1E8D15B-89FB-4B6E-9E1E-47BB9D8F1229}" srcOrd="1" destOrd="0" presId="urn:microsoft.com/office/officeart/2005/8/layout/vList5"/>
    <dgm:cxn modelId="{9E7713F1-B2DA-4432-84BE-CE7CF638D5A8}" type="presParOf" srcId="{78C6FDB5-8ED0-4936-9722-E1721F35E3F6}" destId="{5D87111C-2FEC-4EB1-A142-D5D49FEAD9D8}" srcOrd="2" destOrd="0" presId="urn:microsoft.com/office/officeart/2005/8/layout/vList5"/>
    <dgm:cxn modelId="{5DA352FF-713D-48DE-8951-0A7925A11EFE}" type="presParOf" srcId="{5D87111C-2FEC-4EB1-A142-D5D49FEAD9D8}" destId="{564AED2C-7BB3-4493-BA2F-874E6B4A1565}" srcOrd="0" destOrd="0" presId="urn:microsoft.com/office/officeart/2005/8/layout/vList5"/>
    <dgm:cxn modelId="{6389DF2D-7D6A-4873-B359-0CDB5725602A}" type="presParOf" srcId="{78C6FDB5-8ED0-4936-9722-E1721F35E3F6}" destId="{DFD0798D-C6B3-4581-903C-56BB53A15DE8}" srcOrd="3" destOrd="0" presId="urn:microsoft.com/office/officeart/2005/8/layout/vList5"/>
    <dgm:cxn modelId="{A7438FCB-A002-408B-B968-B435D3010327}" type="presParOf" srcId="{78C6FDB5-8ED0-4936-9722-E1721F35E3F6}" destId="{09D12B1C-FAA4-466B-9BBE-96C06D49C7E4}" srcOrd="4" destOrd="0" presId="urn:microsoft.com/office/officeart/2005/8/layout/vList5"/>
    <dgm:cxn modelId="{D7EB27B0-26B0-4834-9F99-4F110F75CBF2}" type="presParOf" srcId="{09D12B1C-FAA4-466B-9BBE-96C06D49C7E4}" destId="{30495352-DB2D-478C-899D-8A1CCB736F5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86C15A-3753-4F77-956F-302BBDB2F3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86C526-96AB-421D-9AA2-DA469E2C86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Filtering: Returns raster with logical values</a:t>
          </a:r>
        </a:p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rast2 &lt;- (rast1 &gt;100)</a:t>
          </a:r>
        </a:p>
      </dgm:t>
    </dgm:pt>
    <dgm:pt modelId="{8D882564-CCA1-44B1-95FE-29C3A015BE57}" type="parTrans" cxnId="{50AB7E9F-9F01-4DF4-BBE7-EEC074C345FC}">
      <dgm:prSet/>
      <dgm:spPr/>
      <dgm:t>
        <a:bodyPr/>
        <a:lstStyle/>
        <a:p>
          <a:endParaRPr lang="en-US"/>
        </a:p>
      </dgm:t>
    </dgm:pt>
    <dgm:pt modelId="{9A3C5623-FB08-4AD3-B4BF-DC2BE6955EE3}" type="sibTrans" cxnId="{50AB7E9F-9F01-4DF4-BBE7-EEC074C345FC}">
      <dgm:prSet/>
      <dgm:spPr/>
      <dgm:t>
        <a:bodyPr/>
        <a:lstStyle/>
        <a:p>
          <a:endParaRPr lang="en-US"/>
        </a:p>
      </dgm:t>
    </dgm:pt>
    <dgm:pt modelId="{29862F60-434F-4B5B-B4CD-91C7F03B33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Merging: Combines multiple raster to one</a:t>
          </a:r>
        </a:p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rast3 &lt;- merge (rast1, rast2)</a:t>
          </a:r>
        </a:p>
      </dgm:t>
    </dgm:pt>
    <dgm:pt modelId="{29DE8E13-C787-4FD7-9A49-B55C0EFB3BF7}" type="parTrans" cxnId="{2744C69A-E96A-4CDA-A153-84DC9A0C8602}">
      <dgm:prSet/>
      <dgm:spPr/>
      <dgm:t>
        <a:bodyPr/>
        <a:lstStyle/>
        <a:p>
          <a:endParaRPr lang="en-US"/>
        </a:p>
      </dgm:t>
    </dgm:pt>
    <dgm:pt modelId="{3F8AC0CA-B1D4-4D42-8AB4-7AA516DCD5A7}" type="sibTrans" cxnId="{2744C69A-E96A-4CDA-A153-84DC9A0C8602}">
      <dgm:prSet/>
      <dgm:spPr/>
      <dgm:t>
        <a:bodyPr/>
        <a:lstStyle/>
        <a:p>
          <a:endParaRPr lang="en-US"/>
        </a:p>
      </dgm:t>
    </dgm:pt>
    <dgm:pt modelId="{9877B32B-892F-4F05-AB84-75E454E47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Cropping: Clips raster by extent object</a:t>
          </a:r>
        </a:p>
        <a:p>
          <a:pPr>
            <a:lnSpc>
              <a:spcPct val="100000"/>
            </a:lnSpc>
          </a:pPr>
          <a:r>
            <a:rPr lang="en-GB" sz="1800" b="1" dirty="0">
              <a:solidFill>
                <a:srgbClr val="00B050"/>
              </a:solidFill>
            </a:rPr>
            <a:t>rast3 &lt;-  crop (rast1, extent(spatial object))</a:t>
          </a:r>
          <a:endParaRPr lang="en-US" sz="1800" dirty="0">
            <a:solidFill>
              <a:srgbClr val="00B050"/>
            </a:solidFill>
          </a:endParaRPr>
        </a:p>
      </dgm:t>
    </dgm:pt>
    <dgm:pt modelId="{95AA40EB-132E-404F-9C88-CB44936461BB}" type="parTrans" cxnId="{8FC464A4-CAE9-40C2-BD6F-D6DA8BD98725}">
      <dgm:prSet/>
      <dgm:spPr/>
      <dgm:t>
        <a:bodyPr/>
        <a:lstStyle/>
        <a:p>
          <a:endParaRPr lang="en-US"/>
        </a:p>
      </dgm:t>
    </dgm:pt>
    <dgm:pt modelId="{F0AC5B3F-A44C-4B6F-898A-58D80E24467A}" type="sibTrans" cxnId="{8FC464A4-CAE9-40C2-BD6F-D6DA8BD98725}">
      <dgm:prSet/>
      <dgm:spPr/>
      <dgm:t>
        <a:bodyPr/>
        <a:lstStyle/>
        <a:p>
          <a:endParaRPr lang="en-US"/>
        </a:p>
      </dgm:t>
    </dgm:pt>
    <dgm:pt modelId="{B881430F-E56B-4217-AFB5-A0A554334D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Masking: Ignores pixels lying outside a boundary</a:t>
          </a:r>
        </a:p>
        <a:p>
          <a:pPr>
            <a:lnSpc>
              <a:spcPct val="100000"/>
            </a:lnSpc>
          </a:pPr>
          <a:r>
            <a:rPr lang="en-GB" sz="1600" b="1" dirty="0">
              <a:solidFill>
                <a:srgbClr val="00B050"/>
              </a:solidFill>
            </a:rPr>
            <a:t>rast3 &lt;- crop (rast1, </a:t>
          </a:r>
          <a:r>
            <a:rPr lang="en-GB" sz="1600" b="1" dirty="0" err="1">
              <a:solidFill>
                <a:srgbClr val="00B050"/>
              </a:solidFill>
            </a:rPr>
            <a:t>shp</a:t>
          </a:r>
          <a:r>
            <a:rPr lang="en-GB" sz="1600" b="1" dirty="0">
              <a:solidFill>
                <a:srgbClr val="00B050"/>
              </a:solidFill>
            </a:rPr>
            <a:t>)</a:t>
          </a:r>
          <a:endParaRPr lang="en-US" sz="1600" dirty="0">
            <a:solidFill>
              <a:srgbClr val="00B050"/>
            </a:solidFill>
          </a:endParaRPr>
        </a:p>
      </dgm:t>
    </dgm:pt>
    <dgm:pt modelId="{4F04EE60-29B0-4E8C-BA2D-7E8A7618E986}" type="parTrans" cxnId="{515D68B4-5B33-4EC1-9FEC-43F659B1AB58}">
      <dgm:prSet/>
      <dgm:spPr/>
      <dgm:t>
        <a:bodyPr/>
        <a:lstStyle/>
        <a:p>
          <a:endParaRPr lang="en-US"/>
        </a:p>
      </dgm:t>
    </dgm:pt>
    <dgm:pt modelId="{77EC8585-56D4-4E27-915B-7DE3DFD99753}" type="sibTrans" cxnId="{515D68B4-5B33-4EC1-9FEC-43F659B1AB58}">
      <dgm:prSet/>
      <dgm:spPr/>
      <dgm:t>
        <a:bodyPr/>
        <a:lstStyle/>
        <a:p>
          <a:endParaRPr lang="en-US"/>
        </a:p>
      </dgm:t>
    </dgm:pt>
    <dgm:pt modelId="{D1F4617F-B806-4938-9C4E-20D52C9E1222}" type="pres">
      <dgm:prSet presAssocID="{C386C15A-3753-4F77-956F-302BBDB2F326}" presName="root" presStyleCnt="0">
        <dgm:presLayoutVars>
          <dgm:dir/>
          <dgm:resizeHandles val="exact"/>
        </dgm:presLayoutVars>
      </dgm:prSet>
      <dgm:spPr/>
    </dgm:pt>
    <dgm:pt modelId="{8D823193-BCD1-4CBD-B705-E644DA6FF7D6}" type="pres">
      <dgm:prSet presAssocID="{7086C526-96AB-421D-9AA2-DA469E2C867D}" presName="compNode" presStyleCnt="0"/>
      <dgm:spPr/>
    </dgm:pt>
    <dgm:pt modelId="{68D90A4D-8FA2-4534-BA15-637C31E0DA0B}" type="pres">
      <dgm:prSet presAssocID="{7086C526-96AB-421D-9AA2-DA469E2C867D}" presName="bgRect" presStyleLbl="bgShp" presStyleIdx="0" presStyleCnt="4" custLinFactNeighborX="-51306" custLinFactNeighborY="206"/>
      <dgm:spPr/>
    </dgm:pt>
    <dgm:pt modelId="{947951B8-978C-4AF6-8EDA-2380080A19E5}" type="pres">
      <dgm:prSet presAssocID="{7086C526-96AB-421D-9AA2-DA469E2C86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3C5A19D-7CED-4B09-923A-17EA43DB7A77}" type="pres">
      <dgm:prSet presAssocID="{7086C526-96AB-421D-9AA2-DA469E2C867D}" presName="spaceRect" presStyleCnt="0"/>
      <dgm:spPr/>
    </dgm:pt>
    <dgm:pt modelId="{CB9C2315-CB61-4AB9-89DA-F444CCEC0CDA}" type="pres">
      <dgm:prSet presAssocID="{7086C526-96AB-421D-9AA2-DA469E2C867D}" presName="parTx" presStyleLbl="revTx" presStyleIdx="0" presStyleCnt="4">
        <dgm:presLayoutVars>
          <dgm:chMax val="0"/>
          <dgm:chPref val="0"/>
        </dgm:presLayoutVars>
      </dgm:prSet>
      <dgm:spPr/>
    </dgm:pt>
    <dgm:pt modelId="{0917C9AD-9F88-411C-BFD4-C35C2F701E3E}" type="pres">
      <dgm:prSet presAssocID="{9A3C5623-FB08-4AD3-B4BF-DC2BE6955EE3}" presName="sibTrans" presStyleCnt="0"/>
      <dgm:spPr/>
    </dgm:pt>
    <dgm:pt modelId="{5F6489DE-09E3-495E-B335-A0664AFA0D67}" type="pres">
      <dgm:prSet presAssocID="{29862F60-434F-4B5B-B4CD-91C7F03B331D}" presName="compNode" presStyleCnt="0"/>
      <dgm:spPr/>
    </dgm:pt>
    <dgm:pt modelId="{B3856721-7906-496C-938E-567AAE96D58E}" type="pres">
      <dgm:prSet presAssocID="{29862F60-434F-4B5B-B4CD-91C7F03B331D}" presName="bgRect" presStyleLbl="bgShp" presStyleIdx="1" presStyleCnt="4"/>
      <dgm:spPr/>
    </dgm:pt>
    <dgm:pt modelId="{74DC81AE-EDA0-4AA0-B3B7-069270D6F54F}" type="pres">
      <dgm:prSet presAssocID="{29862F60-434F-4B5B-B4CD-91C7F03B33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235FC14B-7527-44D6-B5C4-B723DE2F4BE9}" type="pres">
      <dgm:prSet presAssocID="{29862F60-434F-4B5B-B4CD-91C7F03B331D}" presName="spaceRect" presStyleCnt="0"/>
      <dgm:spPr/>
    </dgm:pt>
    <dgm:pt modelId="{A83C1E57-45F3-4AFB-974B-4522F16C438C}" type="pres">
      <dgm:prSet presAssocID="{29862F60-434F-4B5B-B4CD-91C7F03B331D}" presName="parTx" presStyleLbl="revTx" presStyleIdx="1" presStyleCnt="4">
        <dgm:presLayoutVars>
          <dgm:chMax val="0"/>
          <dgm:chPref val="0"/>
        </dgm:presLayoutVars>
      </dgm:prSet>
      <dgm:spPr/>
    </dgm:pt>
    <dgm:pt modelId="{A3D83BE2-94A0-4C4F-9E13-9F78D96AC190}" type="pres">
      <dgm:prSet presAssocID="{3F8AC0CA-B1D4-4D42-8AB4-7AA516DCD5A7}" presName="sibTrans" presStyleCnt="0"/>
      <dgm:spPr/>
    </dgm:pt>
    <dgm:pt modelId="{5AB0122D-F2BF-4227-B120-4B748AFF8B80}" type="pres">
      <dgm:prSet presAssocID="{9877B32B-892F-4F05-AB84-75E454E4791C}" presName="compNode" presStyleCnt="0"/>
      <dgm:spPr/>
    </dgm:pt>
    <dgm:pt modelId="{AE62CB44-2A03-4E24-80FA-63EC5C4F9E55}" type="pres">
      <dgm:prSet presAssocID="{9877B32B-892F-4F05-AB84-75E454E4791C}" presName="bgRect" presStyleLbl="bgShp" presStyleIdx="2" presStyleCnt="4"/>
      <dgm:spPr/>
    </dgm:pt>
    <dgm:pt modelId="{B0E49E75-5A3B-475D-BFC9-1EB1D6274872}" type="pres">
      <dgm:prSet presAssocID="{9877B32B-892F-4F05-AB84-75E454E479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33266DD9-E986-4AE4-B716-BD26AA46CDD8}" type="pres">
      <dgm:prSet presAssocID="{9877B32B-892F-4F05-AB84-75E454E4791C}" presName="spaceRect" presStyleCnt="0"/>
      <dgm:spPr/>
    </dgm:pt>
    <dgm:pt modelId="{F0DA7D62-99A9-4D98-ADED-F8F9D65C5E7A}" type="pres">
      <dgm:prSet presAssocID="{9877B32B-892F-4F05-AB84-75E454E4791C}" presName="parTx" presStyleLbl="revTx" presStyleIdx="2" presStyleCnt="4">
        <dgm:presLayoutVars>
          <dgm:chMax val="0"/>
          <dgm:chPref val="0"/>
        </dgm:presLayoutVars>
      </dgm:prSet>
      <dgm:spPr/>
    </dgm:pt>
    <dgm:pt modelId="{B2C1B821-A87A-44A6-BBA4-D982B565A2E4}" type="pres">
      <dgm:prSet presAssocID="{F0AC5B3F-A44C-4B6F-898A-58D80E24467A}" presName="sibTrans" presStyleCnt="0"/>
      <dgm:spPr/>
    </dgm:pt>
    <dgm:pt modelId="{1856076B-5A8B-486A-B618-B1EF7B680A67}" type="pres">
      <dgm:prSet presAssocID="{B881430F-E56B-4217-AFB5-A0A554334D2F}" presName="compNode" presStyleCnt="0"/>
      <dgm:spPr/>
    </dgm:pt>
    <dgm:pt modelId="{C57F81C0-B9EB-4D85-A9B7-D508BC0E91B9}" type="pres">
      <dgm:prSet presAssocID="{B881430F-E56B-4217-AFB5-A0A554334D2F}" presName="bgRect" presStyleLbl="bgShp" presStyleIdx="3" presStyleCnt="4"/>
      <dgm:spPr/>
    </dgm:pt>
    <dgm:pt modelId="{3C47D72B-F887-489A-BA9B-21CAA59C00E5}" type="pres">
      <dgm:prSet presAssocID="{B881430F-E56B-4217-AFB5-A0A554334D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F25C6714-F949-4F13-B3F8-8ABA0B0650A0}" type="pres">
      <dgm:prSet presAssocID="{B881430F-E56B-4217-AFB5-A0A554334D2F}" presName="spaceRect" presStyleCnt="0"/>
      <dgm:spPr/>
    </dgm:pt>
    <dgm:pt modelId="{AA8E7F12-1A5D-4730-A3A4-212F0DCEFBED}" type="pres">
      <dgm:prSet presAssocID="{B881430F-E56B-4217-AFB5-A0A554334D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FA9B11-49F5-4056-80FE-B655D941C1F6}" type="presOf" srcId="{C386C15A-3753-4F77-956F-302BBDB2F326}" destId="{D1F4617F-B806-4938-9C4E-20D52C9E1222}" srcOrd="0" destOrd="0" presId="urn:microsoft.com/office/officeart/2018/2/layout/IconVerticalSolidList"/>
    <dgm:cxn modelId="{C9A57191-EDB3-4C55-9583-7C6FBB55E0A9}" type="presOf" srcId="{B881430F-E56B-4217-AFB5-A0A554334D2F}" destId="{AA8E7F12-1A5D-4730-A3A4-212F0DCEFBED}" srcOrd="0" destOrd="0" presId="urn:microsoft.com/office/officeart/2018/2/layout/IconVerticalSolidList"/>
    <dgm:cxn modelId="{1FBB6499-4FED-4984-87C3-D1E0966EDA4E}" type="presOf" srcId="{9877B32B-892F-4F05-AB84-75E454E4791C}" destId="{F0DA7D62-99A9-4D98-ADED-F8F9D65C5E7A}" srcOrd="0" destOrd="0" presId="urn:microsoft.com/office/officeart/2018/2/layout/IconVerticalSolidList"/>
    <dgm:cxn modelId="{2744C69A-E96A-4CDA-A153-84DC9A0C8602}" srcId="{C386C15A-3753-4F77-956F-302BBDB2F326}" destId="{29862F60-434F-4B5B-B4CD-91C7F03B331D}" srcOrd="1" destOrd="0" parTransId="{29DE8E13-C787-4FD7-9A49-B55C0EFB3BF7}" sibTransId="{3F8AC0CA-B1D4-4D42-8AB4-7AA516DCD5A7}"/>
    <dgm:cxn modelId="{25D4679E-F380-4849-B878-35D187764261}" type="presOf" srcId="{7086C526-96AB-421D-9AA2-DA469E2C867D}" destId="{CB9C2315-CB61-4AB9-89DA-F444CCEC0CDA}" srcOrd="0" destOrd="0" presId="urn:microsoft.com/office/officeart/2018/2/layout/IconVerticalSolidList"/>
    <dgm:cxn modelId="{50AB7E9F-9F01-4DF4-BBE7-EEC074C345FC}" srcId="{C386C15A-3753-4F77-956F-302BBDB2F326}" destId="{7086C526-96AB-421D-9AA2-DA469E2C867D}" srcOrd="0" destOrd="0" parTransId="{8D882564-CCA1-44B1-95FE-29C3A015BE57}" sibTransId="{9A3C5623-FB08-4AD3-B4BF-DC2BE6955EE3}"/>
    <dgm:cxn modelId="{8FC464A4-CAE9-40C2-BD6F-D6DA8BD98725}" srcId="{C386C15A-3753-4F77-956F-302BBDB2F326}" destId="{9877B32B-892F-4F05-AB84-75E454E4791C}" srcOrd="2" destOrd="0" parTransId="{95AA40EB-132E-404F-9C88-CB44936461BB}" sibTransId="{F0AC5B3F-A44C-4B6F-898A-58D80E24467A}"/>
    <dgm:cxn modelId="{515D68B4-5B33-4EC1-9FEC-43F659B1AB58}" srcId="{C386C15A-3753-4F77-956F-302BBDB2F326}" destId="{B881430F-E56B-4217-AFB5-A0A554334D2F}" srcOrd="3" destOrd="0" parTransId="{4F04EE60-29B0-4E8C-BA2D-7E8A7618E986}" sibTransId="{77EC8585-56D4-4E27-915B-7DE3DFD99753}"/>
    <dgm:cxn modelId="{5DFE63BF-B786-4940-AED0-987F24569610}" type="presOf" srcId="{29862F60-434F-4B5B-B4CD-91C7F03B331D}" destId="{A83C1E57-45F3-4AFB-974B-4522F16C438C}" srcOrd="0" destOrd="0" presId="urn:microsoft.com/office/officeart/2018/2/layout/IconVerticalSolidList"/>
    <dgm:cxn modelId="{45A2F47B-7D74-4F95-8E7E-BA061670A216}" type="presParOf" srcId="{D1F4617F-B806-4938-9C4E-20D52C9E1222}" destId="{8D823193-BCD1-4CBD-B705-E644DA6FF7D6}" srcOrd="0" destOrd="0" presId="urn:microsoft.com/office/officeart/2018/2/layout/IconVerticalSolidList"/>
    <dgm:cxn modelId="{4E6DEE90-5F3F-40AE-99C3-E17BBDE48C15}" type="presParOf" srcId="{8D823193-BCD1-4CBD-B705-E644DA6FF7D6}" destId="{68D90A4D-8FA2-4534-BA15-637C31E0DA0B}" srcOrd="0" destOrd="0" presId="urn:microsoft.com/office/officeart/2018/2/layout/IconVerticalSolidList"/>
    <dgm:cxn modelId="{919FDADF-7227-4E5D-8ABC-5B2C5EEAA9DB}" type="presParOf" srcId="{8D823193-BCD1-4CBD-B705-E644DA6FF7D6}" destId="{947951B8-978C-4AF6-8EDA-2380080A19E5}" srcOrd="1" destOrd="0" presId="urn:microsoft.com/office/officeart/2018/2/layout/IconVerticalSolidList"/>
    <dgm:cxn modelId="{68036767-F6CE-4C52-B271-35D7212B3AFE}" type="presParOf" srcId="{8D823193-BCD1-4CBD-B705-E644DA6FF7D6}" destId="{33C5A19D-7CED-4B09-923A-17EA43DB7A77}" srcOrd="2" destOrd="0" presId="urn:microsoft.com/office/officeart/2018/2/layout/IconVerticalSolidList"/>
    <dgm:cxn modelId="{9839E89C-4AB1-456E-B984-F98EC8E704FA}" type="presParOf" srcId="{8D823193-BCD1-4CBD-B705-E644DA6FF7D6}" destId="{CB9C2315-CB61-4AB9-89DA-F444CCEC0CDA}" srcOrd="3" destOrd="0" presId="urn:microsoft.com/office/officeart/2018/2/layout/IconVerticalSolidList"/>
    <dgm:cxn modelId="{55A35947-6AE4-415B-B523-E67BC6F9CB03}" type="presParOf" srcId="{D1F4617F-B806-4938-9C4E-20D52C9E1222}" destId="{0917C9AD-9F88-411C-BFD4-C35C2F701E3E}" srcOrd="1" destOrd="0" presId="urn:microsoft.com/office/officeart/2018/2/layout/IconVerticalSolidList"/>
    <dgm:cxn modelId="{DE76EA42-840A-4915-86A7-54D8C53CADF2}" type="presParOf" srcId="{D1F4617F-B806-4938-9C4E-20D52C9E1222}" destId="{5F6489DE-09E3-495E-B335-A0664AFA0D67}" srcOrd="2" destOrd="0" presId="urn:microsoft.com/office/officeart/2018/2/layout/IconVerticalSolidList"/>
    <dgm:cxn modelId="{7A660961-F94E-4926-AE8F-5E1E54509C07}" type="presParOf" srcId="{5F6489DE-09E3-495E-B335-A0664AFA0D67}" destId="{B3856721-7906-496C-938E-567AAE96D58E}" srcOrd="0" destOrd="0" presId="urn:microsoft.com/office/officeart/2018/2/layout/IconVerticalSolidList"/>
    <dgm:cxn modelId="{5FBA88F8-4349-4C27-9A79-96E7DAB41B5E}" type="presParOf" srcId="{5F6489DE-09E3-495E-B335-A0664AFA0D67}" destId="{74DC81AE-EDA0-4AA0-B3B7-069270D6F54F}" srcOrd="1" destOrd="0" presId="urn:microsoft.com/office/officeart/2018/2/layout/IconVerticalSolidList"/>
    <dgm:cxn modelId="{2416B8B0-2979-476D-B31B-7DDA3A0A9705}" type="presParOf" srcId="{5F6489DE-09E3-495E-B335-A0664AFA0D67}" destId="{235FC14B-7527-44D6-B5C4-B723DE2F4BE9}" srcOrd="2" destOrd="0" presId="urn:microsoft.com/office/officeart/2018/2/layout/IconVerticalSolidList"/>
    <dgm:cxn modelId="{FD371F5A-5033-4DDA-8941-635281513BFF}" type="presParOf" srcId="{5F6489DE-09E3-495E-B335-A0664AFA0D67}" destId="{A83C1E57-45F3-4AFB-974B-4522F16C438C}" srcOrd="3" destOrd="0" presId="urn:microsoft.com/office/officeart/2018/2/layout/IconVerticalSolidList"/>
    <dgm:cxn modelId="{E843C204-C0D2-4BA1-AF43-0EC4BFA62254}" type="presParOf" srcId="{D1F4617F-B806-4938-9C4E-20D52C9E1222}" destId="{A3D83BE2-94A0-4C4F-9E13-9F78D96AC190}" srcOrd="3" destOrd="0" presId="urn:microsoft.com/office/officeart/2018/2/layout/IconVerticalSolidList"/>
    <dgm:cxn modelId="{117A121A-BF77-4862-8CDD-A51D34E30D41}" type="presParOf" srcId="{D1F4617F-B806-4938-9C4E-20D52C9E1222}" destId="{5AB0122D-F2BF-4227-B120-4B748AFF8B80}" srcOrd="4" destOrd="0" presId="urn:microsoft.com/office/officeart/2018/2/layout/IconVerticalSolidList"/>
    <dgm:cxn modelId="{C8B667F1-3BA4-4088-A5B2-0EE56D9A8CAA}" type="presParOf" srcId="{5AB0122D-F2BF-4227-B120-4B748AFF8B80}" destId="{AE62CB44-2A03-4E24-80FA-63EC5C4F9E55}" srcOrd="0" destOrd="0" presId="urn:microsoft.com/office/officeart/2018/2/layout/IconVerticalSolidList"/>
    <dgm:cxn modelId="{0BBDB694-BE17-48F8-8F36-4A7C5FF95F7E}" type="presParOf" srcId="{5AB0122D-F2BF-4227-B120-4B748AFF8B80}" destId="{B0E49E75-5A3B-475D-BFC9-1EB1D6274872}" srcOrd="1" destOrd="0" presId="urn:microsoft.com/office/officeart/2018/2/layout/IconVerticalSolidList"/>
    <dgm:cxn modelId="{796D75C8-B06E-434B-BC5B-DB6DD3F2FDB1}" type="presParOf" srcId="{5AB0122D-F2BF-4227-B120-4B748AFF8B80}" destId="{33266DD9-E986-4AE4-B716-BD26AA46CDD8}" srcOrd="2" destOrd="0" presId="urn:microsoft.com/office/officeart/2018/2/layout/IconVerticalSolidList"/>
    <dgm:cxn modelId="{642988A4-86F3-412E-867D-417697F89205}" type="presParOf" srcId="{5AB0122D-F2BF-4227-B120-4B748AFF8B80}" destId="{F0DA7D62-99A9-4D98-ADED-F8F9D65C5E7A}" srcOrd="3" destOrd="0" presId="urn:microsoft.com/office/officeart/2018/2/layout/IconVerticalSolidList"/>
    <dgm:cxn modelId="{FF77783B-226B-4DB4-BAA2-515DABB8777B}" type="presParOf" srcId="{D1F4617F-B806-4938-9C4E-20D52C9E1222}" destId="{B2C1B821-A87A-44A6-BBA4-D982B565A2E4}" srcOrd="5" destOrd="0" presId="urn:microsoft.com/office/officeart/2018/2/layout/IconVerticalSolidList"/>
    <dgm:cxn modelId="{49377426-CDF3-4971-95A3-9E9B8C329A3E}" type="presParOf" srcId="{D1F4617F-B806-4938-9C4E-20D52C9E1222}" destId="{1856076B-5A8B-486A-B618-B1EF7B680A67}" srcOrd="6" destOrd="0" presId="urn:microsoft.com/office/officeart/2018/2/layout/IconVerticalSolidList"/>
    <dgm:cxn modelId="{6701D9CB-F147-403C-B0F6-0CFE9A3CF959}" type="presParOf" srcId="{1856076B-5A8B-486A-B618-B1EF7B680A67}" destId="{C57F81C0-B9EB-4D85-A9B7-D508BC0E91B9}" srcOrd="0" destOrd="0" presId="urn:microsoft.com/office/officeart/2018/2/layout/IconVerticalSolidList"/>
    <dgm:cxn modelId="{00EC9085-8197-4BCF-889C-C630ECE33D28}" type="presParOf" srcId="{1856076B-5A8B-486A-B618-B1EF7B680A67}" destId="{3C47D72B-F887-489A-BA9B-21CAA59C00E5}" srcOrd="1" destOrd="0" presId="urn:microsoft.com/office/officeart/2018/2/layout/IconVerticalSolidList"/>
    <dgm:cxn modelId="{B8606AF0-0C4C-433E-8B20-69CDD9E6BCAC}" type="presParOf" srcId="{1856076B-5A8B-486A-B618-B1EF7B680A67}" destId="{F25C6714-F949-4F13-B3F8-8ABA0B0650A0}" srcOrd="2" destOrd="0" presId="urn:microsoft.com/office/officeart/2018/2/layout/IconVerticalSolidList"/>
    <dgm:cxn modelId="{CFED3495-9237-4912-9088-5A643504441E}" type="presParOf" srcId="{1856076B-5A8B-486A-B618-B1EF7B680A67}" destId="{AA8E7F12-1A5D-4730-A3A4-212F0DCEFB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22B19-30FF-4E78-9F3F-27FD9F634376}">
      <dsp:nvSpPr>
        <dsp:cNvPr id="0" name=""/>
        <dsp:cNvSpPr/>
      </dsp:nvSpPr>
      <dsp:spPr>
        <a:xfrm>
          <a:off x="0" y="184482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kern="1200"/>
            <a:t>Raster =&gt; Image + Geoinformation</a:t>
          </a:r>
          <a:endParaRPr lang="en-US" sz="2800" kern="1200"/>
        </a:p>
      </dsp:txBody>
      <dsp:txXfrm>
        <a:off x="32784" y="217266"/>
        <a:ext cx="6430482" cy="606012"/>
      </dsp:txXfrm>
    </dsp:sp>
    <dsp:sp modelId="{9B9C63FF-69F4-44B8-ABA5-8E471E5AE85D}">
      <dsp:nvSpPr>
        <dsp:cNvPr id="0" name=""/>
        <dsp:cNvSpPr/>
      </dsp:nvSpPr>
      <dsp:spPr>
        <a:xfrm>
          <a:off x="0" y="856062"/>
          <a:ext cx="649605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/>
            <a:t>Image =&gt; Matrix elements representing cell value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/>
            <a:t>Geoinformation =&gt; Position on a map</a:t>
          </a:r>
          <a:endParaRPr lang="en-US" sz="2200" kern="1200"/>
        </a:p>
      </dsp:txBody>
      <dsp:txXfrm>
        <a:off x="0" y="856062"/>
        <a:ext cx="6496050" cy="1072260"/>
      </dsp:txXfrm>
    </dsp:sp>
    <dsp:sp modelId="{42A8AD4B-7C38-483F-9CF7-0B18B8AE723B}">
      <dsp:nvSpPr>
        <dsp:cNvPr id="0" name=""/>
        <dsp:cNvSpPr/>
      </dsp:nvSpPr>
      <dsp:spPr>
        <a:xfrm>
          <a:off x="0" y="1928322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kern="1200"/>
            <a:t>Package =&gt; ‘raster’</a:t>
          </a:r>
          <a:endParaRPr lang="en-US" sz="2800" kern="1200"/>
        </a:p>
      </dsp:txBody>
      <dsp:txXfrm>
        <a:off x="32784" y="1961106"/>
        <a:ext cx="6430482" cy="606012"/>
      </dsp:txXfrm>
    </dsp:sp>
    <dsp:sp modelId="{30F9F547-BDE5-484B-BA8B-85CDFFE838EB}">
      <dsp:nvSpPr>
        <dsp:cNvPr id="0" name=""/>
        <dsp:cNvSpPr/>
      </dsp:nvSpPr>
      <dsp:spPr>
        <a:xfrm>
          <a:off x="0" y="2599902"/>
          <a:ext cx="6496050" cy="220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kern="1200" dirty="0">
              <a:solidFill>
                <a:schemeClr val="tx1"/>
              </a:solidFill>
            </a:rPr>
            <a:t>Most common package</a:t>
          </a:r>
          <a:endParaRPr lang="en-US" sz="2200" b="1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kern="1200" dirty="0">
              <a:solidFill>
                <a:schemeClr val="tx1"/>
              </a:solidFill>
            </a:rPr>
            <a:t>Slow but memory efficient</a:t>
          </a:r>
          <a:endParaRPr lang="en-US" sz="2200" b="1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 dirty="0"/>
            <a:t>Command =&gt; </a:t>
          </a:r>
          <a:r>
            <a:rPr lang="en-GB" sz="2200" b="1" i="0" kern="1200" dirty="0">
              <a:solidFill>
                <a:srgbClr val="00B050"/>
              </a:solidFill>
            </a:rPr>
            <a:t>raster(</a:t>
          </a:r>
          <a:r>
            <a:rPr lang="en-GB" sz="2200" b="1" i="0" kern="1200" dirty="0" err="1">
              <a:solidFill>
                <a:srgbClr val="00B050"/>
              </a:solidFill>
            </a:rPr>
            <a:t>filepath+filename</a:t>
          </a:r>
          <a:r>
            <a:rPr lang="en-GB" sz="2200" b="1" i="0" kern="1200" dirty="0">
              <a:solidFill>
                <a:srgbClr val="00B050"/>
              </a:solidFill>
            </a:rPr>
            <a:t>)</a:t>
          </a:r>
          <a:endParaRPr lang="en-US" sz="2200" kern="1200" dirty="0">
            <a:solidFill>
              <a:srgbClr val="00B050"/>
            </a:solidFill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 dirty="0"/>
            <a:t>Casts a non-raster object to a raster object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 dirty="0"/>
            <a:t>Reads a file from disk and loads as raster</a:t>
          </a:r>
          <a:endParaRPr lang="en-US" sz="2200" kern="1200" dirty="0"/>
        </a:p>
      </dsp:txBody>
      <dsp:txXfrm>
        <a:off x="0" y="2599902"/>
        <a:ext cx="6496050" cy="220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340D5-9DB0-48B3-9991-FE3B04203965}">
      <dsp:nvSpPr>
        <dsp:cNvPr id="0" name=""/>
        <dsp:cNvSpPr/>
      </dsp:nvSpPr>
      <dsp:spPr>
        <a:xfrm>
          <a:off x="0" y="2793233"/>
          <a:ext cx="1275433" cy="1832663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0709" tIns="128016" rIns="90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 err="1"/>
            <a:t>Crs</a:t>
          </a:r>
          <a:r>
            <a:rPr lang="en-GB" sz="1800" b="1" kern="1200" dirty="0"/>
            <a:t>() </a:t>
          </a:r>
          <a:endParaRPr lang="en-US" sz="1800" kern="1200" dirty="0"/>
        </a:p>
      </dsp:txBody>
      <dsp:txXfrm>
        <a:off x="0" y="2793233"/>
        <a:ext cx="1275433" cy="1832663"/>
      </dsp:txXfrm>
    </dsp:sp>
    <dsp:sp modelId="{362B36B5-0DD9-4296-8D31-0BBBD3E71CCD}">
      <dsp:nvSpPr>
        <dsp:cNvPr id="0" name=""/>
        <dsp:cNvSpPr/>
      </dsp:nvSpPr>
      <dsp:spPr>
        <a:xfrm>
          <a:off x="1275433" y="2793233"/>
          <a:ext cx="3826301" cy="18326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5" tIns="165100" rIns="7761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300" b="1" kern="1200" dirty="0"/>
            <a:t>1. Sets or gets the </a:t>
          </a:r>
          <a:r>
            <a:rPr lang="en-GB" sz="1300" b="1" kern="1200" dirty="0" err="1"/>
            <a:t>crs</a:t>
          </a:r>
          <a:r>
            <a:rPr lang="en-GB" sz="1300" b="1" kern="1200" dirty="0"/>
            <a:t> of a raster or a vector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300" b="1" kern="1200" dirty="0"/>
            <a:t>2. Projection system, datum</a:t>
          </a:r>
          <a:endParaRPr lang="en-US" sz="1300" kern="1200" dirty="0"/>
        </a:p>
      </dsp:txBody>
      <dsp:txXfrm>
        <a:off x="1275433" y="2793233"/>
        <a:ext cx="3826301" cy="1832663"/>
      </dsp:txXfrm>
    </dsp:sp>
    <dsp:sp modelId="{CBEBB96F-2957-46DB-BF5B-4B805A3CD6EF}">
      <dsp:nvSpPr>
        <dsp:cNvPr id="0" name=""/>
        <dsp:cNvSpPr/>
      </dsp:nvSpPr>
      <dsp:spPr>
        <a:xfrm rot="10800000">
          <a:off x="0" y="2086"/>
          <a:ext cx="1275433" cy="281863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09" tIns="128016" rIns="90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Raster Properties</a:t>
          </a:r>
          <a:endParaRPr lang="en-US" sz="1800" kern="1200"/>
        </a:p>
      </dsp:txBody>
      <dsp:txXfrm rot="-10800000">
        <a:off x="0" y="2086"/>
        <a:ext cx="1275433" cy="1832113"/>
      </dsp:txXfrm>
    </dsp:sp>
    <dsp:sp modelId="{24453A81-9486-4822-BEF0-27549A48FD66}">
      <dsp:nvSpPr>
        <dsp:cNvPr id="0" name=""/>
        <dsp:cNvSpPr/>
      </dsp:nvSpPr>
      <dsp:spPr>
        <a:xfrm>
          <a:off x="1275433" y="2086"/>
          <a:ext cx="3826301" cy="1832113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5" tIns="165100" rIns="7761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300" b="1" kern="1200" dirty="0"/>
            <a:t>1. Dimension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2. Resolution(metre/degree) =&gt; </a:t>
          </a:r>
          <a:r>
            <a:rPr lang="en-GB" sz="1300" b="1" kern="1200" dirty="0">
              <a:solidFill>
                <a:srgbClr val="00B050"/>
              </a:solidFill>
            </a:rPr>
            <a:t>res(</a:t>
          </a:r>
          <a:r>
            <a:rPr lang="en-GB" sz="1300" b="1" kern="1200" dirty="0" err="1">
              <a:solidFill>
                <a:srgbClr val="00B050"/>
              </a:solidFill>
            </a:rPr>
            <a:t>rast</a:t>
          </a:r>
          <a:r>
            <a:rPr lang="en-GB" sz="1300" b="1" kern="1200" dirty="0">
              <a:solidFill>
                <a:srgbClr val="00B050"/>
              </a:solidFill>
            </a:rPr>
            <a:t>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3. Extent =&gt; </a:t>
          </a:r>
          <a:r>
            <a:rPr lang="en-GB" sz="1300" b="1" kern="1200" dirty="0">
              <a:solidFill>
                <a:srgbClr val="00B050"/>
              </a:solidFill>
            </a:rPr>
            <a:t>extent(</a:t>
          </a:r>
          <a:r>
            <a:rPr lang="en-GB" sz="1300" b="1" kern="1200" dirty="0" err="1">
              <a:solidFill>
                <a:srgbClr val="00B050"/>
              </a:solidFill>
            </a:rPr>
            <a:t>rast</a:t>
          </a:r>
          <a:r>
            <a:rPr lang="en-GB" sz="1300" b="1" kern="1200" dirty="0">
              <a:solidFill>
                <a:srgbClr val="00B050"/>
              </a:solidFill>
            </a:rPr>
            <a:t>)</a:t>
          </a:r>
          <a:endParaRPr lang="en-US" sz="1300" kern="1200" dirty="0">
            <a:solidFill>
              <a:srgbClr val="00B050"/>
            </a:solidFill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4. Values =&gt; </a:t>
          </a:r>
          <a:r>
            <a:rPr lang="en-GB" sz="1300" b="1" kern="1200" dirty="0">
              <a:solidFill>
                <a:srgbClr val="00B050"/>
              </a:solidFill>
            </a:rPr>
            <a:t>values(</a:t>
          </a:r>
          <a:r>
            <a:rPr lang="en-GB" sz="1300" b="1" kern="1200" dirty="0" err="1">
              <a:solidFill>
                <a:srgbClr val="00B050"/>
              </a:solidFill>
            </a:rPr>
            <a:t>rast</a:t>
          </a:r>
          <a:r>
            <a:rPr lang="en-GB" sz="1300" b="1" kern="1200" dirty="0">
              <a:solidFill>
                <a:srgbClr val="00B050"/>
              </a:solidFill>
            </a:rPr>
            <a:t>), unique(</a:t>
          </a:r>
          <a:r>
            <a:rPr lang="en-GB" sz="1300" b="1" kern="1200" dirty="0" err="1">
              <a:solidFill>
                <a:srgbClr val="00B050"/>
              </a:solidFill>
            </a:rPr>
            <a:t>rast</a:t>
          </a:r>
          <a:r>
            <a:rPr lang="en-GB" sz="1300" b="1" kern="1200" dirty="0">
              <a:solidFill>
                <a:srgbClr val="00B050"/>
              </a:solidFill>
            </a:rPr>
            <a:t>)</a:t>
          </a:r>
          <a:endParaRPr lang="en-US" sz="1300" kern="1200" dirty="0">
            <a:solidFill>
              <a:srgbClr val="00B050"/>
            </a:solidFill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5. Coordinate Reference System =&gt; </a:t>
          </a:r>
          <a:r>
            <a:rPr lang="en-GB" sz="1300" b="1" kern="1200" dirty="0" err="1">
              <a:solidFill>
                <a:srgbClr val="00B050"/>
              </a:solidFill>
            </a:rPr>
            <a:t>crs</a:t>
          </a:r>
          <a:r>
            <a:rPr lang="en-GB" sz="1300" b="1" kern="1200" dirty="0">
              <a:solidFill>
                <a:srgbClr val="00B050"/>
              </a:solidFill>
            </a:rPr>
            <a:t>(</a:t>
          </a:r>
          <a:r>
            <a:rPr lang="en-GB" sz="1300" b="1" kern="1200" dirty="0" err="1">
              <a:solidFill>
                <a:srgbClr val="00B050"/>
              </a:solidFill>
            </a:rPr>
            <a:t>rast</a:t>
          </a:r>
          <a:r>
            <a:rPr lang="en-GB" sz="1300" b="1" kern="1200" dirty="0">
              <a:solidFill>
                <a:srgbClr val="00B050"/>
              </a:solidFill>
            </a:rPr>
            <a:t>)</a:t>
          </a:r>
          <a:endParaRPr lang="en-US" sz="1300" kern="1200" dirty="0"/>
        </a:p>
      </dsp:txBody>
      <dsp:txXfrm>
        <a:off x="1275433" y="2086"/>
        <a:ext cx="3826301" cy="1832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715B5-BFA1-4D78-9263-46BA4CB266FD}">
      <dsp:nvSpPr>
        <dsp:cNvPr id="0" name=""/>
        <dsp:cNvSpPr/>
      </dsp:nvSpPr>
      <dsp:spPr>
        <a:xfrm>
          <a:off x="2" y="1010"/>
          <a:ext cx="5101729" cy="1228695"/>
        </a:xfrm>
        <a:prstGeom prst="roundRect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Spatial objects must have same </a:t>
          </a:r>
          <a:r>
            <a:rPr lang="en-GB" sz="2000" b="1" i="0" kern="1200" dirty="0" err="1"/>
            <a:t>crs</a:t>
          </a:r>
          <a:endParaRPr lang="en-US" sz="2000" kern="1200" dirty="0"/>
        </a:p>
      </dsp:txBody>
      <dsp:txXfrm>
        <a:off x="59982" y="60990"/>
        <a:ext cx="4981769" cy="1108735"/>
      </dsp:txXfrm>
    </dsp:sp>
    <dsp:sp modelId="{2D420856-D32C-4C37-B953-D56718010D7F}">
      <dsp:nvSpPr>
        <dsp:cNvPr id="0" name=""/>
        <dsp:cNvSpPr/>
      </dsp:nvSpPr>
      <dsp:spPr>
        <a:xfrm>
          <a:off x="2" y="1272993"/>
          <a:ext cx="5101729" cy="1248555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 err="1">
              <a:solidFill>
                <a:srgbClr val="00B050"/>
              </a:solidFill>
            </a:rPr>
            <a:t>projectRaster</a:t>
          </a:r>
          <a:r>
            <a:rPr lang="en-GB" sz="2000" b="1" i="0" kern="1200" dirty="0">
              <a:solidFill>
                <a:srgbClr val="00B050"/>
              </a:solidFill>
            </a:rPr>
            <a:t>(rast1, </a:t>
          </a:r>
          <a:r>
            <a:rPr lang="en-GB" sz="2000" b="1" i="0" kern="1200" dirty="0" err="1">
              <a:solidFill>
                <a:srgbClr val="00B050"/>
              </a:solidFill>
            </a:rPr>
            <a:t>crs</a:t>
          </a:r>
          <a:r>
            <a:rPr lang="en-GB" sz="2000" b="1" i="0" kern="1200" dirty="0">
              <a:solidFill>
                <a:srgbClr val="00B050"/>
              </a:solidFill>
            </a:rPr>
            <a:t> = </a:t>
          </a:r>
          <a:r>
            <a:rPr lang="en-GB" sz="2000" b="1" i="0" kern="1200" dirty="0" err="1">
              <a:solidFill>
                <a:srgbClr val="00B050"/>
              </a:solidFill>
            </a:rPr>
            <a:t>crs</a:t>
          </a:r>
          <a:r>
            <a:rPr lang="en-GB" sz="2000" b="1" i="0" kern="1200" dirty="0">
              <a:solidFill>
                <a:srgbClr val="00B050"/>
              </a:solidFill>
            </a:rPr>
            <a:t>(rast2))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solidFill>
                <a:schemeClr val="bg1"/>
              </a:solidFill>
            </a:rPr>
            <a:t>rast1’s </a:t>
          </a:r>
          <a:r>
            <a:rPr lang="en-GB" sz="2000" b="1" i="0" kern="1200" dirty="0" err="1">
              <a:solidFill>
                <a:schemeClr val="bg1"/>
              </a:solidFill>
            </a:rPr>
            <a:t>crs</a:t>
          </a:r>
          <a:r>
            <a:rPr lang="en-GB" sz="2000" b="1" i="0" kern="1200" dirty="0">
              <a:solidFill>
                <a:schemeClr val="bg1"/>
              </a:solidFill>
            </a:rPr>
            <a:t> converts to rast2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0951" y="1333942"/>
        <a:ext cx="4979831" cy="1126657"/>
      </dsp:txXfrm>
    </dsp:sp>
    <dsp:sp modelId="{8819CAB0-A9A6-4ACC-A294-43EA1734CC4D}">
      <dsp:nvSpPr>
        <dsp:cNvPr id="0" name=""/>
        <dsp:cNvSpPr/>
      </dsp:nvSpPr>
      <dsp:spPr>
        <a:xfrm>
          <a:off x="2" y="2564836"/>
          <a:ext cx="5101728" cy="1217267"/>
        </a:xfrm>
        <a:prstGeom prst="roundRect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 err="1">
              <a:solidFill>
                <a:srgbClr val="00B050"/>
              </a:solidFill>
            </a:rPr>
            <a:t>projectRaster</a:t>
          </a:r>
          <a:r>
            <a:rPr lang="en-GB" sz="2000" b="1" i="0" kern="1200" dirty="0">
              <a:solidFill>
                <a:srgbClr val="00B050"/>
              </a:solidFill>
            </a:rPr>
            <a:t>(rast1, rast2)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rast1’s geoinformation converts to rast2</a:t>
          </a:r>
        </a:p>
      </dsp:txBody>
      <dsp:txXfrm>
        <a:off x="59424" y="2624258"/>
        <a:ext cx="4982884" cy="1098423"/>
      </dsp:txXfrm>
    </dsp:sp>
    <dsp:sp modelId="{F9B649F5-DC11-44FC-897E-5A1C0E04E51B}">
      <dsp:nvSpPr>
        <dsp:cNvPr id="0" name=""/>
        <dsp:cNvSpPr/>
      </dsp:nvSpPr>
      <dsp:spPr>
        <a:xfrm>
          <a:off x="2" y="3825391"/>
          <a:ext cx="5099865" cy="1357995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>
              <a:solidFill>
                <a:srgbClr val="00B050"/>
              </a:solidFill>
            </a:rPr>
            <a:t>projectRaster</a:t>
          </a:r>
          <a:r>
            <a:rPr lang="en-US" sz="2000" b="1" i="0" kern="1200" dirty="0">
              <a:solidFill>
                <a:srgbClr val="00B050"/>
              </a:solidFill>
            </a:rPr>
            <a:t> (rast1, rast2, method =?)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Method = ‘</a:t>
          </a:r>
          <a:r>
            <a:rPr lang="en-US" sz="2000" b="1" kern="1200" dirty="0" err="1"/>
            <a:t>ngb</a:t>
          </a:r>
          <a:r>
            <a:rPr lang="en-US" sz="2000" b="1" kern="1200" dirty="0"/>
            <a:t>’/‘bilinear’</a:t>
          </a:r>
        </a:p>
      </dsp:txBody>
      <dsp:txXfrm>
        <a:off x="66294" y="3891683"/>
        <a:ext cx="4967281" cy="1225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03EED-3A33-432A-B46B-34A1D7A59348}">
      <dsp:nvSpPr>
        <dsp:cNvPr id="0" name=""/>
        <dsp:cNvSpPr/>
      </dsp:nvSpPr>
      <dsp:spPr>
        <a:xfrm rot="5400000">
          <a:off x="2453916" y="-852107"/>
          <a:ext cx="772923" cy="267329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Per pixel algebra</a:t>
          </a:r>
          <a:endParaRPr lang="en-US" sz="1600" b="1" kern="1200" dirty="0"/>
        </a:p>
      </dsp:txBody>
      <dsp:txXfrm rot="-5400000">
        <a:off x="1503730" y="135810"/>
        <a:ext cx="2635566" cy="697461"/>
      </dsp:txXfrm>
    </dsp:sp>
    <dsp:sp modelId="{0DF19A79-F56F-4857-888E-D910DD5AB021}">
      <dsp:nvSpPr>
        <dsp:cNvPr id="0" name=""/>
        <dsp:cNvSpPr/>
      </dsp:nvSpPr>
      <dsp:spPr>
        <a:xfrm>
          <a:off x="0" y="1463"/>
          <a:ext cx="1503729" cy="9661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kern="1200"/>
            <a:t>Local</a:t>
          </a:r>
          <a:endParaRPr lang="en-US" sz="2700" kern="1200"/>
        </a:p>
      </dsp:txBody>
      <dsp:txXfrm>
        <a:off x="47164" y="48627"/>
        <a:ext cx="1409401" cy="871825"/>
      </dsp:txXfrm>
    </dsp:sp>
    <dsp:sp modelId="{38225730-BF87-45F6-80FF-F3FD577D168E}">
      <dsp:nvSpPr>
        <dsp:cNvPr id="0" name=""/>
        <dsp:cNvSpPr/>
      </dsp:nvSpPr>
      <dsp:spPr>
        <a:xfrm rot="5400000">
          <a:off x="2453916" y="162353"/>
          <a:ext cx="772923" cy="2673297"/>
        </a:xfrm>
        <a:prstGeom prst="round2Same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i="0" kern="1200" dirty="0"/>
            <a:t>Uniform change throughout the map</a:t>
          </a:r>
          <a:endParaRPr lang="en-US" sz="1600" kern="1200" dirty="0"/>
        </a:p>
      </dsp:txBody>
      <dsp:txXfrm rot="-5400000">
        <a:off x="1503730" y="1150271"/>
        <a:ext cx="2635566" cy="697461"/>
      </dsp:txXfrm>
    </dsp:sp>
    <dsp:sp modelId="{CC6678C6-B659-43A1-9AB7-4256B62A4D4D}">
      <dsp:nvSpPr>
        <dsp:cNvPr id="0" name=""/>
        <dsp:cNvSpPr/>
      </dsp:nvSpPr>
      <dsp:spPr>
        <a:xfrm>
          <a:off x="0" y="1015925"/>
          <a:ext cx="1503729" cy="966153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kern="1200"/>
            <a:t>Global</a:t>
          </a:r>
          <a:endParaRPr lang="en-US" sz="2700" kern="1200"/>
        </a:p>
      </dsp:txBody>
      <dsp:txXfrm>
        <a:off x="47164" y="1063089"/>
        <a:ext cx="1409401" cy="871825"/>
      </dsp:txXfrm>
    </dsp:sp>
    <dsp:sp modelId="{82F8303F-5CAA-4E85-9E76-C0915F0F50C3}">
      <dsp:nvSpPr>
        <dsp:cNvPr id="0" name=""/>
        <dsp:cNvSpPr/>
      </dsp:nvSpPr>
      <dsp:spPr>
        <a:xfrm rot="5400000">
          <a:off x="2453916" y="1176815"/>
          <a:ext cx="772923" cy="2673297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i="0" kern="1200" dirty="0"/>
            <a:t>Pixel change based on neighbourhood values</a:t>
          </a:r>
          <a:endParaRPr lang="en-US" sz="1600" kern="1200" dirty="0"/>
        </a:p>
      </dsp:txBody>
      <dsp:txXfrm rot="-5400000">
        <a:off x="1503730" y="2164733"/>
        <a:ext cx="2635566" cy="697461"/>
      </dsp:txXfrm>
    </dsp:sp>
    <dsp:sp modelId="{3757D6A4-329B-4A8A-AE99-AE4BEC31AB84}">
      <dsp:nvSpPr>
        <dsp:cNvPr id="0" name=""/>
        <dsp:cNvSpPr/>
      </dsp:nvSpPr>
      <dsp:spPr>
        <a:xfrm>
          <a:off x="0" y="2030387"/>
          <a:ext cx="1503729" cy="966153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kern="1200"/>
            <a:t>Focal</a:t>
          </a:r>
          <a:endParaRPr lang="en-US" sz="2700" kern="1200"/>
        </a:p>
      </dsp:txBody>
      <dsp:txXfrm>
        <a:off x="47164" y="2077551"/>
        <a:ext cx="1409401" cy="871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5C784-0400-4C04-B73F-23B198C99DC8}">
      <dsp:nvSpPr>
        <dsp:cNvPr id="0" name=""/>
        <dsp:cNvSpPr/>
      </dsp:nvSpPr>
      <dsp:spPr>
        <a:xfrm>
          <a:off x="2037" y="2195"/>
          <a:ext cx="4087047" cy="1449067"/>
        </a:xfrm>
        <a:prstGeom prst="roundRect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Local: E.g. Raster Addition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rast3 = rast1+ rast2</a:t>
          </a:r>
        </a:p>
      </dsp:txBody>
      <dsp:txXfrm>
        <a:off x="72775" y="72933"/>
        <a:ext cx="3945571" cy="1307591"/>
      </dsp:txXfrm>
    </dsp:sp>
    <dsp:sp modelId="{564AED2C-7BB3-4493-BA2F-874E6B4A1565}">
      <dsp:nvSpPr>
        <dsp:cNvPr id="0" name=""/>
        <dsp:cNvSpPr/>
      </dsp:nvSpPr>
      <dsp:spPr>
        <a:xfrm>
          <a:off x="0" y="1527613"/>
          <a:ext cx="4172951" cy="1449067"/>
        </a:xfrm>
        <a:prstGeom prst="roundRect">
          <a:avLst/>
        </a:prstGeom>
        <a:gradFill rotWithShape="0">
          <a:gsLst>
            <a:gs pos="0">
              <a:schemeClr val="bg2"/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Global: E.g. Scalar product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00B050"/>
              </a:solidFill>
            </a:rPr>
            <a:t>rast3 = 5*rast2</a:t>
          </a:r>
          <a:endParaRPr lang="en-US" sz="1800" b="1" kern="1200" dirty="0">
            <a:solidFill>
              <a:srgbClr val="00B050"/>
            </a:solidFill>
          </a:endParaRPr>
        </a:p>
      </dsp:txBody>
      <dsp:txXfrm>
        <a:off x="70738" y="1598351"/>
        <a:ext cx="4031475" cy="1307591"/>
      </dsp:txXfrm>
    </dsp:sp>
    <dsp:sp modelId="{30495352-DB2D-478C-899D-8A1CCB736F51}">
      <dsp:nvSpPr>
        <dsp:cNvPr id="0" name=""/>
        <dsp:cNvSpPr/>
      </dsp:nvSpPr>
      <dsp:spPr>
        <a:xfrm>
          <a:off x="2037" y="3045236"/>
          <a:ext cx="4172951" cy="1449067"/>
        </a:xfrm>
        <a:prstGeom prst="round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Focal: E.g. Slope computation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00B050"/>
              </a:solidFill>
            </a:rPr>
            <a:t>rast3 = terrain (rast2, opt = ‘slope’)</a:t>
          </a:r>
          <a:endParaRPr lang="en-US" sz="1800" b="1" kern="1200" dirty="0">
            <a:solidFill>
              <a:srgbClr val="00B050"/>
            </a:solidFill>
          </a:endParaRPr>
        </a:p>
      </dsp:txBody>
      <dsp:txXfrm>
        <a:off x="72775" y="3115974"/>
        <a:ext cx="4031475" cy="13075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4D-8FA2-4534-BA15-637C31E0DA0B}">
      <dsp:nvSpPr>
        <dsp:cNvPr id="0" name=""/>
        <dsp:cNvSpPr/>
      </dsp:nvSpPr>
      <dsp:spPr>
        <a:xfrm>
          <a:off x="0" y="5085"/>
          <a:ext cx="6016232" cy="762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51B8-978C-4AF6-8EDA-2380080A19E5}">
      <dsp:nvSpPr>
        <dsp:cNvPr id="0" name=""/>
        <dsp:cNvSpPr/>
      </dsp:nvSpPr>
      <dsp:spPr>
        <a:xfrm>
          <a:off x="230755" y="175150"/>
          <a:ext cx="419964" cy="419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C2315-CB61-4AB9-89DA-F444CCEC0CDA}">
      <dsp:nvSpPr>
        <dsp:cNvPr id="0" name=""/>
        <dsp:cNvSpPr/>
      </dsp:nvSpPr>
      <dsp:spPr>
        <a:xfrm>
          <a:off x="881474" y="3514"/>
          <a:ext cx="4922640" cy="76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1" tIns="80811" rIns="80811" bIns="808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Filtering: Returns raster with logical values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rast2 &lt;- (rast1 &gt;100)</a:t>
          </a:r>
        </a:p>
      </dsp:txBody>
      <dsp:txXfrm>
        <a:off x="881474" y="3514"/>
        <a:ext cx="4922640" cy="763572"/>
      </dsp:txXfrm>
    </dsp:sp>
    <dsp:sp modelId="{B3856721-7906-496C-938E-567AAE96D58E}">
      <dsp:nvSpPr>
        <dsp:cNvPr id="0" name=""/>
        <dsp:cNvSpPr/>
      </dsp:nvSpPr>
      <dsp:spPr>
        <a:xfrm>
          <a:off x="0" y="946750"/>
          <a:ext cx="6016232" cy="762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C81AE-EDA0-4AA0-B3B7-069270D6F54F}">
      <dsp:nvSpPr>
        <dsp:cNvPr id="0" name=""/>
        <dsp:cNvSpPr/>
      </dsp:nvSpPr>
      <dsp:spPr>
        <a:xfrm>
          <a:off x="230755" y="1118386"/>
          <a:ext cx="419964" cy="419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C1E57-45F3-4AFB-974B-4522F16C438C}">
      <dsp:nvSpPr>
        <dsp:cNvPr id="0" name=""/>
        <dsp:cNvSpPr/>
      </dsp:nvSpPr>
      <dsp:spPr>
        <a:xfrm>
          <a:off x="881474" y="946750"/>
          <a:ext cx="4922640" cy="76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1" tIns="80811" rIns="80811" bIns="808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Merging: Combines multiple raster to one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rast3 &lt;- merge (rast1, rast2)</a:t>
          </a:r>
        </a:p>
      </dsp:txBody>
      <dsp:txXfrm>
        <a:off x="881474" y="946750"/>
        <a:ext cx="4922640" cy="763572"/>
      </dsp:txXfrm>
    </dsp:sp>
    <dsp:sp modelId="{AE62CB44-2A03-4E24-80FA-63EC5C4F9E55}">
      <dsp:nvSpPr>
        <dsp:cNvPr id="0" name=""/>
        <dsp:cNvSpPr/>
      </dsp:nvSpPr>
      <dsp:spPr>
        <a:xfrm>
          <a:off x="0" y="1889986"/>
          <a:ext cx="6016232" cy="762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49E75-5A3B-475D-BFC9-1EB1D6274872}">
      <dsp:nvSpPr>
        <dsp:cNvPr id="0" name=""/>
        <dsp:cNvSpPr/>
      </dsp:nvSpPr>
      <dsp:spPr>
        <a:xfrm>
          <a:off x="230755" y="2061622"/>
          <a:ext cx="419964" cy="419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7D62-99A9-4D98-ADED-F8F9D65C5E7A}">
      <dsp:nvSpPr>
        <dsp:cNvPr id="0" name=""/>
        <dsp:cNvSpPr/>
      </dsp:nvSpPr>
      <dsp:spPr>
        <a:xfrm>
          <a:off x="881474" y="1889986"/>
          <a:ext cx="4922640" cy="76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1" tIns="80811" rIns="80811" bIns="808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Cropping: Clips raster by extent object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00B050"/>
              </a:solidFill>
            </a:rPr>
            <a:t>rast3 &lt;-  crop (rast1, extent(spatial object))</a:t>
          </a:r>
          <a:endParaRPr lang="en-US" sz="1800" kern="1200" dirty="0">
            <a:solidFill>
              <a:srgbClr val="00B050"/>
            </a:solidFill>
          </a:endParaRPr>
        </a:p>
      </dsp:txBody>
      <dsp:txXfrm>
        <a:off x="881474" y="1889986"/>
        <a:ext cx="4922640" cy="763572"/>
      </dsp:txXfrm>
    </dsp:sp>
    <dsp:sp modelId="{C57F81C0-B9EB-4D85-A9B7-D508BC0E91B9}">
      <dsp:nvSpPr>
        <dsp:cNvPr id="0" name=""/>
        <dsp:cNvSpPr/>
      </dsp:nvSpPr>
      <dsp:spPr>
        <a:xfrm>
          <a:off x="0" y="2833222"/>
          <a:ext cx="6016232" cy="762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D72B-F887-489A-BA9B-21CAA59C00E5}">
      <dsp:nvSpPr>
        <dsp:cNvPr id="0" name=""/>
        <dsp:cNvSpPr/>
      </dsp:nvSpPr>
      <dsp:spPr>
        <a:xfrm>
          <a:off x="230755" y="3004858"/>
          <a:ext cx="419964" cy="419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E7F12-1A5D-4730-A3A4-212F0DCEFBED}">
      <dsp:nvSpPr>
        <dsp:cNvPr id="0" name=""/>
        <dsp:cNvSpPr/>
      </dsp:nvSpPr>
      <dsp:spPr>
        <a:xfrm>
          <a:off x="881474" y="2833222"/>
          <a:ext cx="4922640" cy="76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1" tIns="80811" rIns="80811" bIns="808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Masking: Ignores pixels lying outside a boundary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rgbClr val="00B050"/>
              </a:solidFill>
            </a:rPr>
            <a:t>rast3 &lt;- crop (rast1, </a:t>
          </a:r>
          <a:r>
            <a:rPr lang="en-GB" sz="1600" b="1" kern="1200" dirty="0" err="1">
              <a:solidFill>
                <a:srgbClr val="00B050"/>
              </a:solidFill>
            </a:rPr>
            <a:t>shp</a:t>
          </a:r>
          <a:r>
            <a:rPr lang="en-GB" sz="1600" b="1" kern="1200" dirty="0">
              <a:solidFill>
                <a:srgbClr val="00B050"/>
              </a:solidFill>
            </a:rPr>
            <a:t>)</a:t>
          </a:r>
          <a:endParaRPr lang="en-US" sz="1600" kern="1200" dirty="0">
            <a:solidFill>
              <a:srgbClr val="00B050"/>
            </a:solidFill>
          </a:endParaRPr>
        </a:p>
      </dsp:txBody>
      <dsp:txXfrm>
        <a:off x="881474" y="2833222"/>
        <a:ext cx="4922640" cy="76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014A-DABB-4433-AF78-994F5767659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67211-4AC6-4D9B-93E3-4E8D87A2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FA28-7136-4519-BED0-D69DA2197ECB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519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948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04975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093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477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6135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F61F-E9A2-49EE-9D31-AC6E8A23035C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ED-1391-4D80-BA82-4CCA30C5674D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2277-649B-4F78-800B-3065967636D7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AC0B-134F-4E48-B3B4-36506D37A0AF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2D2-77B1-40AC-8649-B7846A581C5F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CB7-4A6C-4994-8819-06AABE8452DF}" type="datetime1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C69A-BE07-4E86-84A1-B281F856D999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FDD0-A8D0-4C01-90FC-AB5595C1C0D1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336D-00BA-431D-BADA-C2DC19A30FFD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373D-24C6-43B0-9E9B-20F2974397A8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B0296-239C-4B53-85A7-6F8EA8518880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2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Colors" Target="../diagrams/colors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diagramQuickStyle" Target="../diagrams/quickStyle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4.xml"/><Relationship Id="rId10" Type="http://schemas.openxmlformats.org/officeDocument/2006/relationships/diagramData" Target="../diagrams/data5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map-algebra-global-zonal-focal-local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32.72.155.230:3838/r/geometric-operations-with-rast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EF1911-1E3C-433F-AF92-299918C5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</a:blip>
          <a:srcRect t="8191" r="1" b="7498"/>
          <a:stretch/>
        </p:blipFill>
        <p:spPr>
          <a:xfrm>
            <a:off x="20" y="10"/>
            <a:ext cx="121858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1584-163E-48F2-B37C-92886005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4" y="2503234"/>
            <a:ext cx="7376719" cy="1245310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 Spatial: Raster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39F5D-A8D3-4D8E-BE97-29A36510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796" y="3876680"/>
            <a:ext cx="6894576" cy="1720342"/>
          </a:xfrm>
        </p:spPr>
        <p:txBody>
          <a:bodyPr>
            <a:normAutofit/>
          </a:bodyPr>
          <a:lstStyle/>
          <a:p>
            <a:pPr algn="r"/>
            <a:r>
              <a:rPr lang="en-GB" sz="3200" b="1" dirty="0">
                <a:solidFill>
                  <a:srgbClr val="FFFF00"/>
                </a:solidFill>
                <a:latin typeface="+mn-lt"/>
              </a:rPr>
              <a:t>Sushant Banjara</a:t>
            </a:r>
          </a:p>
          <a:p>
            <a:pPr algn="r"/>
            <a:r>
              <a:rPr lang="en-GB" sz="3200" b="1" dirty="0">
                <a:solidFill>
                  <a:srgbClr val="FFFF00"/>
                </a:solidFill>
                <a:latin typeface="+mn-lt"/>
              </a:rPr>
              <a:t>Pre-doctoral Fellow, EPIC</a:t>
            </a:r>
          </a:p>
          <a:p>
            <a:pPr algn="r"/>
            <a:endParaRPr lang="en-GB" sz="32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E01B-6967-4850-A74F-6DEA1F78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6" y="6356350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612232-5833-40E6-B1E4-7C949102872F}" type="datetime1">
              <a:rPr lang="en-US" sz="1500">
                <a:solidFill>
                  <a:schemeClr val="bg1"/>
                </a:solidFill>
                <a:latin typeface="+mj-lt"/>
              </a:rPr>
              <a:pPr>
                <a:spcAft>
                  <a:spcPts val="600"/>
                </a:spcAft>
              </a:pPr>
              <a:t>7/23/2020</a:t>
            </a:fld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6BA8-67E4-4DDB-9D77-0566A76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5872" y="6356350"/>
            <a:ext cx="11430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bg1"/>
                </a:solidFill>
                <a:latin typeface="+mj-lt"/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03D-1E9F-4ADD-8B5A-217B22D4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F2F2F2"/>
                </a:solidFill>
              </a:rPr>
              <a:t>Introduction</a:t>
            </a:r>
            <a:endParaRPr lang="en-US" sz="3200" b="1" dirty="0">
              <a:solidFill>
                <a:srgbClr val="F2F2F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0CC7-701E-4B2A-9B7F-D7C7B87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D1E0-725C-4CBB-B376-A02AC86C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5102277-649B-4F78-800B-3065967636D7}" type="datetime1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7/23/2020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72D299-874D-413B-9C26-E1D6B36D7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870269"/>
              </p:ext>
            </p:extLst>
          </p:nvPr>
        </p:nvGraphicFramePr>
        <p:xfrm>
          <a:off x="5048250" y="1220027"/>
          <a:ext cx="6496050" cy="4986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20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03D-1E9F-4ADD-8B5A-217B22D4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8" y="433323"/>
            <a:ext cx="4482431" cy="162232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BEBEB"/>
                </a:solidFill>
              </a:rPr>
              <a:t>Raster Properties</a:t>
            </a:r>
            <a:endParaRPr lang="en-US" b="1" dirty="0">
              <a:solidFill>
                <a:srgbClr val="EBEBEB"/>
              </a:solidFill>
            </a:endParaRPr>
          </a:p>
        </p:txBody>
      </p:sp>
      <p:sp>
        <p:nvSpPr>
          <p:cNvPr id="5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0CC7-701E-4B2A-9B7F-D7C7B87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D1E0-725C-4CBB-B376-A02AC86C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45102277-649B-4F78-800B-3065967636D7}" type="datetime1">
              <a:rPr lang="en-US" smtClean="0">
                <a:solidFill>
                  <a:schemeClr val="tx1">
                    <a:alpha val="60000"/>
                  </a:schemeClr>
                </a:solidFill>
              </a:rPr>
              <a:pPr algn="r">
                <a:spcAft>
                  <a:spcPts val="600"/>
                </a:spcAft>
              </a:pPr>
              <a:t>7/23/2020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A43BF1C-2FF7-4B20-B218-BF85EE2F3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831"/>
              </p:ext>
            </p:extLst>
          </p:nvPr>
        </p:nvGraphicFramePr>
        <p:xfrm>
          <a:off x="105064" y="1950098"/>
          <a:ext cx="5101735" cy="462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64FE7B6-ACDB-4905-A941-AF536FC62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161" y="1684563"/>
            <a:ext cx="6485170" cy="321400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5C2AD-64BD-4FFA-85DD-9687BC7A8A23}"/>
              </a:ext>
            </a:extLst>
          </p:cNvPr>
          <p:cNvCxnSpPr/>
          <p:nvPr/>
        </p:nvCxnSpPr>
        <p:spPr>
          <a:xfrm>
            <a:off x="5670938" y="2776756"/>
            <a:ext cx="6417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7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03D-1E9F-4ADD-8B5A-217B22D4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EBEBEB"/>
                </a:solidFill>
              </a:rPr>
              <a:t>Reprojection</a:t>
            </a:r>
            <a:endParaRPr lang="en-US" b="1">
              <a:solidFill>
                <a:srgbClr val="EBEBEB"/>
              </a:solidFill>
            </a:endParaRPr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4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222C20-EE27-453D-8D52-05AC3A78E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2" r="4589" b="13952"/>
          <a:stretch/>
        </p:blipFill>
        <p:spPr>
          <a:xfrm>
            <a:off x="5500734" y="2483463"/>
            <a:ext cx="6478321" cy="2247928"/>
          </a:xfrm>
          <a:prstGeom prst="rect">
            <a:avLst/>
          </a:prstGeom>
          <a:effectLst/>
        </p:spPr>
      </p:pic>
      <p:sp>
        <p:nvSpPr>
          <p:cNvPr id="57" name="Rectangle 5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0CC7-701E-4B2A-9B7F-D7C7B87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D1E0-725C-4CBB-B376-A02AC86C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45102277-649B-4F78-800B-3065967636D7}" type="datetime1">
              <a:rPr lang="en-US">
                <a:solidFill>
                  <a:schemeClr val="tx1">
                    <a:alpha val="60000"/>
                  </a:schemeClr>
                </a:solidFill>
              </a:rPr>
              <a:pPr algn="r">
                <a:spcAft>
                  <a:spcPts val="600"/>
                </a:spcAft>
              </a:pPr>
              <a:t>7/23/2020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31" name="Content Placeholder 9">
            <a:extLst>
              <a:ext uri="{FF2B5EF4-FFF2-40B4-BE49-F238E27FC236}">
                <a16:creationId xmlns:a16="http://schemas.microsoft.com/office/drawing/2014/main" id="{21A43240-548D-4E0E-842E-E4E5F2CF9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967895"/>
              </p:ext>
            </p:extLst>
          </p:nvPr>
        </p:nvGraphicFramePr>
        <p:xfrm>
          <a:off x="105064" y="1585519"/>
          <a:ext cx="5101735" cy="5184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131A91-6B90-47AE-BD70-9A7A3DFF55F9}"/>
              </a:ext>
            </a:extLst>
          </p:cNvPr>
          <p:cNvSpPr txBox="1"/>
          <p:nvPr/>
        </p:nvSpPr>
        <p:spPr>
          <a:xfrm>
            <a:off x="5934270" y="5810244"/>
            <a:ext cx="604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Note: Generally speaking, use nearest neighbour (</a:t>
            </a:r>
            <a:r>
              <a:rPr lang="en-GB" sz="1400" b="1" dirty="0" err="1"/>
              <a:t>ngb</a:t>
            </a:r>
            <a:r>
              <a:rPr lang="en-GB" sz="1400" b="1" dirty="0"/>
              <a:t>) method for reprojection of </a:t>
            </a:r>
            <a:r>
              <a:rPr lang="en-GB" sz="1400" b="1" dirty="0" err="1"/>
              <a:t>rasters</a:t>
            </a:r>
            <a:r>
              <a:rPr lang="en-GB" sz="1400" b="1" dirty="0"/>
              <a:t> with categorical values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996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03D-1E9F-4ADD-8B5A-217B22D4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02" y="295729"/>
            <a:ext cx="3108626" cy="1276739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F2F2F2"/>
                </a:solidFill>
              </a:rPr>
              <a:t>Map Algebra</a:t>
            </a:r>
            <a:endParaRPr lang="en-US" sz="3200" b="1" dirty="0">
              <a:solidFill>
                <a:srgbClr val="F2F2F2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0CC7-701E-4B2A-9B7F-D7C7B87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D1E0-725C-4CBB-B376-A02AC86C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5102277-649B-4F78-800B-3065967636D7}" type="datetime1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7/23/2020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25" name="Content Placeholder 5">
            <a:extLst>
              <a:ext uri="{FF2B5EF4-FFF2-40B4-BE49-F238E27FC236}">
                <a16:creationId xmlns:a16="http://schemas.microsoft.com/office/drawing/2014/main" id="{9057697E-1EFE-4570-9D1E-C88CDB325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68790"/>
              </p:ext>
            </p:extLst>
          </p:nvPr>
        </p:nvGraphicFramePr>
        <p:xfrm>
          <a:off x="68402" y="2488395"/>
          <a:ext cx="4177027" cy="299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B21433C4-2BE6-4645-90D2-BE933A23FC4D}"/>
              </a:ext>
            </a:extLst>
          </p:cNvPr>
          <p:cNvGrpSpPr/>
          <p:nvPr/>
        </p:nvGrpSpPr>
        <p:grpSpPr>
          <a:xfrm>
            <a:off x="9496425" y="1259633"/>
            <a:ext cx="2098373" cy="4926563"/>
            <a:chOff x="8111801" y="365125"/>
            <a:chExt cx="2695575" cy="539375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8C96B3-6B9E-4B10-9CC4-63A1927D7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1326" y="365125"/>
              <a:ext cx="2686050" cy="17716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698336-9333-453A-B6D0-5DA049F1B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1801" y="2136775"/>
              <a:ext cx="2695575" cy="174307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3327BA-6194-400D-9451-28B01EC57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11801" y="3879850"/>
              <a:ext cx="2695574" cy="1879032"/>
            </a:xfrm>
            <a:prstGeom prst="rect">
              <a:avLst/>
            </a:prstGeom>
          </p:spPr>
        </p:pic>
      </p:grpSp>
      <p:graphicFrame>
        <p:nvGraphicFramePr>
          <p:cNvPr id="32" name="Content Placeholder 5">
            <a:extLst>
              <a:ext uri="{FF2B5EF4-FFF2-40B4-BE49-F238E27FC236}">
                <a16:creationId xmlns:a16="http://schemas.microsoft.com/office/drawing/2014/main" id="{02A37B90-D936-49B8-A1BA-81C3FC564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485882"/>
              </p:ext>
            </p:extLst>
          </p:nvPr>
        </p:nvGraphicFramePr>
        <p:xfrm>
          <a:off x="5122030" y="1493240"/>
          <a:ext cx="4177027" cy="449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6691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03D-1E9F-4ADD-8B5A-217B22D4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37" y="295729"/>
            <a:ext cx="3108626" cy="1250244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F2F2F2"/>
                </a:solidFill>
              </a:rPr>
              <a:t>Raster Manipulation</a:t>
            </a:r>
            <a:endParaRPr lang="en-US" sz="3200" b="1" dirty="0">
              <a:solidFill>
                <a:srgbClr val="F2F2F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0CC7-701E-4B2A-9B7F-D7C7B87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D1E0-725C-4CBB-B376-A02AC86C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5102277-649B-4F78-800B-3065967636D7}" type="datetime1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7/23/2020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50D896-DB18-4C0C-A9F2-2EBC1E645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537513"/>
              </p:ext>
            </p:extLst>
          </p:nvPr>
        </p:nvGraphicFramePr>
        <p:xfrm>
          <a:off x="4421580" y="204046"/>
          <a:ext cx="6016232" cy="360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FA1E84BC-2393-4A6A-8499-950B8A78A959}"/>
              </a:ext>
            </a:extLst>
          </p:cNvPr>
          <p:cNvSpPr txBox="1">
            <a:spLocks/>
          </p:cNvSpPr>
          <p:nvPr/>
        </p:nvSpPr>
        <p:spPr>
          <a:xfrm>
            <a:off x="0" y="3090395"/>
            <a:ext cx="4021983" cy="1250243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2F2F2"/>
                </a:solidFill>
              </a:rPr>
              <a:t>Modifying the shape, size, and pixel information of a raster to fit user’s purpose.</a:t>
            </a:r>
            <a:endParaRPr lang="en-US" sz="3200" b="1" dirty="0">
              <a:solidFill>
                <a:srgbClr val="F2F2F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6FB1F-7676-4AFE-8006-0CB990D3E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722" y="4972026"/>
            <a:ext cx="3091681" cy="13724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42CFFE-3FA1-41D1-9303-FD28D1890E88}"/>
              </a:ext>
            </a:extLst>
          </p:cNvPr>
          <p:cNvSpPr/>
          <p:nvPr/>
        </p:nvSpPr>
        <p:spPr>
          <a:xfrm>
            <a:off x="7359355" y="5236278"/>
            <a:ext cx="1184988" cy="727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Crop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1A5405-E88B-491C-B568-1BD45BA48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8169" y="5074380"/>
            <a:ext cx="712533" cy="1078314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80593E0-DF6F-4ACD-B976-C1C6A8317B3B}"/>
              </a:ext>
            </a:extLst>
          </p:cNvPr>
          <p:cNvSpPr/>
          <p:nvPr/>
        </p:nvSpPr>
        <p:spPr>
          <a:xfrm>
            <a:off x="9566098" y="5236277"/>
            <a:ext cx="1184988" cy="727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Mask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3DD806-62C5-4630-A2E1-F537F206CA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6612" y="5076614"/>
            <a:ext cx="838075" cy="12246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19FBEA-6507-419B-9FF9-B88E53ACC7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3743" y="3740245"/>
            <a:ext cx="972959" cy="9451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23DCB0-BF92-4F48-A350-31C69FA16F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42536" y="1234683"/>
            <a:ext cx="1162151" cy="1498408"/>
          </a:xfrm>
          <a:prstGeom prst="rect">
            <a:avLst/>
          </a:prstGeom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56D89F6B-172F-495A-A0A7-D75C7E6C8466}"/>
              </a:ext>
            </a:extLst>
          </p:cNvPr>
          <p:cNvSpPr/>
          <p:nvPr/>
        </p:nvSpPr>
        <p:spPr>
          <a:xfrm>
            <a:off x="11014487" y="4675989"/>
            <a:ext cx="690199" cy="3983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5BEEA2D7-4FB5-4111-8DEB-06231B7A00D6}"/>
              </a:ext>
            </a:extLst>
          </p:cNvPr>
          <p:cNvSpPr/>
          <p:nvPr/>
        </p:nvSpPr>
        <p:spPr>
          <a:xfrm>
            <a:off x="11007906" y="273495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27A62-42DB-4AE1-9021-82202458700F}"/>
              </a:ext>
            </a:extLst>
          </p:cNvPr>
          <p:cNvSpPr txBox="1"/>
          <p:nvPr/>
        </p:nvSpPr>
        <p:spPr>
          <a:xfrm rot="16200000">
            <a:off x="10768258" y="315556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Merge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7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2325239-F3DD-47A7-AD9E-A0BEA9CDEF7B}"/>
              </a:ext>
            </a:extLst>
          </p:cNvPr>
          <p:cNvSpPr/>
          <p:nvPr/>
        </p:nvSpPr>
        <p:spPr>
          <a:xfrm>
            <a:off x="1436679" y="4038546"/>
            <a:ext cx="9144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03D-1E9F-4ADD-8B5A-217B22D4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0" y="225501"/>
            <a:ext cx="4528859" cy="162232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BEBEB"/>
                </a:solidFill>
              </a:rPr>
              <a:t>Raster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b="1" dirty="0">
                <a:solidFill>
                  <a:srgbClr val="EBEBEB"/>
                </a:solidFill>
              </a:rPr>
              <a:t>Reduction</a:t>
            </a:r>
            <a:endParaRPr lang="en-US" b="1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0CC7-701E-4B2A-9B7F-D7C7B87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FBA2-1E0D-4DC3-B726-D9992FEE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0" y="2451799"/>
            <a:ext cx="4602971" cy="1622321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Extracting summary of a raster-portion that overlaps with a given shapefile.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   extract (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rast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, 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shp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, function)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D1E0-725C-4CBB-B376-A02AC86C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45102277-649B-4F78-800B-3065967636D7}" type="datetime1">
              <a:rPr lang="en-US">
                <a:solidFill>
                  <a:schemeClr val="tx1">
                    <a:alpha val="60000"/>
                  </a:schemeClr>
                </a:solidFill>
              </a:rPr>
              <a:pPr algn="r">
                <a:spcAft>
                  <a:spcPts val="600"/>
                </a:spcAft>
              </a:pPr>
              <a:t>7/23/2020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5169E-56F8-444E-82D9-D7BCB2396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4"/>
          <a:stretch/>
        </p:blipFill>
        <p:spPr>
          <a:xfrm>
            <a:off x="5549996" y="1179152"/>
            <a:ext cx="3368530" cy="221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13B20-0F7C-4EEE-8E14-8265CF76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56" y="3990800"/>
            <a:ext cx="3299003" cy="2516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DA69A-CD0A-4039-8E73-9A25EAD0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222" y="1143268"/>
            <a:ext cx="2830800" cy="2211346"/>
          </a:xfrm>
          <a:prstGeom prst="rect">
            <a:avLst/>
          </a:prstGeom>
        </p:spPr>
      </p:pic>
      <p:sp>
        <p:nvSpPr>
          <p:cNvPr id="17" name="Plus Sign 16">
            <a:extLst>
              <a:ext uri="{FF2B5EF4-FFF2-40B4-BE49-F238E27FC236}">
                <a16:creationId xmlns:a16="http://schemas.microsoft.com/office/drawing/2014/main" id="{F802DA77-D5B1-40A7-A173-1471B62CAE8D}"/>
              </a:ext>
            </a:extLst>
          </p:cNvPr>
          <p:cNvSpPr/>
          <p:nvPr/>
        </p:nvSpPr>
        <p:spPr>
          <a:xfrm>
            <a:off x="8381170" y="2110468"/>
            <a:ext cx="846941" cy="6826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0BBBC77-1A0A-42A5-A038-C29A6D551EDB}"/>
              </a:ext>
            </a:extLst>
          </p:cNvPr>
          <p:cNvSpPr/>
          <p:nvPr/>
        </p:nvSpPr>
        <p:spPr>
          <a:xfrm rot="5400000">
            <a:off x="8315436" y="32762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63DB0E-E627-4700-A11D-7BB261D27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295" y="58693"/>
            <a:ext cx="4887443" cy="99237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6912BE-51A6-4B84-9A86-6A2CE7B4DBFC}"/>
              </a:ext>
            </a:extLst>
          </p:cNvPr>
          <p:cNvCxnSpPr>
            <a:cxnSpLocks/>
          </p:cNvCxnSpPr>
          <p:nvPr/>
        </p:nvCxnSpPr>
        <p:spPr>
          <a:xfrm>
            <a:off x="5522579" y="780127"/>
            <a:ext cx="48741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5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EF1911-1E3C-433F-AF92-299918C5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</a:blip>
          <a:srcRect t="8191" r="1" b="7498"/>
          <a:stretch/>
        </p:blipFill>
        <p:spPr>
          <a:xfrm>
            <a:off x="20" y="10"/>
            <a:ext cx="12185884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1584-163E-48F2-B37C-92886005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9" y="2665002"/>
            <a:ext cx="5651270" cy="1720343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Questions?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39F5D-A8D3-4D8E-BE97-29A36510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796" y="4636008"/>
            <a:ext cx="6894576" cy="1720342"/>
          </a:xfrm>
        </p:spPr>
        <p:txBody>
          <a:bodyPr>
            <a:normAutofit fontScale="62500" lnSpcReduction="20000"/>
          </a:bodyPr>
          <a:lstStyle/>
          <a:p>
            <a:r>
              <a:rPr lang="en-GB" sz="4000" b="1" dirty="0">
                <a:solidFill>
                  <a:srgbClr val="FFFF00"/>
                </a:solidFill>
                <a:latin typeface="+mn-lt"/>
              </a:rPr>
              <a:t>References:</a:t>
            </a:r>
          </a:p>
          <a:p>
            <a:r>
              <a:rPr lang="en-US" sz="2800" dirty="0">
                <a:solidFill>
                  <a:srgbClr val="FFFF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https://gisgeography.com/map-algebra-global-zonal-focal-local/</a:t>
            </a:r>
            <a:endParaRPr lang="en-US" sz="2800" dirty="0">
              <a:solidFill>
                <a:srgbClr val="FFFF00"/>
              </a:solidFill>
              <a:latin typeface="+mn-lt"/>
            </a:endParaRPr>
          </a:p>
          <a:p>
            <a:r>
              <a:rPr lang="en-US" sz="3600" dirty="0">
                <a:solidFill>
                  <a:srgbClr val="FFFF0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http://132.72.155.230:3838/r/geometric-operations-with-rasters.html</a:t>
            </a:r>
            <a:endParaRPr lang="en-GB" sz="4000" b="1" dirty="0">
              <a:solidFill>
                <a:srgbClr val="FFFF00"/>
              </a:solidFill>
              <a:latin typeface="+mn-lt"/>
            </a:endParaRPr>
          </a:p>
          <a:p>
            <a:endParaRPr lang="en-GB" sz="4000" b="1" dirty="0">
              <a:solidFill>
                <a:srgbClr val="F6C0EA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E01B-6967-4850-A74F-6DEA1F78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6" y="6356350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612232-5833-40E6-B1E4-7C949102872F}" type="datetime1">
              <a:rPr lang="en-US" sz="1500">
                <a:solidFill>
                  <a:schemeClr val="bg1"/>
                </a:solidFill>
                <a:latin typeface="+mj-lt"/>
              </a:rPr>
              <a:pPr>
                <a:spcAft>
                  <a:spcPts val="600"/>
                </a:spcAft>
              </a:pPr>
              <a:t>7/23/2020</a:t>
            </a:fld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6BA8-67E4-4DDB-9D77-0566A76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5872" y="6356350"/>
            <a:ext cx="11430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bg1"/>
                </a:solidFill>
                <a:latin typeface="+mj-lt"/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341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413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R Spatial: Raster</vt:lpstr>
      <vt:lpstr>Introduction</vt:lpstr>
      <vt:lpstr>Raster Properties</vt:lpstr>
      <vt:lpstr>Reprojection</vt:lpstr>
      <vt:lpstr>Map Algebra</vt:lpstr>
      <vt:lpstr>Raster Manipulation</vt:lpstr>
      <vt:lpstr>Raster Reduction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Spatial: Raster</dc:title>
  <dc:creator>Sushant Banjara</dc:creator>
  <cp:lastModifiedBy>Sushant Banjara</cp:lastModifiedBy>
  <cp:revision>14</cp:revision>
  <dcterms:created xsi:type="dcterms:W3CDTF">2020-07-22T15:19:58Z</dcterms:created>
  <dcterms:modified xsi:type="dcterms:W3CDTF">2020-07-23T14:20:38Z</dcterms:modified>
</cp:coreProperties>
</file>