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6459200" cy="288004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71" userDrawn="1">
          <p15:clr>
            <a:srgbClr val="A4A3A4"/>
          </p15:clr>
        </p15:guide>
        <p15:guide id="2" pos="51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a:srgbClr val="2E75B6"/>
    <a:srgbClr val="C486AF"/>
    <a:srgbClr val="34A7D4"/>
    <a:srgbClr val="36ACD8"/>
    <a:srgbClr val="393026"/>
    <a:srgbClr val="3074A4"/>
    <a:srgbClr val="3A3A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55758C-FB1F-484D-8B74-9662D010F647}" v="20" dt="2024-10-17T04:02:54.9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95680" autoAdjust="0"/>
  </p:normalViewPr>
  <p:slideViewPr>
    <p:cSldViewPr snapToGrid="0">
      <p:cViewPr>
        <p:scale>
          <a:sx n="25" d="100"/>
          <a:sy n="25" d="100"/>
        </p:scale>
        <p:origin x="3420" y="414"/>
      </p:cViewPr>
      <p:guideLst>
        <p:guide orient="horz" pos="9071"/>
        <p:guide pos="5184"/>
      </p:guideLst>
    </p:cSldViewPr>
  </p:slid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urkhat Zhakiyev" userId="d9fb6bad-d6e4-4f3f-b555-6a365928e44f" providerId="ADAL" clId="{9255758C-FB1F-484D-8B74-9662D010F647}"/>
    <pc:docChg chg="undo custSel modSld">
      <pc:chgData name="Nurkhat Zhakiyev" userId="d9fb6bad-d6e4-4f3f-b555-6a365928e44f" providerId="ADAL" clId="{9255758C-FB1F-484D-8B74-9662D010F647}" dt="2024-10-17T04:03:54.838" v="285" actId="1076"/>
      <pc:docMkLst>
        <pc:docMk/>
      </pc:docMkLst>
      <pc:sldChg chg="addSp delSp modSp mod">
        <pc:chgData name="Nurkhat Zhakiyev" userId="d9fb6bad-d6e4-4f3f-b555-6a365928e44f" providerId="ADAL" clId="{9255758C-FB1F-484D-8B74-9662D010F647}" dt="2024-10-17T04:03:54.838" v="285" actId="1076"/>
        <pc:sldMkLst>
          <pc:docMk/>
          <pc:sldMk cId="2742331450" sldId="256"/>
        </pc:sldMkLst>
        <pc:spChg chg="mod">
          <ac:chgData name="Nurkhat Zhakiyev" userId="d9fb6bad-d6e4-4f3f-b555-6a365928e44f" providerId="ADAL" clId="{9255758C-FB1F-484D-8B74-9662D010F647}" dt="2024-10-17T04:03:54.838" v="285" actId="1076"/>
          <ac:spMkLst>
            <pc:docMk/>
            <pc:sldMk cId="2742331450" sldId="256"/>
            <ac:spMk id="4" creationId="{23C290C4-3B27-4B79-B57E-65E55873E02D}"/>
          </ac:spMkLst>
        </pc:spChg>
        <pc:spChg chg="mod">
          <ac:chgData name="Nurkhat Zhakiyev" userId="d9fb6bad-d6e4-4f3f-b555-6a365928e44f" providerId="ADAL" clId="{9255758C-FB1F-484D-8B74-9662D010F647}" dt="2024-10-17T04:03:18.262" v="278" actId="14100"/>
          <ac:spMkLst>
            <pc:docMk/>
            <pc:sldMk cId="2742331450" sldId="256"/>
            <ac:spMk id="6" creationId="{4B3E89C9-C1BF-A1B6-7265-68CDA8222274}"/>
          </ac:spMkLst>
        </pc:spChg>
        <pc:spChg chg="mod">
          <ac:chgData name="Nurkhat Zhakiyev" userId="d9fb6bad-d6e4-4f3f-b555-6a365928e44f" providerId="ADAL" clId="{9255758C-FB1F-484D-8B74-9662D010F647}" dt="2024-10-17T04:00:18.803" v="64" actId="1035"/>
          <ac:spMkLst>
            <pc:docMk/>
            <pc:sldMk cId="2742331450" sldId="256"/>
            <ac:spMk id="9" creationId="{7E8A4B00-3D87-47D8-B88A-A317EF838397}"/>
          </ac:spMkLst>
        </pc:spChg>
        <pc:spChg chg="mod">
          <ac:chgData name="Nurkhat Zhakiyev" userId="d9fb6bad-d6e4-4f3f-b555-6a365928e44f" providerId="ADAL" clId="{9255758C-FB1F-484D-8B74-9662D010F647}" dt="2024-10-17T04:02:48.710" v="234" actId="1076"/>
          <ac:spMkLst>
            <pc:docMk/>
            <pc:sldMk cId="2742331450" sldId="256"/>
            <ac:spMk id="11" creationId="{EDE4702C-2440-0602-93B4-61160B5224B0}"/>
          </ac:spMkLst>
        </pc:spChg>
        <pc:spChg chg="mod">
          <ac:chgData name="Nurkhat Zhakiyev" userId="d9fb6bad-d6e4-4f3f-b555-6a365928e44f" providerId="ADAL" clId="{9255758C-FB1F-484D-8B74-9662D010F647}" dt="2024-10-17T04:00:21.799" v="66" actId="14100"/>
          <ac:spMkLst>
            <pc:docMk/>
            <pc:sldMk cId="2742331450" sldId="256"/>
            <ac:spMk id="12" creationId="{759F2220-3CC1-411E-B32D-E52087CEE892}"/>
          </ac:spMkLst>
        </pc:spChg>
        <pc:spChg chg="mod">
          <ac:chgData name="Nurkhat Zhakiyev" userId="d9fb6bad-d6e4-4f3f-b555-6a365928e44f" providerId="ADAL" clId="{9255758C-FB1F-484D-8B74-9662D010F647}" dt="2024-10-17T04:00:14.775" v="60" actId="1035"/>
          <ac:spMkLst>
            <pc:docMk/>
            <pc:sldMk cId="2742331450" sldId="256"/>
            <ac:spMk id="13" creationId="{910F4796-6A46-4A3E-B7F1-EFB6FF4482DA}"/>
          </ac:spMkLst>
        </pc:spChg>
        <pc:spChg chg="mod">
          <ac:chgData name="Nurkhat Zhakiyev" userId="d9fb6bad-d6e4-4f3f-b555-6a365928e44f" providerId="ADAL" clId="{9255758C-FB1F-484D-8B74-9662D010F647}" dt="2024-10-17T04:00:14.775" v="60" actId="1035"/>
          <ac:spMkLst>
            <pc:docMk/>
            <pc:sldMk cId="2742331450" sldId="256"/>
            <ac:spMk id="14" creationId="{A80E1195-5C56-4FC2-AB80-B5E92B79CD66}"/>
          </ac:spMkLst>
        </pc:spChg>
        <pc:spChg chg="mod">
          <ac:chgData name="Nurkhat Zhakiyev" userId="d9fb6bad-d6e4-4f3f-b555-6a365928e44f" providerId="ADAL" clId="{9255758C-FB1F-484D-8B74-9662D010F647}" dt="2024-10-17T04:00:28.439" v="77" actId="14100"/>
          <ac:spMkLst>
            <pc:docMk/>
            <pc:sldMk cId="2742331450" sldId="256"/>
            <ac:spMk id="15" creationId="{6853C55E-B761-4D27-B03E-81DECEA2E5B4}"/>
          </ac:spMkLst>
        </pc:spChg>
        <pc:spChg chg="mod">
          <ac:chgData name="Nurkhat Zhakiyev" userId="d9fb6bad-d6e4-4f3f-b555-6a365928e44f" providerId="ADAL" clId="{9255758C-FB1F-484D-8B74-9662D010F647}" dt="2024-10-17T04:00:25.729" v="76" actId="1035"/>
          <ac:spMkLst>
            <pc:docMk/>
            <pc:sldMk cId="2742331450" sldId="256"/>
            <ac:spMk id="16" creationId="{CDDAC781-C27F-DF8C-6E94-24634FF699AC}"/>
          </ac:spMkLst>
        </pc:spChg>
        <pc:spChg chg="mod">
          <ac:chgData name="Nurkhat Zhakiyev" userId="d9fb6bad-d6e4-4f3f-b555-6a365928e44f" providerId="ADAL" clId="{9255758C-FB1F-484D-8B74-9662D010F647}" dt="2024-10-17T04:00:25.729" v="76" actId="1035"/>
          <ac:spMkLst>
            <pc:docMk/>
            <pc:sldMk cId="2742331450" sldId="256"/>
            <ac:spMk id="19" creationId="{25743718-A692-49F3-9637-023E3536730D}"/>
          </ac:spMkLst>
        </pc:spChg>
        <pc:spChg chg="mod">
          <ac:chgData name="Nurkhat Zhakiyev" userId="d9fb6bad-d6e4-4f3f-b555-6a365928e44f" providerId="ADAL" clId="{9255758C-FB1F-484D-8B74-9662D010F647}" dt="2024-10-17T04:00:25.729" v="76" actId="1035"/>
          <ac:spMkLst>
            <pc:docMk/>
            <pc:sldMk cId="2742331450" sldId="256"/>
            <ac:spMk id="20" creationId="{9D890CFD-5CD1-4EB1-8C64-5B4F5E4487C6}"/>
          </ac:spMkLst>
        </pc:spChg>
        <pc:spChg chg="add mod">
          <ac:chgData name="Nurkhat Zhakiyev" userId="d9fb6bad-d6e4-4f3f-b555-6a365928e44f" providerId="ADAL" clId="{9255758C-FB1F-484D-8B74-9662D010F647}" dt="2024-10-17T04:03:34.479" v="281" actId="14100"/>
          <ac:spMkLst>
            <pc:docMk/>
            <pc:sldMk cId="2742331450" sldId="256"/>
            <ac:spMk id="21" creationId="{172F9268-BCA3-34F7-1764-87C378482E7D}"/>
          </ac:spMkLst>
        </pc:spChg>
        <pc:spChg chg="add mod">
          <ac:chgData name="Nurkhat Zhakiyev" userId="d9fb6bad-d6e4-4f3f-b555-6a365928e44f" providerId="ADAL" clId="{9255758C-FB1F-484D-8B74-9662D010F647}" dt="2024-10-17T04:01:38.776" v="166" actId="1038"/>
          <ac:spMkLst>
            <pc:docMk/>
            <pc:sldMk cId="2742331450" sldId="256"/>
            <ac:spMk id="24" creationId="{52C7F0D0-58D2-A9A8-76DF-E0E0D6630E9E}"/>
          </ac:spMkLst>
        </pc:spChg>
        <pc:spChg chg="mod">
          <ac:chgData name="Nurkhat Zhakiyev" userId="d9fb6bad-d6e4-4f3f-b555-6a365928e44f" providerId="ADAL" clId="{9255758C-FB1F-484D-8B74-9662D010F647}" dt="2024-10-17T04:01:29.646" v="126" actId="1076"/>
          <ac:spMkLst>
            <pc:docMk/>
            <pc:sldMk cId="2742331450" sldId="256"/>
            <ac:spMk id="32" creationId="{6DCB522F-31F6-8BA2-113B-C3717E4F8DFB}"/>
          </ac:spMkLst>
        </pc:spChg>
        <pc:spChg chg="mod">
          <ac:chgData name="Nurkhat Zhakiyev" userId="d9fb6bad-d6e4-4f3f-b555-6a365928e44f" providerId="ADAL" clId="{9255758C-FB1F-484D-8B74-9662D010F647}" dt="2024-10-17T04:02:51.043" v="240" actId="1036"/>
          <ac:spMkLst>
            <pc:docMk/>
            <pc:sldMk cId="2742331450" sldId="256"/>
            <ac:spMk id="35" creationId="{C90631AA-A27F-C605-0655-861B8AE2EF63}"/>
          </ac:spMkLst>
        </pc:spChg>
        <pc:spChg chg="mod">
          <ac:chgData name="Nurkhat Zhakiyev" userId="d9fb6bad-d6e4-4f3f-b555-6a365928e44f" providerId="ADAL" clId="{9255758C-FB1F-484D-8B74-9662D010F647}" dt="2024-10-17T04:03:22.357" v="279" actId="1076"/>
          <ac:spMkLst>
            <pc:docMk/>
            <pc:sldMk cId="2742331450" sldId="256"/>
            <ac:spMk id="36" creationId="{418A0785-9571-9B3B-F6DE-51363D3D97D0}"/>
          </ac:spMkLst>
        </pc:spChg>
        <pc:spChg chg="add mod">
          <ac:chgData name="Nurkhat Zhakiyev" userId="d9fb6bad-d6e4-4f3f-b555-6a365928e44f" providerId="ADAL" clId="{9255758C-FB1F-484D-8B74-9662D010F647}" dt="2024-10-17T04:02:05.040" v="175" actId="20577"/>
          <ac:spMkLst>
            <pc:docMk/>
            <pc:sldMk cId="2742331450" sldId="256"/>
            <ac:spMk id="38" creationId="{5D5365DF-9013-A144-071B-F7B3F13CC3C3}"/>
          </ac:spMkLst>
        </pc:spChg>
        <pc:spChg chg="add mod">
          <ac:chgData name="Nurkhat Zhakiyev" userId="d9fb6bad-d6e4-4f3f-b555-6a365928e44f" providerId="ADAL" clId="{9255758C-FB1F-484D-8B74-9662D010F647}" dt="2024-10-17T04:03:42.034" v="284" actId="14100"/>
          <ac:spMkLst>
            <pc:docMk/>
            <pc:sldMk cId="2742331450" sldId="256"/>
            <ac:spMk id="39" creationId="{50F27A34-DC47-AED5-6343-3F4764B9FF13}"/>
          </ac:spMkLst>
        </pc:spChg>
        <pc:spChg chg="mod">
          <ac:chgData name="Nurkhat Zhakiyev" userId="d9fb6bad-d6e4-4f3f-b555-6a365928e44f" providerId="ADAL" clId="{9255758C-FB1F-484D-8B74-9662D010F647}" dt="2024-10-17T04:01:25.879" v="125" actId="14100"/>
          <ac:spMkLst>
            <pc:docMk/>
            <pc:sldMk cId="2742331450" sldId="256"/>
            <ac:spMk id="45" creationId="{D4FA920D-4654-4B32-B1A6-FABBCC0E46AD}"/>
          </ac:spMkLst>
        </pc:spChg>
        <pc:spChg chg="mod">
          <ac:chgData name="Nurkhat Zhakiyev" userId="d9fb6bad-d6e4-4f3f-b555-6a365928e44f" providerId="ADAL" clId="{9255758C-FB1F-484D-8B74-9662D010F647}" dt="2024-10-17T04:00:37.425" v="112" actId="1036"/>
          <ac:spMkLst>
            <pc:docMk/>
            <pc:sldMk cId="2742331450" sldId="256"/>
            <ac:spMk id="46" creationId="{65B55D4C-E152-40C0-BDC8-643924ED46A2}"/>
          </ac:spMkLst>
        </pc:spChg>
        <pc:spChg chg="mod">
          <ac:chgData name="Nurkhat Zhakiyev" userId="d9fb6bad-d6e4-4f3f-b555-6a365928e44f" providerId="ADAL" clId="{9255758C-FB1F-484D-8B74-9662D010F647}" dt="2024-10-17T04:00:37.425" v="112" actId="1036"/>
          <ac:spMkLst>
            <pc:docMk/>
            <pc:sldMk cId="2742331450" sldId="256"/>
            <ac:spMk id="47" creationId="{33E84BC0-76F3-4C7B-9AE4-1AC13C553D67}"/>
          </ac:spMkLst>
        </pc:spChg>
        <pc:spChg chg="mod">
          <ac:chgData name="Nurkhat Zhakiyev" userId="d9fb6bad-d6e4-4f3f-b555-6a365928e44f" providerId="ADAL" clId="{9255758C-FB1F-484D-8B74-9662D010F647}" dt="2024-10-17T04:02:11.117" v="184" actId="20577"/>
          <ac:spMkLst>
            <pc:docMk/>
            <pc:sldMk cId="2742331450" sldId="256"/>
            <ac:spMk id="137" creationId="{43A8D885-A743-F4D0-88EF-D81A368EB18F}"/>
          </ac:spMkLst>
        </pc:spChg>
        <pc:spChg chg="mod">
          <ac:chgData name="Nurkhat Zhakiyev" userId="d9fb6bad-d6e4-4f3f-b555-6a365928e44f" providerId="ADAL" clId="{9255758C-FB1F-484D-8B74-9662D010F647}" dt="2024-10-17T03:58:53.047" v="14" actId="1076"/>
          <ac:spMkLst>
            <pc:docMk/>
            <pc:sldMk cId="2742331450" sldId="256"/>
            <ac:spMk id="140" creationId="{BC85F946-8880-F036-3DD6-38B16A27393D}"/>
          </ac:spMkLst>
        </pc:spChg>
        <pc:spChg chg="del mod">
          <ac:chgData name="Nurkhat Zhakiyev" userId="d9fb6bad-d6e4-4f3f-b555-6a365928e44f" providerId="ADAL" clId="{9255758C-FB1F-484D-8B74-9662D010F647}" dt="2024-10-17T04:00:06.617" v="41"/>
          <ac:spMkLst>
            <pc:docMk/>
            <pc:sldMk cId="2742331450" sldId="256"/>
            <ac:spMk id="142" creationId="{0389C060-71BC-ACE5-694C-A983C975A237}"/>
          </ac:spMkLst>
        </pc:spChg>
        <pc:picChg chg="mod">
          <ac:chgData name="Nurkhat Zhakiyev" userId="d9fb6bad-d6e4-4f3f-b555-6a365928e44f" providerId="ADAL" clId="{9255758C-FB1F-484D-8B74-9662D010F647}" dt="2024-10-17T04:00:18.983" v="65" actId="1035"/>
          <ac:picMkLst>
            <pc:docMk/>
            <pc:sldMk cId="2742331450" sldId="256"/>
            <ac:picMk id="5" creationId="{7C9EEEBF-7AC6-4370-9646-101090BE6148}"/>
          </ac:picMkLst>
        </pc:picChg>
        <pc:picChg chg="mod">
          <ac:chgData name="Nurkhat Zhakiyev" userId="d9fb6bad-d6e4-4f3f-b555-6a365928e44f" providerId="ADAL" clId="{9255758C-FB1F-484D-8B74-9662D010F647}" dt="2024-10-17T04:02:56.591" v="267" actId="1038"/>
          <ac:picMkLst>
            <pc:docMk/>
            <pc:sldMk cId="2742331450" sldId="256"/>
            <ac:picMk id="37" creationId="{9ED0CD1A-1B9E-8040-875A-ACE14FF8505D}"/>
          </ac:picMkLst>
        </pc:picChg>
        <pc:picChg chg="del">
          <ac:chgData name="Nurkhat Zhakiyev" userId="d9fb6bad-d6e4-4f3f-b555-6a365928e44f" providerId="ADAL" clId="{9255758C-FB1F-484D-8B74-9662D010F647}" dt="2024-10-17T04:03:02.352" v="270" actId="478"/>
          <ac:picMkLst>
            <pc:docMk/>
            <pc:sldMk cId="2742331450" sldId="256"/>
            <ac:picMk id="52" creationId="{601AF3C0-EE4A-89B2-1053-30400BAE4CD1}"/>
          </ac:picMkLst>
        </pc:picChg>
        <pc:picChg chg="mod">
          <ac:chgData name="Nurkhat Zhakiyev" userId="d9fb6bad-d6e4-4f3f-b555-6a365928e44f" providerId="ADAL" clId="{9255758C-FB1F-484D-8B74-9662D010F647}" dt="2024-10-17T04:03:13.878" v="276" actId="1076"/>
          <ac:picMkLst>
            <pc:docMk/>
            <pc:sldMk cId="2742331450" sldId="256"/>
            <ac:picMk id="54" creationId="{B25E9EC4-B506-C300-B0B1-603226E3A197}"/>
          </ac:picMkLst>
        </pc:picChg>
        <pc:picChg chg="del">
          <ac:chgData name="Nurkhat Zhakiyev" userId="d9fb6bad-d6e4-4f3f-b555-6a365928e44f" providerId="ADAL" clId="{9255758C-FB1F-484D-8B74-9662D010F647}" dt="2024-10-17T04:03:00.352" v="269" actId="478"/>
          <ac:picMkLst>
            <pc:docMk/>
            <pc:sldMk cId="2742331450" sldId="256"/>
            <ac:picMk id="59" creationId="{08907876-9B3D-137C-8455-E6B908C81D40}"/>
          </ac:picMkLst>
        </pc:picChg>
        <pc:picChg chg="del">
          <ac:chgData name="Nurkhat Zhakiyev" userId="d9fb6bad-d6e4-4f3f-b555-6a365928e44f" providerId="ADAL" clId="{9255758C-FB1F-484D-8B74-9662D010F647}" dt="2024-10-17T04:02:58.129" v="268" actId="478"/>
          <ac:picMkLst>
            <pc:docMk/>
            <pc:sldMk cId="2742331450" sldId="256"/>
            <ac:picMk id="61" creationId="{82B39444-8F77-67F0-ED22-7F7F86251492}"/>
          </ac:picMkLst>
        </pc:picChg>
        <pc:picChg chg="mod">
          <ac:chgData name="Nurkhat Zhakiyev" userId="d9fb6bad-d6e4-4f3f-b555-6a365928e44f" providerId="ADAL" clId="{9255758C-FB1F-484D-8B74-9662D010F647}" dt="2024-10-17T04:03:15.365" v="277" actId="14100"/>
          <ac:picMkLst>
            <pc:docMk/>
            <pc:sldMk cId="2742331450" sldId="256"/>
            <ac:picMk id="63" creationId="{799A436A-8E70-D113-5E51-E4246CBFAA89}"/>
          </ac:picMkLst>
        </pc:picChg>
        <pc:picChg chg="mod">
          <ac:chgData name="Nurkhat Zhakiyev" userId="d9fb6bad-d6e4-4f3f-b555-6a365928e44f" providerId="ADAL" clId="{9255758C-FB1F-484D-8B74-9662D010F647}" dt="2024-10-17T03:59:27.907" v="28" actId="1035"/>
          <ac:picMkLst>
            <pc:docMk/>
            <pc:sldMk cId="2742331450" sldId="256"/>
            <ac:picMk id="138" creationId="{AA8CD0B0-4FE3-CC5E-9E04-3599BCBB3237}"/>
          </ac:picMkLst>
        </pc:picChg>
        <pc:picChg chg="mod">
          <ac:chgData name="Nurkhat Zhakiyev" userId="d9fb6bad-d6e4-4f3f-b555-6a365928e44f" providerId="ADAL" clId="{9255758C-FB1F-484D-8B74-9662D010F647}" dt="2024-10-17T04:02:54.964" v="259" actId="1036"/>
          <ac:picMkLst>
            <pc:docMk/>
            <pc:sldMk cId="2742331450" sldId="256"/>
            <ac:picMk id="1026" creationId="{11E066F9-2D78-89F5-9496-F98FAD391FF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KZ"/>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D4BD01-8508-4F40-82E3-B7CB78909F01}" type="datetimeFigureOut">
              <a:rPr lang="ru-KZ" smtClean="0"/>
              <a:t>17.10.2024</a:t>
            </a:fld>
            <a:endParaRPr lang="ru-KZ"/>
          </a:p>
        </p:txBody>
      </p:sp>
      <p:sp>
        <p:nvSpPr>
          <p:cNvPr id="4" name="Образ слайда 3"/>
          <p:cNvSpPr>
            <a:spLocks noGrp="1" noRot="1" noChangeAspect="1"/>
          </p:cNvSpPr>
          <p:nvPr>
            <p:ph type="sldImg" idx="2"/>
          </p:nvPr>
        </p:nvSpPr>
        <p:spPr>
          <a:xfrm>
            <a:off x="2547938" y="1143000"/>
            <a:ext cx="1762125" cy="3086100"/>
          </a:xfrm>
          <a:prstGeom prst="rect">
            <a:avLst/>
          </a:prstGeom>
          <a:noFill/>
          <a:ln w="12700">
            <a:solidFill>
              <a:prstClr val="black"/>
            </a:solidFill>
          </a:ln>
        </p:spPr>
        <p:txBody>
          <a:bodyPr vert="horz" lIns="91440" tIns="45720" rIns="91440" bIns="45720" rtlCol="0" anchor="ctr"/>
          <a:lstStyle/>
          <a:p>
            <a:endParaRPr lang="ru-KZ"/>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KZ"/>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5A6BC9-A23F-614D-A6C3-ACC581C1A4A0}" type="slidenum">
              <a:rPr lang="ru-KZ" smtClean="0"/>
              <a:t>‹#›</a:t>
            </a:fld>
            <a:endParaRPr lang="ru-KZ"/>
          </a:p>
        </p:txBody>
      </p:sp>
    </p:spTree>
    <p:extLst>
      <p:ext uri="{BB962C8B-B14F-4D97-AF65-F5344CB8AC3E}">
        <p14:creationId xmlns:p14="http://schemas.microsoft.com/office/powerpoint/2010/main" val="2699846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KZ" dirty="0"/>
          </a:p>
        </p:txBody>
      </p:sp>
      <p:sp>
        <p:nvSpPr>
          <p:cNvPr id="4" name="Номер слайда 3"/>
          <p:cNvSpPr>
            <a:spLocks noGrp="1"/>
          </p:cNvSpPr>
          <p:nvPr>
            <p:ph type="sldNum" sz="quarter" idx="5"/>
          </p:nvPr>
        </p:nvSpPr>
        <p:spPr/>
        <p:txBody>
          <a:bodyPr/>
          <a:lstStyle/>
          <a:p>
            <a:fld id="{835A6BC9-A23F-614D-A6C3-ACC581C1A4A0}" type="slidenum">
              <a:rPr lang="ru-KZ" smtClean="0"/>
              <a:t>1</a:t>
            </a:fld>
            <a:endParaRPr lang="ru-KZ"/>
          </a:p>
        </p:txBody>
      </p:sp>
    </p:spTree>
    <p:extLst>
      <p:ext uri="{BB962C8B-B14F-4D97-AF65-F5344CB8AC3E}">
        <p14:creationId xmlns:p14="http://schemas.microsoft.com/office/powerpoint/2010/main" val="3929045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234440" y="4713406"/>
            <a:ext cx="13990320" cy="10026815"/>
          </a:xfrm>
        </p:spPr>
        <p:txBody>
          <a:bodyPr anchor="b"/>
          <a:lstStyle>
            <a:lvl1pPr algn="ctr">
              <a:defRPr sz="10800"/>
            </a:lvl1pPr>
          </a:lstStyle>
          <a:p>
            <a:r>
              <a:rPr lang="ru-RU"/>
              <a:t>Образец заголовка</a:t>
            </a:r>
            <a:endParaRPr lang="en-US" dirty="0"/>
          </a:p>
        </p:txBody>
      </p:sp>
      <p:sp>
        <p:nvSpPr>
          <p:cNvPr id="3" name="Subtitle 2"/>
          <p:cNvSpPr>
            <a:spLocks noGrp="1"/>
          </p:cNvSpPr>
          <p:nvPr>
            <p:ph type="subTitle" idx="1"/>
          </p:nvPr>
        </p:nvSpPr>
        <p:spPr>
          <a:xfrm>
            <a:off x="2057400" y="15126893"/>
            <a:ext cx="12344400" cy="6953434"/>
          </a:xfrm>
        </p:spPr>
        <p:txBody>
          <a:bodyPr/>
          <a:lstStyle>
            <a:lvl1pPr marL="0" indent="0" algn="ctr">
              <a:buNone/>
              <a:defRPr sz="4320"/>
            </a:lvl1pPr>
            <a:lvl2pPr marL="822969" indent="0" algn="ctr">
              <a:buNone/>
              <a:defRPr sz="3600"/>
            </a:lvl2pPr>
            <a:lvl3pPr marL="1645938" indent="0" algn="ctr">
              <a:buNone/>
              <a:defRPr sz="3240"/>
            </a:lvl3pPr>
            <a:lvl4pPr marL="2468906" indent="0" algn="ctr">
              <a:buNone/>
              <a:defRPr sz="2880"/>
            </a:lvl4pPr>
            <a:lvl5pPr marL="3291875" indent="0" algn="ctr">
              <a:buNone/>
              <a:defRPr sz="2880"/>
            </a:lvl5pPr>
            <a:lvl6pPr marL="4114844" indent="0" algn="ctr">
              <a:buNone/>
              <a:defRPr sz="2880"/>
            </a:lvl6pPr>
            <a:lvl7pPr marL="4937813" indent="0" algn="ctr">
              <a:buNone/>
              <a:defRPr sz="2880"/>
            </a:lvl7pPr>
            <a:lvl8pPr marL="5760782" indent="0" algn="ctr">
              <a:buNone/>
              <a:defRPr sz="2880"/>
            </a:lvl8pPr>
            <a:lvl9pPr marL="6583750" indent="0" algn="ctr">
              <a:buNone/>
              <a:defRPr sz="288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9864B81-CEF8-4F04-8343-463D737166FA}" type="datetimeFigureOut">
              <a:rPr lang="ru-RU" smtClean="0"/>
              <a:t>17.10.2024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A56E3C1-5E9E-4BCB-88C4-AA7351D0252B}" type="slidenum">
              <a:rPr lang="ru-RU" smtClean="0"/>
              <a:t>‹#›</a:t>
            </a:fld>
            <a:endParaRPr lang="ru-RU"/>
          </a:p>
        </p:txBody>
      </p:sp>
    </p:spTree>
    <p:extLst>
      <p:ext uri="{BB962C8B-B14F-4D97-AF65-F5344CB8AC3E}">
        <p14:creationId xmlns:p14="http://schemas.microsoft.com/office/powerpoint/2010/main" val="2254409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9864B81-CEF8-4F04-8343-463D737166FA}" type="datetimeFigureOut">
              <a:rPr lang="ru-RU" smtClean="0"/>
              <a:t>17.10.2024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A56E3C1-5E9E-4BCB-88C4-AA7351D0252B}" type="slidenum">
              <a:rPr lang="ru-RU" smtClean="0"/>
              <a:t>‹#›</a:t>
            </a:fld>
            <a:endParaRPr lang="ru-RU"/>
          </a:p>
        </p:txBody>
      </p:sp>
    </p:spTree>
    <p:extLst>
      <p:ext uri="{BB962C8B-B14F-4D97-AF65-F5344CB8AC3E}">
        <p14:creationId xmlns:p14="http://schemas.microsoft.com/office/powerpoint/2010/main" val="84210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78617" y="1533357"/>
            <a:ext cx="3549015" cy="24407029"/>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131572" y="1533357"/>
            <a:ext cx="10441305" cy="2440702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9864B81-CEF8-4F04-8343-463D737166FA}" type="datetimeFigureOut">
              <a:rPr lang="ru-RU" smtClean="0"/>
              <a:t>17.10.2024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A56E3C1-5E9E-4BCB-88C4-AA7351D0252B}" type="slidenum">
              <a:rPr lang="ru-RU" smtClean="0"/>
              <a:t>‹#›</a:t>
            </a:fld>
            <a:endParaRPr lang="ru-RU"/>
          </a:p>
        </p:txBody>
      </p:sp>
    </p:spTree>
    <p:extLst>
      <p:ext uri="{BB962C8B-B14F-4D97-AF65-F5344CB8AC3E}">
        <p14:creationId xmlns:p14="http://schemas.microsoft.com/office/powerpoint/2010/main" val="2953729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9864B81-CEF8-4F04-8343-463D737166FA}" type="datetimeFigureOut">
              <a:rPr lang="ru-RU" smtClean="0"/>
              <a:t>17.10.2024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A56E3C1-5E9E-4BCB-88C4-AA7351D0252B}" type="slidenum">
              <a:rPr lang="ru-RU" smtClean="0"/>
              <a:t>‹#›</a:t>
            </a:fld>
            <a:endParaRPr lang="ru-RU"/>
          </a:p>
        </p:txBody>
      </p:sp>
    </p:spTree>
    <p:extLst>
      <p:ext uri="{BB962C8B-B14F-4D97-AF65-F5344CB8AC3E}">
        <p14:creationId xmlns:p14="http://schemas.microsoft.com/office/powerpoint/2010/main" val="699233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22998" y="7180116"/>
            <a:ext cx="14196060" cy="11980175"/>
          </a:xfrm>
        </p:spPr>
        <p:txBody>
          <a:bodyPr anchor="b"/>
          <a:lstStyle>
            <a:lvl1pPr>
              <a:defRPr sz="10800"/>
            </a:lvl1pPr>
          </a:lstStyle>
          <a:p>
            <a:r>
              <a:rPr lang="ru-RU"/>
              <a:t>Образец заголовка</a:t>
            </a:r>
            <a:endParaRPr lang="en-US" dirty="0"/>
          </a:p>
        </p:txBody>
      </p:sp>
      <p:sp>
        <p:nvSpPr>
          <p:cNvPr id="3" name="Text Placeholder 2"/>
          <p:cNvSpPr>
            <a:spLocks noGrp="1"/>
          </p:cNvSpPr>
          <p:nvPr>
            <p:ph type="body" idx="1"/>
          </p:nvPr>
        </p:nvSpPr>
        <p:spPr>
          <a:xfrm>
            <a:off x="1122998" y="19273627"/>
            <a:ext cx="14196060" cy="6300091"/>
          </a:xfrm>
        </p:spPr>
        <p:txBody>
          <a:bodyPr/>
          <a:lstStyle>
            <a:lvl1pPr marL="0" indent="0">
              <a:buNone/>
              <a:defRPr sz="4320">
                <a:solidFill>
                  <a:schemeClr val="tx1"/>
                </a:solidFill>
              </a:defRPr>
            </a:lvl1pPr>
            <a:lvl2pPr marL="822969" indent="0">
              <a:buNone/>
              <a:defRPr sz="3600">
                <a:solidFill>
                  <a:schemeClr val="tx1">
                    <a:tint val="75000"/>
                  </a:schemeClr>
                </a:solidFill>
              </a:defRPr>
            </a:lvl2pPr>
            <a:lvl3pPr marL="1645938" indent="0">
              <a:buNone/>
              <a:defRPr sz="3240">
                <a:solidFill>
                  <a:schemeClr val="tx1">
                    <a:tint val="75000"/>
                  </a:schemeClr>
                </a:solidFill>
              </a:defRPr>
            </a:lvl3pPr>
            <a:lvl4pPr marL="2468906" indent="0">
              <a:buNone/>
              <a:defRPr sz="2880">
                <a:solidFill>
                  <a:schemeClr val="tx1">
                    <a:tint val="75000"/>
                  </a:schemeClr>
                </a:solidFill>
              </a:defRPr>
            </a:lvl4pPr>
            <a:lvl5pPr marL="3291875" indent="0">
              <a:buNone/>
              <a:defRPr sz="2880">
                <a:solidFill>
                  <a:schemeClr val="tx1">
                    <a:tint val="75000"/>
                  </a:schemeClr>
                </a:solidFill>
              </a:defRPr>
            </a:lvl5pPr>
            <a:lvl6pPr marL="4114844" indent="0">
              <a:buNone/>
              <a:defRPr sz="2880">
                <a:solidFill>
                  <a:schemeClr val="tx1">
                    <a:tint val="75000"/>
                  </a:schemeClr>
                </a:solidFill>
              </a:defRPr>
            </a:lvl6pPr>
            <a:lvl7pPr marL="4937813" indent="0">
              <a:buNone/>
              <a:defRPr sz="2880">
                <a:solidFill>
                  <a:schemeClr val="tx1">
                    <a:tint val="75000"/>
                  </a:schemeClr>
                </a:solidFill>
              </a:defRPr>
            </a:lvl7pPr>
            <a:lvl8pPr marL="5760782" indent="0">
              <a:buNone/>
              <a:defRPr sz="2880">
                <a:solidFill>
                  <a:schemeClr val="tx1">
                    <a:tint val="75000"/>
                  </a:schemeClr>
                </a:solidFill>
              </a:defRPr>
            </a:lvl8pPr>
            <a:lvl9pPr marL="6583750" indent="0">
              <a:buNone/>
              <a:defRPr sz="288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9864B81-CEF8-4F04-8343-463D737166FA}" type="datetimeFigureOut">
              <a:rPr lang="ru-RU" smtClean="0"/>
              <a:t>17.10.2024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A56E3C1-5E9E-4BCB-88C4-AA7351D0252B}" type="slidenum">
              <a:rPr lang="ru-RU" smtClean="0"/>
              <a:t>‹#›</a:t>
            </a:fld>
            <a:endParaRPr lang="ru-RU"/>
          </a:p>
        </p:txBody>
      </p:sp>
    </p:spTree>
    <p:extLst>
      <p:ext uri="{BB962C8B-B14F-4D97-AF65-F5344CB8AC3E}">
        <p14:creationId xmlns:p14="http://schemas.microsoft.com/office/powerpoint/2010/main" val="1971889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31570" y="7666781"/>
            <a:ext cx="6995160" cy="1827360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8332470" y="7666781"/>
            <a:ext cx="6995160" cy="1827360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9864B81-CEF8-4F04-8343-463D737166FA}" type="datetimeFigureOut">
              <a:rPr lang="ru-RU" smtClean="0"/>
              <a:t>17.10.2024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A56E3C1-5E9E-4BCB-88C4-AA7351D0252B}" type="slidenum">
              <a:rPr lang="ru-RU" smtClean="0"/>
              <a:t>‹#›</a:t>
            </a:fld>
            <a:endParaRPr lang="ru-RU"/>
          </a:p>
        </p:txBody>
      </p:sp>
    </p:spTree>
    <p:extLst>
      <p:ext uri="{BB962C8B-B14F-4D97-AF65-F5344CB8AC3E}">
        <p14:creationId xmlns:p14="http://schemas.microsoft.com/office/powerpoint/2010/main" val="97985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133715" y="1533364"/>
            <a:ext cx="14196060" cy="5566751"/>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133716" y="7060107"/>
            <a:ext cx="6963012" cy="3460049"/>
          </a:xfrm>
        </p:spPr>
        <p:txBody>
          <a:bodyPr anchor="b"/>
          <a:lstStyle>
            <a:lvl1pPr marL="0" indent="0">
              <a:buNone/>
              <a:defRPr sz="4320" b="1"/>
            </a:lvl1pPr>
            <a:lvl2pPr marL="822969" indent="0">
              <a:buNone/>
              <a:defRPr sz="3600" b="1"/>
            </a:lvl2pPr>
            <a:lvl3pPr marL="1645938" indent="0">
              <a:buNone/>
              <a:defRPr sz="3240" b="1"/>
            </a:lvl3pPr>
            <a:lvl4pPr marL="2468906" indent="0">
              <a:buNone/>
              <a:defRPr sz="2880" b="1"/>
            </a:lvl4pPr>
            <a:lvl5pPr marL="3291875" indent="0">
              <a:buNone/>
              <a:defRPr sz="2880" b="1"/>
            </a:lvl5pPr>
            <a:lvl6pPr marL="4114844" indent="0">
              <a:buNone/>
              <a:defRPr sz="2880" b="1"/>
            </a:lvl6pPr>
            <a:lvl7pPr marL="4937813" indent="0">
              <a:buNone/>
              <a:defRPr sz="2880" b="1"/>
            </a:lvl7pPr>
            <a:lvl8pPr marL="5760782" indent="0">
              <a:buNone/>
              <a:defRPr sz="2880" b="1"/>
            </a:lvl8pPr>
            <a:lvl9pPr marL="6583750" indent="0">
              <a:buNone/>
              <a:defRPr sz="2880" b="1"/>
            </a:lvl9pPr>
          </a:lstStyle>
          <a:p>
            <a:pPr lvl="0"/>
            <a:r>
              <a:rPr lang="ru-RU"/>
              <a:t>Образец текста</a:t>
            </a:r>
          </a:p>
        </p:txBody>
      </p:sp>
      <p:sp>
        <p:nvSpPr>
          <p:cNvPr id="4" name="Content Placeholder 3"/>
          <p:cNvSpPr>
            <a:spLocks noGrp="1"/>
          </p:cNvSpPr>
          <p:nvPr>
            <p:ph sz="half" idx="2"/>
          </p:nvPr>
        </p:nvSpPr>
        <p:spPr>
          <a:xfrm>
            <a:off x="1133716" y="10520156"/>
            <a:ext cx="6963012" cy="154735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8332471" y="7060107"/>
            <a:ext cx="6997304" cy="3460049"/>
          </a:xfrm>
        </p:spPr>
        <p:txBody>
          <a:bodyPr anchor="b"/>
          <a:lstStyle>
            <a:lvl1pPr marL="0" indent="0">
              <a:buNone/>
              <a:defRPr sz="4320" b="1"/>
            </a:lvl1pPr>
            <a:lvl2pPr marL="822969" indent="0">
              <a:buNone/>
              <a:defRPr sz="3600" b="1"/>
            </a:lvl2pPr>
            <a:lvl3pPr marL="1645938" indent="0">
              <a:buNone/>
              <a:defRPr sz="3240" b="1"/>
            </a:lvl3pPr>
            <a:lvl4pPr marL="2468906" indent="0">
              <a:buNone/>
              <a:defRPr sz="2880" b="1"/>
            </a:lvl4pPr>
            <a:lvl5pPr marL="3291875" indent="0">
              <a:buNone/>
              <a:defRPr sz="2880" b="1"/>
            </a:lvl5pPr>
            <a:lvl6pPr marL="4114844" indent="0">
              <a:buNone/>
              <a:defRPr sz="2880" b="1"/>
            </a:lvl6pPr>
            <a:lvl7pPr marL="4937813" indent="0">
              <a:buNone/>
              <a:defRPr sz="2880" b="1"/>
            </a:lvl7pPr>
            <a:lvl8pPr marL="5760782" indent="0">
              <a:buNone/>
              <a:defRPr sz="2880" b="1"/>
            </a:lvl8pPr>
            <a:lvl9pPr marL="6583750" indent="0">
              <a:buNone/>
              <a:defRPr sz="2880" b="1"/>
            </a:lvl9pPr>
          </a:lstStyle>
          <a:p>
            <a:pPr lvl="0"/>
            <a:r>
              <a:rPr lang="ru-RU"/>
              <a:t>Образец текста</a:t>
            </a:r>
          </a:p>
        </p:txBody>
      </p:sp>
      <p:sp>
        <p:nvSpPr>
          <p:cNvPr id="6" name="Content Placeholder 5"/>
          <p:cNvSpPr>
            <a:spLocks noGrp="1"/>
          </p:cNvSpPr>
          <p:nvPr>
            <p:ph sz="quarter" idx="4"/>
          </p:nvPr>
        </p:nvSpPr>
        <p:spPr>
          <a:xfrm>
            <a:off x="8332471" y="10520156"/>
            <a:ext cx="6997304" cy="154735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9864B81-CEF8-4F04-8343-463D737166FA}" type="datetimeFigureOut">
              <a:rPr lang="ru-RU" smtClean="0"/>
              <a:t>17.10.2024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A56E3C1-5E9E-4BCB-88C4-AA7351D0252B}" type="slidenum">
              <a:rPr lang="ru-RU" smtClean="0"/>
              <a:t>‹#›</a:t>
            </a:fld>
            <a:endParaRPr lang="ru-RU"/>
          </a:p>
        </p:txBody>
      </p:sp>
    </p:spTree>
    <p:extLst>
      <p:ext uri="{BB962C8B-B14F-4D97-AF65-F5344CB8AC3E}">
        <p14:creationId xmlns:p14="http://schemas.microsoft.com/office/powerpoint/2010/main" val="3136003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9864B81-CEF8-4F04-8343-463D737166FA}" type="datetimeFigureOut">
              <a:rPr lang="ru-RU" smtClean="0"/>
              <a:t>17.10.2024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AA56E3C1-5E9E-4BCB-88C4-AA7351D0252B}" type="slidenum">
              <a:rPr lang="ru-RU" smtClean="0"/>
              <a:t>‹#›</a:t>
            </a:fld>
            <a:endParaRPr lang="ru-RU"/>
          </a:p>
        </p:txBody>
      </p:sp>
    </p:spTree>
    <p:extLst>
      <p:ext uri="{BB962C8B-B14F-4D97-AF65-F5344CB8AC3E}">
        <p14:creationId xmlns:p14="http://schemas.microsoft.com/office/powerpoint/2010/main" val="278358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864B81-CEF8-4F04-8343-463D737166FA}" type="datetimeFigureOut">
              <a:rPr lang="ru-RU" smtClean="0"/>
              <a:t>17.10.2024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AA56E3C1-5E9E-4BCB-88C4-AA7351D0252B}" type="slidenum">
              <a:rPr lang="ru-RU" smtClean="0"/>
              <a:t>‹#›</a:t>
            </a:fld>
            <a:endParaRPr lang="ru-RU"/>
          </a:p>
        </p:txBody>
      </p:sp>
    </p:spTree>
    <p:extLst>
      <p:ext uri="{BB962C8B-B14F-4D97-AF65-F5344CB8AC3E}">
        <p14:creationId xmlns:p14="http://schemas.microsoft.com/office/powerpoint/2010/main" val="105482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33714" y="1920028"/>
            <a:ext cx="5308520" cy="6720099"/>
          </a:xfrm>
        </p:spPr>
        <p:txBody>
          <a:bodyPr anchor="b"/>
          <a:lstStyle>
            <a:lvl1pPr>
              <a:defRPr sz="5760"/>
            </a:lvl1pPr>
          </a:lstStyle>
          <a:p>
            <a:r>
              <a:rPr lang="ru-RU"/>
              <a:t>Образец заголовка</a:t>
            </a:r>
            <a:endParaRPr lang="en-US" dirty="0"/>
          </a:p>
        </p:txBody>
      </p:sp>
      <p:sp>
        <p:nvSpPr>
          <p:cNvPr id="3" name="Content Placeholder 2"/>
          <p:cNvSpPr>
            <a:spLocks noGrp="1"/>
          </p:cNvSpPr>
          <p:nvPr>
            <p:ph idx="1"/>
          </p:nvPr>
        </p:nvSpPr>
        <p:spPr>
          <a:xfrm>
            <a:off x="6997304" y="4146735"/>
            <a:ext cx="8332470" cy="20466969"/>
          </a:xfrm>
        </p:spPr>
        <p:txBody>
          <a:bodyPr/>
          <a:lstStyle>
            <a:lvl1pPr>
              <a:defRPr sz="5760"/>
            </a:lvl1pPr>
            <a:lvl2pPr>
              <a:defRPr sz="5040"/>
            </a:lvl2pPr>
            <a:lvl3pPr>
              <a:defRPr sz="4320"/>
            </a:lvl3pPr>
            <a:lvl4pPr>
              <a:defRPr sz="3600"/>
            </a:lvl4pPr>
            <a:lvl5pPr>
              <a:defRPr sz="3600"/>
            </a:lvl5pPr>
            <a:lvl6pPr>
              <a:defRPr sz="3600"/>
            </a:lvl6pPr>
            <a:lvl7pPr>
              <a:defRPr sz="3600"/>
            </a:lvl7pPr>
            <a:lvl8pPr>
              <a:defRPr sz="3600"/>
            </a:lvl8pPr>
            <a:lvl9pPr>
              <a:defRPr sz="3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33714" y="8640128"/>
            <a:ext cx="5308520" cy="16006905"/>
          </a:xfrm>
        </p:spPr>
        <p:txBody>
          <a:bodyPr/>
          <a:lstStyle>
            <a:lvl1pPr marL="0" indent="0">
              <a:buNone/>
              <a:defRPr sz="2880"/>
            </a:lvl1pPr>
            <a:lvl2pPr marL="822969" indent="0">
              <a:buNone/>
              <a:defRPr sz="2520"/>
            </a:lvl2pPr>
            <a:lvl3pPr marL="1645938" indent="0">
              <a:buNone/>
              <a:defRPr sz="2160"/>
            </a:lvl3pPr>
            <a:lvl4pPr marL="2468906" indent="0">
              <a:buNone/>
              <a:defRPr sz="1800"/>
            </a:lvl4pPr>
            <a:lvl5pPr marL="3291875" indent="0">
              <a:buNone/>
              <a:defRPr sz="1800"/>
            </a:lvl5pPr>
            <a:lvl6pPr marL="4114844" indent="0">
              <a:buNone/>
              <a:defRPr sz="1800"/>
            </a:lvl6pPr>
            <a:lvl7pPr marL="4937813" indent="0">
              <a:buNone/>
              <a:defRPr sz="1800"/>
            </a:lvl7pPr>
            <a:lvl8pPr marL="5760782" indent="0">
              <a:buNone/>
              <a:defRPr sz="1800"/>
            </a:lvl8pPr>
            <a:lvl9pPr marL="6583750" indent="0">
              <a:buNone/>
              <a:defRPr sz="1800"/>
            </a:lvl9pPr>
          </a:lstStyle>
          <a:p>
            <a:pPr lvl="0"/>
            <a:r>
              <a:rPr lang="ru-RU"/>
              <a:t>Образец текста</a:t>
            </a:r>
          </a:p>
        </p:txBody>
      </p:sp>
      <p:sp>
        <p:nvSpPr>
          <p:cNvPr id="5" name="Date Placeholder 4"/>
          <p:cNvSpPr>
            <a:spLocks noGrp="1"/>
          </p:cNvSpPr>
          <p:nvPr>
            <p:ph type="dt" sz="half" idx="10"/>
          </p:nvPr>
        </p:nvSpPr>
        <p:spPr/>
        <p:txBody>
          <a:bodyPr/>
          <a:lstStyle/>
          <a:p>
            <a:fld id="{B9864B81-CEF8-4F04-8343-463D737166FA}" type="datetimeFigureOut">
              <a:rPr lang="ru-RU" smtClean="0"/>
              <a:t>17.10.2024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A56E3C1-5E9E-4BCB-88C4-AA7351D0252B}" type="slidenum">
              <a:rPr lang="ru-RU" smtClean="0"/>
              <a:t>‹#›</a:t>
            </a:fld>
            <a:endParaRPr lang="ru-RU"/>
          </a:p>
        </p:txBody>
      </p:sp>
    </p:spTree>
    <p:extLst>
      <p:ext uri="{BB962C8B-B14F-4D97-AF65-F5344CB8AC3E}">
        <p14:creationId xmlns:p14="http://schemas.microsoft.com/office/powerpoint/2010/main" val="3879972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33714" y="1920028"/>
            <a:ext cx="5308520" cy="6720099"/>
          </a:xfrm>
        </p:spPr>
        <p:txBody>
          <a:bodyPr anchor="b"/>
          <a:lstStyle>
            <a:lvl1pPr>
              <a:defRPr sz="576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997304" y="4146735"/>
            <a:ext cx="8332470" cy="20466969"/>
          </a:xfrm>
        </p:spPr>
        <p:txBody>
          <a:bodyPr anchor="t"/>
          <a:lstStyle>
            <a:lvl1pPr marL="0" indent="0">
              <a:buNone/>
              <a:defRPr sz="5760"/>
            </a:lvl1pPr>
            <a:lvl2pPr marL="822969" indent="0">
              <a:buNone/>
              <a:defRPr sz="5040"/>
            </a:lvl2pPr>
            <a:lvl3pPr marL="1645938" indent="0">
              <a:buNone/>
              <a:defRPr sz="4320"/>
            </a:lvl3pPr>
            <a:lvl4pPr marL="2468906" indent="0">
              <a:buNone/>
              <a:defRPr sz="3600"/>
            </a:lvl4pPr>
            <a:lvl5pPr marL="3291875" indent="0">
              <a:buNone/>
              <a:defRPr sz="3600"/>
            </a:lvl5pPr>
            <a:lvl6pPr marL="4114844" indent="0">
              <a:buNone/>
              <a:defRPr sz="3600"/>
            </a:lvl6pPr>
            <a:lvl7pPr marL="4937813" indent="0">
              <a:buNone/>
              <a:defRPr sz="3600"/>
            </a:lvl7pPr>
            <a:lvl8pPr marL="5760782" indent="0">
              <a:buNone/>
              <a:defRPr sz="3600"/>
            </a:lvl8pPr>
            <a:lvl9pPr marL="6583750" indent="0">
              <a:buNone/>
              <a:defRPr sz="3600"/>
            </a:lvl9pPr>
          </a:lstStyle>
          <a:p>
            <a:r>
              <a:rPr lang="ru-RU"/>
              <a:t>Вставка рисунка</a:t>
            </a:r>
            <a:endParaRPr lang="en-US" dirty="0"/>
          </a:p>
        </p:txBody>
      </p:sp>
      <p:sp>
        <p:nvSpPr>
          <p:cNvPr id="4" name="Text Placeholder 3"/>
          <p:cNvSpPr>
            <a:spLocks noGrp="1"/>
          </p:cNvSpPr>
          <p:nvPr>
            <p:ph type="body" sz="half" idx="2"/>
          </p:nvPr>
        </p:nvSpPr>
        <p:spPr>
          <a:xfrm>
            <a:off x="1133714" y="8640128"/>
            <a:ext cx="5308520" cy="16006905"/>
          </a:xfrm>
        </p:spPr>
        <p:txBody>
          <a:bodyPr/>
          <a:lstStyle>
            <a:lvl1pPr marL="0" indent="0">
              <a:buNone/>
              <a:defRPr sz="2880"/>
            </a:lvl1pPr>
            <a:lvl2pPr marL="822969" indent="0">
              <a:buNone/>
              <a:defRPr sz="2520"/>
            </a:lvl2pPr>
            <a:lvl3pPr marL="1645938" indent="0">
              <a:buNone/>
              <a:defRPr sz="2160"/>
            </a:lvl3pPr>
            <a:lvl4pPr marL="2468906" indent="0">
              <a:buNone/>
              <a:defRPr sz="1800"/>
            </a:lvl4pPr>
            <a:lvl5pPr marL="3291875" indent="0">
              <a:buNone/>
              <a:defRPr sz="1800"/>
            </a:lvl5pPr>
            <a:lvl6pPr marL="4114844" indent="0">
              <a:buNone/>
              <a:defRPr sz="1800"/>
            </a:lvl6pPr>
            <a:lvl7pPr marL="4937813" indent="0">
              <a:buNone/>
              <a:defRPr sz="1800"/>
            </a:lvl7pPr>
            <a:lvl8pPr marL="5760782" indent="0">
              <a:buNone/>
              <a:defRPr sz="1800"/>
            </a:lvl8pPr>
            <a:lvl9pPr marL="6583750" indent="0">
              <a:buNone/>
              <a:defRPr sz="1800"/>
            </a:lvl9pPr>
          </a:lstStyle>
          <a:p>
            <a:pPr lvl="0"/>
            <a:r>
              <a:rPr lang="ru-RU"/>
              <a:t>Образец текста</a:t>
            </a:r>
          </a:p>
        </p:txBody>
      </p:sp>
      <p:sp>
        <p:nvSpPr>
          <p:cNvPr id="5" name="Date Placeholder 4"/>
          <p:cNvSpPr>
            <a:spLocks noGrp="1"/>
          </p:cNvSpPr>
          <p:nvPr>
            <p:ph type="dt" sz="half" idx="10"/>
          </p:nvPr>
        </p:nvSpPr>
        <p:spPr/>
        <p:txBody>
          <a:bodyPr/>
          <a:lstStyle/>
          <a:p>
            <a:fld id="{B9864B81-CEF8-4F04-8343-463D737166FA}" type="datetimeFigureOut">
              <a:rPr lang="ru-RU" smtClean="0"/>
              <a:t>17.10.2024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A56E3C1-5E9E-4BCB-88C4-AA7351D0252B}" type="slidenum">
              <a:rPr lang="ru-RU" smtClean="0"/>
              <a:t>‹#›</a:t>
            </a:fld>
            <a:endParaRPr lang="ru-RU"/>
          </a:p>
        </p:txBody>
      </p:sp>
    </p:spTree>
    <p:extLst>
      <p:ext uri="{BB962C8B-B14F-4D97-AF65-F5344CB8AC3E}">
        <p14:creationId xmlns:p14="http://schemas.microsoft.com/office/powerpoint/2010/main" val="4550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1533364"/>
            <a:ext cx="14196060" cy="5566751"/>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131570" y="7666781"/>
            <a:ext cx="14196060" cy="18273605"/>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131570" y="26693734"/>
            <a:ext cx="3703320" cy="1533356"/>
          </a:xfrm>
          <a:prstGeom prst="rect">
            <a:avLst/>
          </a:prstGeom>
        </p:spPr>
        <p:txBody>
          <a:bodyPr vert="horz" lIns="91440" tIns="45720" rIns="91440" bIns="45720" rtlCol="0" anchor="ctr"/>
          <a:lstStyle>
            <a:lvl1pPr algn="l">
              <a:defRPr sz="2160">
                <a:solidFill>
                  <a:schemeClr val="tx1">
                    <a:tint val="75000"/>
                  </a:schemeClr>
                </a:solidFill>
              </a:defRPr>
            </a:lvl1pPr>
          </a:lstStyle>
          <a:p>
            <a:fld id="{B9864B81-CEF8-4F04-8343-463D737166FA}" type="datetimeFigureOut">
              <a:rPr lang="ru-RU" smtClean="0"/>
              <a:t>17.10.2024</a:t>
            </a:fld>
            <a:endParaRPr lang="ru-RU"/>
          </a:p>
        </p:txBody>
      </p:sp>
      <p:sp>
        <p:nvSpPr>
          <p:cNvPr id="5" name="Footer Placeholder 4"/>
          <p:cNvSpPr>
            <a:spLocks noGrp="1"/>
          </p:cNvSpPr>
          <p:nvPr>
            <p:ph type="ftr" sz="quarter" idx="3"/>
          </p:nvPr>
        </p:nvSpPr>
        <p:spPr>
          <a:xfrm>
            <a:off x="5452110" y="26693734"/>
            <a:ext cx="5554980" cy="1533356"/>
          </a:xfrm>
          <a:prstGeom prst="rect">
            <a:avLst/>
          </a:prstGeom>
        </p:spPr>
        <p:txBody>
          <a:bodyPr vert="horz" lIns="91440" tIns="45720" rIns="91440" bIns="45720" rtlCol="0" anchor="ctr"/>
          <a:lstStyle>
            <a:lvl1pPr algn="ctr">
              <a:defRPr sz="216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11624310" y="26693734"/>
            <a:ext cx="3703320" cy="1533356"/>
          </a:xfrm>
          <a:prstGeom prst="rect">
            <a:avLst/>
          </a:prstGeom>
        </p:spPr>
        <p:txBody>
          <a:bodyPr vert="horz" lIns="91440" tIns="45720" rIns="91440" bIns="45720" rtlCol="0" anchor="ctr"/>
          <a:lstStyle>
            <a:lvl1pPr algn="r">
              <a:defRPr sz="2160">
                <a:solidFill>
                  <a:schemeClr val="tx1">
                    <a:tint val="75000"/>
                  </a:schemeClr>
                </a:solidFill>
              </a:defRPr>
            </a:lvl1pPr>
          </a:lstStyle>
          <a:p>
            <a:fld id="{AA56E3C1-5E9E-4BCB-88C4-AA7351D0252B}" type="slidenum">
              <a:rPr lang="ru-RU" smtClean="0"/>
              <a:t>‹#›</a:t>
            </a:fld>
            <a:endParaRPr lang="ru-RU"/>
          </a:p>
        </p:txBody>
      </p:sp>
    </p:spTree>
    <p:extLst>
      <p:ext uri="{BB962C8B-B14F-4D97-AF65-F5344CB8AC3E}">
        <p14:creationId xmlns:p14="http://schemas.microsoft.com/office/powerpoint/2010/main" val="5114901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645938" rtl="0" eaLnBrk="1" latinLnBrk="0" hangingPunct="1">
        <a:lnSpc>
          <a:spcPct val="90000"/>
        </a:lnSpc>
        <a:spcBef>
          <a:spcPct val="0"/>
        </a:spcBef>
        <a:buNone/>
        <a:defRPr sz="7920" kern="1200">
          <a:solidFill>
            <a:schemeClr val="tx1"/>
          </a:solidFill>
          <a:latin typeface="+mj-lt"/>
          <a:ea typeface="+mj-ea"/>
          <a:cs typeface="+mj-cs"/>
        </a:defRPr>
      </a:lvl1pPr>
    </p:titleStyle>
    <p:bodyStyle>
      <a:lvl1pPr marL="411485" indent="-411485" algn="l" defTabSz="1645938" rtl="0" eaLnBrk="1" latinLnBrk="0" hangingPunct="1">
        <a:lnSpc>
          <a:spcPct val="90000"/>
        </a:lnSpc>
        <a:spcBef>
          <a:spcPts val="1800"/>
        </a:spcBef>
        <a:buFont typeface="Arial" panose="020B0604020202020204" pitchFamily="34" charset="0"/>
        <a:buChar char="•"/>
        <a:defRPr sz="5040" kern="1200">
          <a:solidFill>
            <a:schemeClr val="tx1"/>
          </a:solidFill>
          <a:latin typeface="+mn-lt"/>
          <a:ea typeface="+mn-ea"/>
          <a:cs typeface="+mn-cs"/>
        </a:defRPr>
      </a:lvl1pPr>
      <a:lvl2pPr marL="1234453" indent="-411485" algn="l" defTabSz="1645938" rtl="0" eaLnBrk="1" latinLnBrk="0" hangingPunct="1">
        <a:lnSpc>
          <a:spcPct val="90000"/>
        </a:lnSpc>
        <a:spcBef>
          <a:spcPts val="900"/>
        </a:spcBef>
        <a:buFont typeface="Arial" panose="020B0604020202020204" pitchFamily="34" charset="0"/>
        <a:buChar char="•"/>
        <a:defRPr sz="4320" kern="1200">
          <a:solidFill>
            <a:schemeClr val="tx1"/>
          </a:solidFill>
          <a:latin typeface="+mn-lt"/>
          <a:ea typeface="+mn-ea"/>
          <a:cs typeface="+mn-cs"/>
        </a:defRPr>
      </a:lvl2pPr>
      <a:lvl3pPr marL="2057422" indent="-411485" algn="l" defTabSz="1645938" rtl="0" eaLnBrk="1" latinLnBrk="0" hangingPunct="1">
        <a:lnSpc>
          <a:spcPct val="90000"/>
        </a:lnSpc>
        <a:spcBef>
          <a:spcPts val="900"/>
        </a:spcBef>
        <a:buFont typeface="Arial" panose="020B0604020202020204" pitchFamily="34" charset="0"/>
        <a:buChar char="•"/>
        <a:defRPr sz="3600" kern="1200">
          <a:solidFill>
            <a:schemeClr val="tx1"/>
          </a:solidFill>
          <a:latin typeface="+mn-lt"/>
          <a:ea typeface="+mn-ea"/>
          <a:cs typeface="+mn-cs"/>
        </a:defRPr>
      </a:lvl3pPr>
      <a:lvl4pPr marL="2880391" indent="-411485" algn="l" defTabSz="1645938"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4pPr>
      <a:lvl5pPr marL="3703359" indent="-411485" algn="l" defTabSz="1645938"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5pPr>
      <a:lvl6pPr marL="4526329" indent="-411485" algn="l" defTabSz="1645938"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6pPr>
      <a:lvl7pPr marL="5349297" indent="-411485" algn="l" defTabSz="1645938"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7pPr>
      <a:lvl8pPr marL="6172266" indent="-411485" algn="l" defTabSz="1645938"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8pPr>
      <a:lvl9pPr marL="6995235" indent="-411485" algn="l" defTabSz="1645938"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9pPr>
    </p:bodyStyle>
    <p:otherStyle>
      <a:defPPr>
        <a:defRPr lang="en-US"/>
      </a:defPPr>
      <a:lvl1pPr marL="0" algn="l" defTabSz="1645938" rtl="0" eaLnBrk="1" latinLnBrk="0" hangingPunct="1">
        <a:defRPr sz="3240" kern="1200">
          <a:solidFill>
            <a:schemeClr val="tx1"/>
          </a:solidFill>
          <a:latin typeface="+mn-lt"/>
          <a:ea typeface="+mn-ea"/>
          <a:cs typeface="+mn-cs"/>
        </a:defRPr>
      </a:lvl1pPr>
      <a:lvl2pPr marL="822969" algn="l" defTabSz="1645938" rtl="0" eaLnBrk="1" latinLnBrk="0" hangingPunct="1">
        <a:defRPr sz="3240" kern="1200">
          <a:solidFill>
            <a:schemeClr val="tx1"/>
          </a:solidFill>
          <a:latin typeface="+mn-lt"/>
          <a:ea typeface="+mn-ea"/>
          <a:cs typeface="+mn-cs"/>
        </a:defRPr>
      </a:lvl2pPr>
      <a:lvl3pPr marL="1645938" algn="l" defTabSz="1645938" rtl="0" eaLnBrk="1" latinLnBrk="0" hangingPunct="1">
        <a:defRPr sz="3240" kern="1200">
          <a:solidFill>
            <a:schemeClr val="tx1"/>
          </a:solidFill>
          <a:latin typeface="+mn-lt"/>
          <a:ea typeface="+mn-ea"/>
          <a:cs typeface="+mn-cs"/>
        </a:defRPr>
      </a:lvl3pPr>
      <a:lvl4pPr marL="2468906" algn="l" defTabSz="1645938" rtl="0" eaLnBrk="1" latinLnBrk="0" hangingPunct="1">
        <a:defRPr sz="3240" kern="1200">
          <a:solidFill>
            <a:schemeClr val="tx1"/>
          </a:solidFill>
          <a:latin typeface="+mn-lt"/>
          <a:ea typeface="+mn-ea"/>
          <a:cs typeface="+mn-cs"/>
        </a:defRPr>
      </a:lvl4pPr>
      <a:lvl5pPr marL="3291875" algn="l" defTabSz="1645938" rtl="0" eaLnBrk="1" latinLnBrk="0" hangingPunct="1">
        <a:defRPr sz="3240" kern="1200">
          <a:solidFill>
            <a:schemeClr val="tx1"/>
          </a:solidFill>
          <a:latin typeface="+mn-lt"/>
          <a:ea typeface="+mn-ea"/>
          <a:cs typeface="+mn-cs"/>
        </a:defRPr>
      </a:lvl5pPr>
      <a:lvl6pPr marL="4114844" algn="l" defTabSz="1645938" rtl="0" eaLnBrk="1" latinLnBrk="0" hangingPunct="1">
        <a:defRPr sz="3240" kern="1200">
          <a:solidFill>
            <a:schemeClr val="tx1"/>
          </a:solidFill>
          <a:latin typeface="+mn-lt"/>
          <a:ea typeface="+mn-ea"/>
          <a:cs typeface="+mn-cs"/>
        </a:defRPr>
      </a:lvl6pPr>
      <a:lvl7pPr marL="4937813" algn="l" defTabSz="1645938" rtl="0" eaLnBrk="1" latinLnBrk="0" hangingPunct="1">
        <a:defRPr sz="3240" kern="1200">
          <a:solidFill>
            <a:schemeClr val="tx1"/>
          </a:solidFill>
          <a:latin typeface="+mn-lt"/>
          <a:ea typeface="+mn-ea"/>
          <a:cs typeface="+mn-cs"/>
        </a:defRPr>
      </a:lvl7pPr>
      <a:lvl8pPr marL="5760782" algn="l" defTabSz="1645938" rtl="0" eaLnBrk="1" latinLnBrk="0" hangingPunct="1">
        <a:defRPr sz="3240" kern="1200">
          <a:solidFill>
            <a:schemeClr val="tx1"/>
          </a:solidFill>
          <a:latin typeface="+mn-lt"/>
          <a:ea typeface="+mn-ea"/>
          <a:cs typeface="+mn-cs"/>
        </a:defRPr>
      </a:lvl8pPr>
      <a:lvl9pPr marL="6583750" algn="l" defTabSz="1645938" rtl="0" eaLnBrk="1" latinLnBrk="0" hangingPunct="1">
        <a:defRPr sz="32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1.wdp"/><Relationship Id="rId18" Type="http://schemas.openxmlformats.org/officeDocument/2006/relationships/image" Target="../media/image15.jp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4.jpg"/><Relationship Id="rId2" Type="http://schemas.openxmlformats.org/officeDocument/2006/relationships/notesSlide" Target="../notesSlides/notesSlide1.xml"/><Relationship Id="rId16" Type="http://schemas.openxmlformats.org/officeDocument/2006/relationships/image" Target="../media/image13.jpeg"/><Relationship Id="rId20" Type="http://schemas.openxmlformats.org/officeDocument/2006/relationships/image" Target="../media/image17.jpeg"/><Relationship Id="rId1" Type="http://schemas.openxmlformats.org/officeDocument/2006/relationships/slideLayout" Target="../slideLayouts/slideLayout1.xml"/><Relationship Id="rId6" Type="http://schemas.openxmlformats.org/officeDocument/2006/relationships/image" Target="../media/image4.jfif"/><Relationship Id="rId11" Type="http://schemas.openxmlformats.org/officeDocument/2006/relationships/image" Target="../media/image9.png"/><Relationship Id="rId5" Type="http://schemas.openxmlformats.org/officeDocument/2006/relationships/image" Target="../media/image3.emf"/><Relationship Id="rId15" Type="http://schemas.openxmlformats.org/officeDocument/2006/relationships/image" Target="../media/image12.jpeg"/><Relationship Id="rId10" Type="http://schemas.openxmlformats.org/officeDocument/2006/relationships/image" Target="../media/image8.png"/><Relationship Id="rId19" Type="http://schemas.openxmlformats.org/officeDocument/2006/relationships/image" Target="../media/image16.jpeg"/><Relationship Id="rId4" Type="http://schemas.openxmlformats.org/officeDocument/2006/relationships/image" Target="../media/image2.jpeg"/><Relationship Id="rId9" Type="http://schemas.openxmlformats.org/officeDocument/2006/relationships/image" Target="../media/image7.jfif"/><Relationship Id="rId1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44">
            <a:extLst>
              <a:ext uri="{FF2B5EF4-FFF2-40B4-BE49-F238E27FC236}">
                <a16:creationId xmlns:a16="http://schemas.microsoft.com/office/drawing/2014/main" id="{899EB3E3-DFF3-F994-1D83-D1D71076023A}"/>
              </a:ext>
            </a:extLst>
          </p:cNvPr>
          <p:cNvSpPr/>
          <p:nvPr/>
        </p:nvSpPr>
        <p:spPr>
          <a:xfrm>
            <a:off x="7403894" y="10956022"/>
            <a:ext cx="8606426" cy="7161884"/>
          </a:xfrm>
          <a:prstGeom prst="roundRect">
            <a:avLst>
              <a:gd name="adj" fmla="val 10211"/>
            </a:avLst>
          </a:prstGeom>
          <a:noFill/>
          <a:ln w="38100">
            <a:solidFill>
              <a:srgbClr val="393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solidFill>
                <a:srgbClr val="393026"/>
              </a:solidFill>
              <a:latin typeface="Tahoma" panose="020B0604030504040204" pitchFamily="34" charset="0"/>
              <a:ea typeface="Tahoma" panose="020B0604030504040204" pitchFamily="34" charset="0"/>
              <a:cs typeface="Tahoma" panose="020B0604030504040204" pitchFamily="34" charset="0"/>
            </a:endParaRPr>
          </a:p>
        </p:txBody>
      </p:sp>
      <p:pic>
        <p:nvPicPr>
          <p:cNvPr id="5" name="Рисунок 4">
            <a:extLst>
              <a:ext uri="{FF2B5EF4-FFF2-40B4-BE49-F238E27FC236}">
                <a16:creationId xmlns:a16="http://schemas.microsoft.com/office/drawing/2014/main" id="{7C9EEEBF-7AC6-4370-9646-101090BE61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28" y="416913"/>
            <a:ext cx="5715000" cy="3000375"/>
          </a:xfrm>
          <a:prstGeom prst="rect">
            <a:avLst/>
          </a:prstGeom>
        </p:spPr>
      </p:pic>
      <p:sp>
        <p:nvSpPr>
          <p:cNvPr id="4" name="TextBox 3">
            <a:extLst>
              <a:ext uri="{FF2B5EF4-FFF2-40B4-BE49-F238E27FC236}">
                <a16:creationId xmlns:a16="http://schemas.microsoft.com/office/drawing/2014/main" id="{23C290C4-3B27-4B79-B57E-65E55873E02D}"/>
              </a:ext>
            </a:extLst>
          </p:cNvPr>
          <p:cNvSpPr txBox="1"/>
          <p:nvPr/>
        </p:nvSpPr>
        <p:spPr>
          <a:xfrm>
            <a:off x="6891958" y="393253"/>
            <a:ext cx="9248568" cy="3539430"/>
          </a:xfrm>
          <a:prstGeom prst="rect">
            <a:avLst/>
          </a:prstGeom>
          <a:noFill/>
        </p:spPr>
        <p:txBody>
          <a:bodyPr wrap="square">
            <a:spAutoFit/>
          </a:bodyPr>
          <a:lstStyle/>
          <a:p>
            <a:pPr algn="ctr"/>
            <a:r>
              <a:rPr lang="en-GB" sz="3600" b="1" dirty="0" err="1">
                <a:effectLst/>
                <a:latin typeface="Tahoma" panose="020B0604030504040204" pitchFamily="34" charset="0"/>
                <a:ea typeface="Tahoma" panose="020B0604030504040204" pitchFamily="34" charset="0"/>
                <a:cs typeface="Tahoma" panose="020B0604030504040204" pitchFamily="34" charset="0"/>
              </a:rPr>
              <a:t>Modeling</a:t>
            </a:r>
            <a:r>
              <a:rPr lang="en-GB" sz="3600" b="1" dirty="0">
                <a:effectLst/>
                <a:latin typeface="Tahoma" panose="020B0604030504040204" pitchFamily="34" charset="0"/>
                <a:ea typeface="Tahoma" panose="020B0604030504040204" pitchFamily="34" charset="0"/>
                <a:cs typeface="Tahoma" panose="020B0604030504040204" pitchFamily="34" charset="0"/>
              </a:rPr>
              <a:t> the fuel-energy balance of Kazakhstan (LEAP</a:t>
            </a:r>
            <a:r>
              <a:rPr lang="kk-KZ" sz="3600" b="1" dirty="0">
                <a:effectLst/>
                <a:latin typeface="Tahoma" panose="020B0604030504040204" pitchFamily="34" charset="0"/>
                <a:ea typeface="Tahoma" panose="020B0604030504040204" pitchFamily="34" charset="0"/>
                <a:cs typeface="Tahoma" panose="020B0604030504040204" pitchFamily="34" charset="0"/>
              </a:rPr>
              <a:t>-</a:t>
            </a:r>
            <a:r>
              <a:rPr lang="en-GB" sz="3600" b="1" dirty="0">
                <a:effectLst/>
                <a:latin typeface="Tahoma" panose="020B0604030504040204" pitchFamily="34" charset="0"/>
                <a:ea typeface="Tahoma" panose="020B0604030504040204" pitchFamily="34" charset="0"/>
                <a:cs typeface="Tahoma" panose="020B0604030504040204" pitchFamily="34" charset="0"/>
              </a:rPr>
              <a:t>KZ) to analyse decarbonisation scenarios and carbon pricing instruments</a:t>
            </a:r>
            <a:endParaRPr lang="kk-KZ" sz="3600" b="1" dirty="0">
              <a:ln w="0"/>
              <a:solidFill>
                <a:srgbClr val="393026"/>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endParaRPr lang="en-US" sz="2000" dirty="0">
              <a:ln w="0"/>
              <a:solidFill>
                <a:srgbClr val="393026"/>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r>
              <a:rPr lang="en-US" sz="2000" dirty="0">
                <a:ln w="0"/>
                <a:solidFill>
                  <a:srgbClr val="393026"/>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Principal investigator (PI)</a:t>
            </a:r>
            <a:r>
              <a:rPr lang="kk-KZ" sz="2000" dirty="0">
                <a:ln w="0"/>
                <a:solidFill>
                  <a:srgbClr val="393026"/>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2000" dirty="0">
                <a:ln w="0"/>
                <a:solidFill>
                  <a:srgbClr val="393026"/>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N. K. </a:t>
            </a:r>
            <a:r>
              <a:rPr lang="en-US" sz="2000" dirty="0" err="1">
                <a:ln w="0"/>
                <a:solidFill>
                  <a:srgbClr val="393026"/>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Zhakiyev</a:t>
            </a:r>
            <a:r>
              <a:rPr lang="en-US" sz="2000" dirty="0">
                <a:ln w="0"/>
                <a:solidFill>
                  <a:srgbClr val="393026"/>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br>
              <a:rPr lang="en-US" sz="2000" dirty="0">
                <a:ln w="0"/>
                <a:solidFill>
                  <a:srgbClr val="393026"/>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br>
            <a:r>
              <a:rPr lang="en-US" sz="2000" dirty="0">
                <a:ln w="0"/>
                <a:solidFill>
                  <a:srgbClr val="393026"/>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Grant of the Ministry of Science and Higher Education of the RoK</a:t>
            </a:r>
            <a:r>
              <a:rPr lang="kk-KZ" sz="2000" dirty="0">
                <a:ln w="0"/>
                <a:solidFill>
                  <a:srgbClr val="393026"/>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endParaRPr lang="en-US" sz="2000" dirty="0">
              <a:ln w="0"/>
              <a:solidFill>
                <a:srgbClr val="393026"/>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r>
              <a:rPr lang="en-US" sz="2000" dirty="0">
                <a:ln w="0"/>
                <a:solidFill>
                  <a:srgbClr val="393026"/>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Project duration</a:t>
            </a:r>
            <a:r>
              <a:rPr lang="kk-KZ" sz="2000" dirty="0">
                <a:ln w="0"/>
                <a:solidFill>
                  <a:srgbClr val="393026"/>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GB" sz="2000" dirty="0">
                <a:effectLst/>
                <a:latin typeface="Tahoma" panose="020B0604030504040204" pitchFamily="34" charset="0"/>
                <a:ea typeface="Tahoma" panose="020B0604030504040204" pitchFamily="34" charset="0"/>
                <a:cs typeface="Tahoma" panose="020B0604030504040204" pitchFamily="34" charset="0"/>
              </a:rPr>
              <a:t>08.</a:t>
            </a:r>
            <a:r>
              <a:rPr lang="kk-KZ" sz="2000" dirty="0">
                <a:effectLst/>
                <a:latin typeface="Tahoma" panose="020B0604030504040204" pitchFamily="34" charset="0"/>
                <a:ea typeface="Tahoma" panose="020B0604030504040204" pitchFamily="34" charset="0"/>
                <a:cs typeface="Tahoma" panose="020B0604030504040204" pitchFamily="34" charset="0"/>
              </a:rPr>
              <a:t>20</a:t>
            </a:r>
            <a:r>
              <a:rPr lang="en-GB" sz="2000" dirty="0">
                <a:effectLst/>
                <a:latin typeface="Tahoma" panose="020B0604030504040204" pitchFamily="34" charset="0"/>
                <a:ea typeface="Tahoma" panose="020B0604030504040204" pitchFamily="34" charset="0"/>
                <a:cs typeface="Tahoma" panose="020B0604030504040204" pitchFamily="34" charset="0"/>
              </a:rPr>
              <a:t>24-12.</a:t>
            </a:r>
            <a:r>
              <a:rPr lang="kk-KZ" sz="2000" dirty="0">
                <a:effectLst/>
                <a:latin typeface="Tahoma" panose="020B0604030504040204" pitchFamily="34" charset="0"/>
                <a:ea typeface="Tahoma" panose="020B0604030504040204" pitchFamily="34" charset="0"/>
                <a:cs typeface="Tahoma" panose="020B0604030504040204" pitchFamily="34" charset="0"/>
              </a:rPr>
              <a:t>20</a:t>
            </a:r>
            <a:r>
              <a:rPr lang="en-GB" sz="2000" dirty="0">
                <a:effectLst/>
                <a:latin typeface="Tahoma" panose="020B0604030504040204" pitchFamily="34" charset="0"/>
                <a:ea typeface="Tahoma" panose="020B0604030504040204" pitchFamily="34" charset="0"/>
                <a:cs typeface="Tahoma" panose="020B0604030504040204" pitchFamily="34" charset="0"/>
              </a:rPr>
              <a:t>26</a:t>
            </a:r>
            <a:endParaRPr lang="kk-KZ" sz="2000" dirty="0">
              <a:ln w="0"/>
              <a:solidFill>
                <a:srgbClr val="FF000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2" name="Rectangle: Rounded Corners 11">
            <a:extLst>
              <a:ext uri="{FF2B5EF4-FFF2-40B4-BE49-F238E27FC236}">
                <a16:creationId xmlns:a16="http://schemas.microsoft.com/office/drawing/2014/main" id="{759F2220-3CC1-411E-B32D-E52087CEE892}"/>
              </a:ext>
            </a:extLst>
          </p:cNvPr>
          <p:cNvSpPr/>
          <p:nvPr/>
        </p:nvSpPr>
        <p:spPr>
          <a:xfrm>
            <a:off x="304876" y="4186815"/>
            <a:ext cx="6706305" cy="2359120"/>
          </a:xfrm>
          <a:prstGeom prst="roundRect">
            <a:avLst/>
          </a:prstGeom>
          <a:noFill/>
          <a:ln w="38100">
            <a:solidFill>
              <a:srgbClr val="393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solidFill>
                <a:srgbClr val="393026"/>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7E8A4B00-3D87-47D8-B88A-A317EF838397}"/>
              </a:ext>
            </a:extLst>
          </p:cNvPr>
          <p:cNvSpPr txBox="1"/>
          <p:nvPr/>
        </p:nvSpPr>
        <p:spPr>
          <a:xfrm>
            <a:off x="389059" y="4440289"/>
            <a:ext cx="6505247" cy="1938992"/>
          </a:xfrm>
          <a:prstGeom prst="rect">
            <a:avLst/>
          </a:prstGeom>
          <a:noFill/>
        </p:spPr>
        <p:txBody>
          <a:bodyPr wrap="square">
            <a:spAutoFit/>
          </a:bodyPr>
          <a:lstStyle/>
          <a:p>
            <a:pPr indent="449580" algn="just"/>
            <a:r>
              <a:rPr lang="en-GB" sz="2000" dirty="0">
                <a:effectLst/>
                <a:latin typeface="Times New Roman" panose="02020603050405020304" pitchFamily="18" charset="0"/>
                <a:ea typeface="Times New Roman" panose="02020603050405020304" pitchFamily="18" charset="0"/>
              </a:rPr>
              <a:t>Development of a comprehensive </a:t>
            </a:r>
            <a:r>
              <a:rPr lang="en-GB" sz="2000" dirty="0" err="1">
                <a:effectLst/>
                <a:latin typeface="Times New Roman" panose="02020603050405020304" pitchFamily="18" charset="0"/>
                <a:ea typeface="Times New Roman" panose="02020603050405020304" pitchFamily="18" charset="0"/>
              </a:rPr>
              <a:t>modeling</a:t>
            </a:r>
            <a:r>
              <a:rPr lang="en-GB" sz="2000" dirty="0">
                <a:effectLst/>
                <a:latin typeface="Times New Roman" panose="02020603050405020304" pitchFamily="18" charset="0"/>
                <a:ea typeface="Times New Roman" panose="02020603050405020304" pitchFamily="18" charset="0"/>
              </a:rPr>
              <a:t> tool for the fuel and energy balance of Kazakhstan (LEAP</a:t>
            </a:r>
            <a:r>
              <a:rPr lang="kk-KZ" sz="2000" dirty="0">
                <a:effectLst/>
                <a:latin typeface="Times New Roman" panose="02020603050405020304" pitchFamily="18"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KZ</a:t>
            </a:r>
            <a:r>
              <a:rPr lang="en-GB" sz="2000" dirty="0">
                <a:effectLst/>
                <a:latin typeface="Times New Roman" panose="02020603050405020304" pitchFamily="18" charset="0"/>
                <a:ea typeface="Times New Roman" panose="02020603050405020304" pitchFamily="18" charset="0"/>
              </a:rPr>
              <a:t>), formation of an action plan for decision-making on an energy transition and analysis of carbon pricing instruments with a holistic cross-sectoral vision for the development of a green economy and achieving carbon neutrality.</a:t>
            </a:r>
            <a:endParaRPr lang="ru-KZ" sz="2000" dirty="0">
              <a:effectLst/>
              <a:latin typeface="Times New Roman" panose="02020603050405020304" pitchFamily="18" charset="0"/>
              <a:ea typeface="Times New Roman" panose="02020603050405020304" pitchFamily="18" charset="0"/>
            </a:endParaRPr>
          </a:p>
        </p:txBody>
      </p:sp>
      <p:sp>
        <p:nvSpPr>
          <p:cNvPr id="13" name="Rectangle: Rounded Corners 12">
            <a:extLst>
              <a:ext uri="{FF2B5EF4-FFF2-40B4-BE49-F238E27FC236}">
                <a16:creationId xmlns:a16="http://schemas.microsoft.com/office/drawing/2014/main" id="{910F4796-6A46-4A3E-B7F1-EFB6FF4482DA}"/>
              </a:ext>
            </a:extLst>
          </p:cNvPr>
          <p:cNvSpPr/>
          <p:nvPr/>
        </p:nvSpPr>
        <p:spPr>
          <a:xfrm>
            <a:off x="1073143" y="3754508"/>
            <a:ext cx="1608646" cy="601684"/>
          </a:xfrm>
          <a:prstGeom prst="roundRect">
            <a:avLst/>
          </a:prstGeom>
          <a:solidFill>
            <a:schemeClr val="accent5">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dirty="0">
              <a:solidFill>
                <a:srgbClr val="393026"/>
              </a:solidFill>
              <a:latin typeface="Tahoma" panose="020B0604030504040204" pitchFamily="34" charset="0"/>
              <a:ea typeface="Tahoma" panose="020B0604030504040204" pitchFamily="34" charset="0"/>
              <a:cs typeface="Tahoma" panose="020B0604030504040204" pitchFamily="34" charset="0"/>
            </a:endParaRPr>
          </a:p>
        </p:txBody>
      </p:sp>
      <p:sp>
        <p:nvSpPr>
          <p:cNvPr id="14" name="TextBox 13">
            <a:extLst>
              <a:ext uri="{FF2B5EF4-FFF2-40B4-BE49-F238E27FC236}">
                <a16:creationId xmlns:a16="http://schemas.microsoft.com/office/drawing/2014/main" id="{A80E1195-5C56-4FC2-AB80-B5E92B79CD66}"/>
              </a:ext>
            </a:extLst>
          </p:cNvPr>
          <p:cNvSpPr txBox="1"/>
          <p:nvPr/>
        </p:nvSpPr>
        <p:spPr>
          <a:xfrm>
            <a:off x="1073143" y="3814963"/>
            <a:ext cx="1608646" cy="461665"/>
          </a:xfrm>
          <a:prstGeom prst="rect">
            <a:avLst/>
          </a:prstGeom>
          <a:noFill/>
        </p:spPr>
        <p:txBody>
          <a:bodyPr wrap="square">
            <a:spAutoFit/>
          </a:bodyPr>
          <a:lstStyle/>
          <a:p>
            <a:pPr indent="450215" algn="just"/>
            <a:r>
              <a:rPr lang="en-US" sz="2400" b="1" dirty="0">
                <a:solidFill>
                  <a:srgbClr val="393026"/>
                </a:solidFill>
                <a:effectLst/>
                <a:latin typeface="Tahoma" panose="020B0604030504040204" pitchFamily="34" charset="0"/>
                <a:ea typeface="Tahoma" panose="020B0604030504040204" pitchFamily="34" charset="0"/>
                <a:cs typeface="Tahoma" panose="020B0604030504040204" pitchFamily="34" charset="0"/>
              </a:rPr>
              <a:t>Aim</a:t>
            </a:r>
            <a:endParaRPr lang="ru-RU" sz="2400" dirty="0">
              <a:solidFill>
                <a:srgbClr val="393026"/>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15" name="Rectangle: Rounded Corners 14">
            <a:extLst>
              <a:ext uri="{FF2B5EF4-FFF2-40B4-BE49-F238E27FC236}">
                <a16:creationId xmlns:a16="http://schemas.microsoft.com/office/drawing/2014/main" id="{6853C55E-B761-4D27-B03E-81DECEA2E5B4}"/>
              </a:ext>
            </a:extLst>
          </p:cNvPr>
          <p:cNvSpPr/>
          <p:nvPr/>
        </p:nvSpPr>
        <p:spPr>
          <a:xfrm>
            <a:off x="338878" y="7177905"/>
            <a:ext cx="6681657" cy="1687317"/>
          </a:xfrm>
          <a:prstGeom prst="roundRect">
            <a:avLst/>
          </a:prstGeom>
          <a:noFill/>
          <a:ln w="38100">
            <a:solidFill>
              <a:srgbClr val="393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solidFill>
                <a:srgbClr val="393026"/>
              </a:solidFill>
              <a:latin typeface="Tahoma" panose="020B0604030504040204" pitchFamily="34" charset="0"/>
              <a:ea typeface="Tahoma" panose="020B0604030504040204" pitchFamily="34" charset="0"/>
              <a:cs typeface="Tahoma" panose="020B0604030504040204" pitchFamily="34" charset="0"/>
            </a:endParaRPr>
          </a:p>
        </p:txBody>
      </p:sp>
      <p:sp>
        <p:nvSpPr>
          <p:cNvPr id="19" name="Rectangle: Rounded Corners 18">
            <a:extLst>
              <a:ext uri="{FF2B5EF4-FFF2-40B4-BE49-F238E27FC236}">
                <a16:creationId xmlns:a16="http://schemas.microsoft.com/office/drawing/2014/main" id="{25743718-A692-49F3-9637-023E3536730D}"/>
              </a:ext>
            </a:extLst>
          </p:cNvPr>
          <p:cNvSpPr/>
          <p:nvPr/>
        </p:nvSpPr>
        <p:spPr>
          <a:xfrm>
            <a:off x="1082496" y="6763289"/>
            <a:ext cx="1771932" cy="601684"/>
          </a:xfrm>
          <a:prstGeom prst="roundRect">
            <a:avLst/>
          </a:prstGeom>
          <a:solidFill>
            <a:schemeClr val="accent5">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solidFill>
                <a:srgbClr val="393026"/>
              </a:solidFill>
              <a:latin typeface="Tahoma" panose="020B0604030504040204" pitchFamily="34" charset="0"/>
              <a:ea typeface="Tahoma" panose="020B0604030504040204" pitchFamily="34" charset="0"/>
              <a:cs typeface="Tahoma" panose="020B0604030504040204" pitchFamily="34" charset="0"/>
            </a:endParaRPr>
          </a:p>
        </p:txBody>
      </p:sp>
      <p:sp>
        <p:nvSpPr>
          <p:cNvPr id="20" name="TextBox 19">
            <a:extLst>
              <a:ext uri="{FF2B5EF4-FFF2-40B4-BE49-F238E27FC236}">
                <a16:creationId xmlns:a16="http://schemas.microsoft.com/office/drawing/2014/main" id="{9D890CFD-5CD1-4EB1-8C64-5B4F5E4487C6}"/>
              </a:ext>
            </a:extLst>
          </p:cNvPr>
          <p:cNvSpPr txBox="1"/>
          <p:nvPr/>
        </p:nvSpPr>
        <p:spPr>
          <a:xfrm>
            <a:off x="1094462" y="6867477"/>
            <a:ext cx="1608646" cy="369332"/>
          </a:xfrm>
          <a:prstGeom prst="rect">
            <a:avLst/>
          </a:prstGeom>
          <a:noFill/>
        </p:spPr>
        <p:txBody>
          <a:bodyPr wrap="square">
            <a:spAutoFit/>
          </a:bodyPr>
          <a:lstStyle/>
          <a:p>
            <a:pPr indent="450215" algn="just"/>
            <a:r>
              <a:rPr lang="en-US" b="1" dirty="0">
                <a:solidFill>
                  <a:srgbClr val="393026"/>
                </a:solidFill>
                <a:latin typeface="Tahoma" panose="020B0604030504040204" pitchFamily="34" charset="0"/>
                <a:ea typeface="Tahoma" panose="020B0604030504040204" pitchFamily="34" charset="0"/>
                <a:cs typeface="Tahoma" panose="020B0604030504040204" pitchFamily="34" charset="0"/>
              </a:rPr>
              <a:t>Tasks</a:t>
            </a:r>
            <a:endParaRPr lang="ru-RU" sz="1800" dirty="0">
              <a:solidFill>
                <a:srgbClr val="393026"/>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45" name="Rectangle: Rounded Corners 44">
            <a:extLst>
              <a:ext uri="{FF2B5EF4-FFF2-40B4-BE49-F238E27FC236}">
                <a16:creationId xmlns:a16="http://schemas.microsoft.com/office/drawing/2014/main" id="{D4FA920D-4654-4B32-B1A6-FABBCC0E46AD}"/>
              </a:ext>
            </a:extLst>
          </p:cNvPr>
          <p:cNvSpPr/>
          <p:nvPr/>
        </p:nvSpPr>
        <p:spPr>
          <a:xfrm>
            <a:off x="304878" y="9260681"/>
            <a:ext cx="6826522" cy="3772785"/>
          </a:xfrm>
          <a:prstGeom prst="roundRect">
            <a:avLst/>
          </a:prstGeom>
          <a:noFill/>
          <a:ln w="38100">
            <a:solidFill>
              <a:srgbClr val="393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solidFill>
                <a:srgbClr val="393026"/>
              </a:solidFill>
              <a:latin typeface="Tahoma" panose="020B0604030504040204" pitchFamily="34" charset="0"/>
              <a:ea typeface="Tahoma" panose="020B0604030504040204" pitchFamily="34" charset="0"/>
              <a:cs typeface="Tahoma" panose="020B0604030504040204" pitchFamily="34" charset="0"/>
            </a:endParaRPr>
          </a:p>
        </p:txBody>
      </p:sp>
      <p:sp>
        <p:nvSpPr>
          <p:cNvPr id="46" name="Rectangle: Rounded Corners 45">
            <a:extLst>
              <a:ext uri="{FF2B5EF4-FFF2-40B4-BE49-F238E27FC236}">
                <a16:creationId xmlns:a16="http://schemas.microsoft.com/office/drawing/2014/main" id="{65B55D4C-E152-40C0-BDC8-643924ED46A2}"/>
              </a:ext>
            </a:extLst>
          </p:cNvPr>
          <p:cNvSpPr/>
          <p:nvPr/>
        </p:nvSpPr>
        <p:spPr>
          <a:xfrm>
            <a:off x="778107" y="8963688"/>
            <a:ext cx="2930900" cy="601684"/>
          </a:xfrm>
          <a:prstGeom prst="roundRect">
            <a:avLst/>
          </a:prstGeom>
          <a:solidFill>
            <a:schemeClr val="accent5">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solidFill>
                <a:srgbClr val="393026"/>
              </a:solidFill>
              <a:latin typeface="Tahoma" panose="020B0604030504040204" pitchFamily="34" charset="0"/>
              <a:ea typeface="Tahoma" panose="020B0604030504040204" pitchFamily="34" charset="0"/>
              <a:cs typeface="Tahoma" panose="020B0604030504040204" pitchFamily="34" charset="0"/>
            </a:endParaRPr>
          </a:p>
        </p:txBody>
      </p:sp>
      <p:sp>
        <p:nvSpPr>
          <p:cNvPr id="47" name="TextBox 46">
            <a:extLst>
              <a:ext uri="{FF2B5EF4-FFF2-40B4-BE49-F238E27FC236}">
                <a16:creationId xmlns:a16="http://schemas.microsoft.com/office/drawing/2014/main" id="{33E84BC0-76F3-4C7B-9AE4-1AC13C553D67}"/>
              </a:ext>
            </a:extLst>
          </p:cNvPr>
          <p:cNvSpPr txBox="1"/>
          <p:nvPr/>
        </p:nvSpPr>
        <p:spPr>
          <a:xfrm>
            <a:off x="652559" y="9049299"/>
            <a:ext cx="4680990" cy="369332"/>
          </a:xfrm>
          <a:prstGeom prst="rect">
            <a:avLst/>
          </a:prstGeom>
          <a:noFill/>
        </p:spPr>
        <p:txBody>
          <a:bodyPr wrap="square">
            <a:spAutoFit/>
          </a:bodyPr>
          <a:lstStyle/>
          <a:p>
            <a:pPr indent="450215" algn="just"/>
            <a:r>
              <a:rPr lang="en-US" b="1" dirty="0">
                <a:solidFill>
                  <a:srgbClr val="393026"/>
                </a:solidFill>
                <a:latin typeface="Tahoma" panose="020B0604030504040204" pitchFamily="34" charset="0"/>
                <a:ea typeface="Tahoma" panose="020B0604030504040204" pitchFamily="34" charset="0"/>
                <a:cs typeface="Tahoma" panose="020B0604030504040204" pitchFamily="34" charset="0"/>
              </a:rPr>
              <a:t>Research Methods</a:t>
            </a:r>
            <a:endParaRPr lang="ru-RU" sz="1800" dirty="0">
              <a:solidFill>
                <a:srgbClr val="393026"/>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2" name="Rectangle: Rounded Corners 36">
            <a:extLst>
              <a:ext uri="{FF2B5EF4-FFF2-40B4-BE49-F238E27FC236}">
                <a16:creationId xmlns:a16="http://schemas.microsoft.com/office/drawing/2014/main" id="{6950EE23-2D74-113D-DAD1-543FFA7403A1}"/>
              </a:ext>
            </a:extLst>
          </p:cNvPr>
          <p:cNvSpPr/>
          <p:nvPr/>
        </p:nvSpPr>
        <p:spPr>
          <a:xfrm>
            <a:off x="7240532" y="3814189"/>
            <a:ext cx="2882863" cy="601684"/>
          </a:xfrm>
          <a:prstGeom prst="roundRect">
            <a:avLst/>
          </a:prstGeom>
          <a:solidFill>
            <a:schemeClr val="accent5">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393026"/>
                </a:solidFill>
                <a:latin typeface="Tahoma" panose="020B0604030504040204" pitchFamily="34" charset="0"/>
                <a:ea typeface="Tahoma" panose="020B0604030504040204" pitchFamily="34" charset="0"/>
                <a:cs typeface="Tahoma" panose="020B0604030504040204" pitchFamily="34" charset="0"/>
              </a:rPr>
              <a:t>Graphical Abstract</a:t>
            </a:r>
            <a:endParaRPr lang="LID4096" b="1" dirty="0">
              <a:solidFill>
                <a:srgbClr val="393026"/>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Rounded Corners 45">
            <a:extLst>
              <a:ext uri="{FF2B5EF4-FFF2-40B4-BE49-F238E27FC236}">
                <a16:creationId xmlns:a16="http://schemas.microsoft.com/office/drawing/2014/main" id="{F6C038C5-AA3B-E0EE-6F11-925C1D219E1F}"/>
              </a:ext>
            </a:extLst>
          </p:cNvPr>
          <p:cNvSpPr/>
          <p:nvPr/>
        </p:nvSpPr>
        <p:spPr>
          <a:xfrm>
            <a:off x="8229600" y="8263707"/>
            <a:ext cx="2705282" cy="565798"/>
          </a:xfrm>
          <a:prstGeom prst="roundRect">
            <a:avLst/>
          </a:prstGeom>
          <a:solidFill>
            <a:schemeClr val="accent5">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0215" algn="just"/>
            <a:r>
              <a:rPr lang="en-US" b="1" dirty="0">
                <a:solidFill>
                  <a:srgbClr val="393026"/>
                </a:solidFill>
                <a:latin typeface="Tahoma" panose="020B0604030504040204" pitchFamily="34" charset="0"/>
                <a:ea typeface="Tahoma" panose="020B0604030504040204" pitchFamily="34" charset="0"/>
                <a:cs typeface="Tahoma" panose="020B0604030504040204" pitchFamily="34" charset="0"/>
              </a:rPr>
              <a:t>Current results </a:t>
            </a:r>
            <a:endParaRPr lang="en-US" dirty="0">
              <a:solidFill>
                <a:srgbClr val="393026"/>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7" name="Rectangle: Rounded Corners 36">
            <a:extLst>
              <a:ext uri="{FF2B5EF4-FFF2-40B4-BE49-F238E27FC236}">
                <a16:creationId xmlns:a16="http://schemas.microsoft.com/office/drawing/2014/main" id="{003DD61B-C6B4-E511-4BA6-2499399928C9}"/>
              </a:ext>
            </a:extLst>
          </p:cNvPr>
          <p:cNvSpPr/>
          <p:nvPr/>
        </p:nvSpPr>
        <p:spPr>
          <a:xfrm>
            <a:off x="254905" y="21913283"/>
            <a:ext cx="3977304" cy="1214831"/>
          </a:xfrm>
          <a:prstGeom prst="roundRect">
            <a:avLst/>
          </a:prstGeom>
          <a:solidFill>
            <a:schemeClr val="accent5">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393026"/>
                </a:solidFill>
                <a:latin typeface="Tahoma" panose="020B0604030504040204" pitchFamily="34" charset="0"/>
                <a:ea typeface="Tahoma" panose="020B0604030504040204" pitchFamily="34" charset="0"/>
                <a:cs typeface="Tahoma" panose="020B0604030504040204" pitchFamily="34" charset="0"/>
              </a:rPr>
              <a:t>Project Team</a:t>
            </a:r>
            <a:endParaRPr lang="LID4096" b="1" dirty="0">
              <a:solidFill>
                <a:srgbClr val="393026"/>
              </a:solidFill>
              <a:latin typeface="Tahoma" panose="020B0604030504040204" pitchFamily="34" charset="0"/>
              <a:ea typeface="Tahoma" panose="020B0604030504040204" pitchFamily="34" charset="0"/>
              <a:cs typeface="Tahoma" panose="020B0604030504040204" pitchFamily="34" charset="0"/>
            </a:endParaRPr>
          </a:p>
        </p:txBody>
      </p:sp>
      <p:sp>
        <p:nvSpPr>
          <p:cNvPr id="16" name="TextBox 15">
            <a:extLst>
              <a:ext uri="{FF2B5EF4-FFF2-40B4-BE49-F238E27FC236}">
                <a16:creationId xmlns:a16="http://schemas.microsoft.com/office/drawing/2014/main" id="{CDDAC781-C27F-DF8C-6E94-24634FF699AC}"/>
              </a:ext>
            </a:extLst>
          </p:cNvPr>
          <p:cNvSpPr txBox="1"/>
          <p:nvPr/>
        </p:nvSpPr>
        <p:spPr>
          <a:xfrm>
            <a:off x="464858" y="7472510"/>
            <a:ext cx="6445426" cy="1569660"/>
          </a:xfrm>
          <a:prstGeom prst="rect">
            <a:avLst/>
          </a:prstGeom>
          <a:noFill/>
        </p:spPr>
        <p:txBody>
          <a:bodyPr wrap="square">
            <a:spAutoFit/>
          </a:bodyPr>
          <a:lstStyle>
            <a:defPPr>
              <a:defRPr lang="en-US"/>
            </a:defPPr>
            <a:lvl1pPr marL="285750" indent="-285750" algn="just">
              <a:buFont typeface="Arial" panose="020B0604020202020204" pitchFamily="34" charset="0"/>
              <a:buChar char="•"/>
              <a:defRPr sz="1600">
                <a:effectLst/>
                <a:latin typeface="Arial" panose="020B0604020202020204" pitchFamily="34" charset="0"/>
                <a:ea typeface="Arial" panose="020B0604020202020204" pitchFamily="34" charset="0"/>
              </a:defRPr>
            </a:lvl1pPr>
          </a:lstStyle>
          <a:p>
            <a:pPr marL="0" indent="0" algn="just">
              <a:buNone/>
            </a:pPr>
            <a:r>
              <a:rPr lang="en-GB" sz="2000" dirty="0">
                <a:effectLst/>
                <a:latin typeface="Times New Roman" panose="02020603050405020304" pitchFamily="18" charset="0"/>
                <a:ea typeface="Times New Roman" panose="02020603050405020304" pitchFamily="18" charset="0"/>
              </a:rPr>
              <a:t>1. Analysis of the fuel and energy balance.</a:t>
            </a:r>
            <a:endParaRPr lang="ru-KZ" sz="2000" dirty="0">
              <a:effectLst/>
              <a:latin typeface="Times New Roman" panose="02020603050405020304" pitchFamily="18" charset="0"/>
              <a:ea typeface="Times New Roman" panose="02020603050405020304" pitchFamily="18" charset="0"/>
            </a:endParaRPr>
          </a:p>
          <a:p>
            <a:pPr marL="0" indent="0" algn="just">
              <a:buNone/>
            </a:pPr>
            <a:r>
              <a:rPr lang="en-GB" sz="2000" dirty="0">
                <a:effectLst/>
                <a:latin typeface="Times New Roman" panose="02020603050405020304" pitchFamily="18" charset="0"/>
                <a:ea typeface="Times New Roman" panose="02020603050405020304" pitchFamily="18" charset="0"/>
              </a:rPr>
              <a:t>2. Development of the KZLEAP model.</a:t>
            </a:r>
            <a:endParaRPr lang="ru-KZ" sz="2000" dirty="0">
              <a:effectLst/>
              <a:latin typeface="Times New Roman" panose="02020603050405020304" pitchFamily="18" charset="0"/>
              <a:ea typeface="Times New Roman" panose="02020603050405020304" pitchFamily="18" charset="0"/>
            </a:endParaRPr>
          </a:p>
          <a:p>
            <a:pPr marL="0" indent="0" algn="just">
              <a:buNone/>
            </a:pPr>
            <a:r>
              <a:rPr lang="en-GB" sz="2000" dirty="0">
                <a:effectLst/>
                <a:latin typeface="Times New Roman" panose="02020603050405020304" pitchFamily="18" charset="0"/>
                <a:ea typeface="Times New Roman" panose="02020603050405020304" pitchFamily="18" charset="0"/>
              </a:rPr>
              <a:t>3.Modeling of development scenarios, quantitative and qualitative analytics.</a:t>
            </a:r>
            <a:endParaRPr lang="ru-KZ" sz="2000" dirty="0">
              <a:effectLst/>
              <a:latin typeface="Times New Roman" panose="02020603050405020304" pitchFamily="18" charset="0"/>
              <a:ea typeface="Times New Roman" panose="02020603050405020304" pitchFamily="18" charset="0"/>
            </a:endParaRPr>
          </a:p>
          <a:p>
            <a:endParaRPr lang="ru-RU" dirty="0"/>
          </a:p>
        </p:txBody>
      </p:sp>
      <p:pic>
        <p:nvPicPr>
          <p:cNvPr id="26" name="Рисунок 25" descr="Изображение выглядит как человек, галстук, костюм, мужчина&#10;&#10;Автоматически созданное описание">
            <a:extLst>
              <a:ext uri="{FF2B5EF4-FFF2-40B4-BE49-F238E27FC236}">
                <a16:creationId xmlns:a16="http://schemas.microsoft.com/office/drawing/2014/main" id="{4D566AA5-1566-3D04-131C-A01A0A5C7E0C}"/>
              </a:ext>
            </a:extLst>
          </p:cNvPr>
          <p:cNvPicPr>
            <a:picLocks noChangeAspect="1"/>
          </p:cNvPicPr>
          <p:nvPr/>
        </p:nvPicPr>
        <p:blipFill rotWithShape="1">
          <a:blip r:embed="rId4">
            <a:extLst>
              <a:ext uri="{28A0092B-C50C-407E-A947-70E740481C1C}">
                <a14:useLocalDpi xmlns:a14="http://schemas.microsoft.com/office/drawing/2010/main" val="0"/>
              </a:ext>
            </a:extLst>
          </a:blip>
          <a:srcRect t="9420" b="1114"/>
          <a:stretch/>
        </p:blipFill>
        <p:spPr>
          <a:xfrm>
            <a:off x="101196" y="23684269"/>
            <a:ext cx="1668272" cy="1754326"/>
          </a:xfrm>
          <a:prstGeom prst="rect">
            <a:avLst/>
          </a:prstGeom>
          <a:noFill/>
        </p:spPr>
      </p:pic>
      <p:pic>
        <p:nvPicPr>
          <p:cNvPr id="27" name="Picture 6">
            <a:extLst>
              <a:ext uri="{FF2B5EF4-FFF2-40B4-BE49-F238E27FC236}">
                <a16:creationId xmlns:a16="http://schemas.microsoft.com/office/drawing/2014/main" id="{A45684BC-E18B-9CDA-AD37-651D18BC4461}"/>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l="5840" t="5130" r="8760" b="317"/>
          <a:stretch>
            <a:fillRect/>
          </a:stretch>
        </p:blipFill>
        <p:spPr bwMode="auto">
          <a:xfrm>
            <a:off x="3681252" y="23701365"/>
            <a:ext cx="1748504" cy="1754327"/>
          </a:xfrm>
          <a:prstGeom prst="rect">
            <a:avLst/>
          </a:prstGeom>
          <a:noFill/>
        </p:spPr>
      </p:pic>
      <p:sp>
        <p:nvSpPr>
          <p:cNvPr id="32" name="TextBox 31">
            <a:extLst>
              <a:ext uri="{FF2B5EF4-FFF2-40B4-BE49-F238E27FC236}">
                <a16:creationId xmlns:a16="http://schemas.microsoft.com/office/drawing/2014/main" id="{6DCB522F-31F6-8BA2-113B-C3717E4F8DFB}"/>
              </a:ext>
            </a:extLst>
          </p:cNvPr>
          <p:cNvSpPr txBox="1"/>
          <p:nvPr/>
        </p:nvSpPr>
        <p:spPr>
          <a:xfrm>
            <a:off x="460596" y="9457465"/>
            <a:ext cx="6515085" cy="3693319"/>
          </a:xfrm>
          <a:prstGeom prst="rect">
            <a:avLst/>
          </a:prstGeom>
          <a:noFill/>
        </p:spPr>
        <p:txBody>
          <a:bodyPr wrap="square">
            <a:spAutoFit/>
          </a:bodyPr>
          <a:lstStyle>
            <a:defPPr>
              <a:defRPr lang="en-US"/>
            </a:defPPr>
            <a:lvl1pPr marL="285750" indent="-285750" algn="just">
              <a:buFont typeface="Arial" panose="020B0604020202020204" pitchFamily="34" charset="0"/>
              <a:buChar char="•"/>
              <a:defRPr sz="1600">
                <a:effectLst/>
                <a:latin typeface="Arial" panose="020B0604020202020204" pitchFamily="34" charset="0"/>
                <a:ea typeface="Arial" panose="020B0604020202020204" pitchFamily="34" charset="0"/>
              </a:defRPr>
            </a:lvl1pPr>
          </a:lstStyle>
          <a:p>
            <a:pPr marL="0" indent="0">
              <a:buNone/>
            </a:pPr>
            <a:r>
              <a:rPr lang="en-US" sz="1800" dirty="0">
                <a:latin typeface="Times New Roman" panose="02020603050405020304" pitchFamily="18" charset="0"/>
                <a:cs typeface="Times New Roman" panose="02020603050405020304" pitchFamily="18" charset="0"/>
              </a:rPr>
              <a:t>     Energy system models are used to </a:t>
            </a:r>
            <a:r>
              <a:rPr lang="en-US" sz="1800" dirty="0" err="1">
                <a:latin typeface="Times New Roman" panose="02020603050405020304" pitchFamily="18" charset="0"/>
                <a:cs typeface="Times New Roman" panose="02020603050405020304" pitchFamily="18" charset="0"/>
              </a:rPr>
              <a:t>analyse</a:t>
            </a:r>
            <a:r>
              <a:rPr lang="en-US" sz="1800" dirty="0">
                <a:latin typeface="Times New Roman" panose="02020603050405020304" pitchFamily="18" charset="0"/>
                <a:cs typeface="Times New Roman" panose="02020603050405020304" pitchFamily="18" charset="0"/>
              </a:rPr>
              <a:t> long-term policies and pathways to reduce greenhouse gas (GHG) emissions. It is necessary to create 'net zero' or 'net-negative emissions' energy systems that decarbonize the entire economy, covering energy supply and demand, as well as other sources of emissions, including industrial processes, agriculture, and land use. A subset of these models are engineering-economic models that minimize the costs of achieving exogenously given annual reductions in GHG emissions to limit the increase in average global temperature. Their results, called deep decarbonization models (DDMs), include levels and timing of energy investment that meet projections of future energy demand across all energy sectors over several decades.</a:t>
            </a:r>
          </a:p>
          <a:p>
            <a:pPr marL="0" indent="0">
              <a:buNone/>
            </a:pPr>
            <a:endParaRPr lang="ru-RU" sz="1800" dirty="0">
              <a:latin typeface="Times New Roman" panose="02020603050405020304" pitchFamily="18" charset="0"/>
              <a:cs typeface="Times New Roman" panose="02020603050405020304" pitchFamily="18" charset="0"/>
            </a:endParaRPr>
          </a:p>
        </p:txBody>
      </p:sp>
      <p:sp>
        <p:nvSpPr>
          <p:cNvPr id="33" name="Rectangle: Rounded Corners 44">
            <a:extLst>
              <a:ext uri="{FF2B5EF4-FFF2-40B4-BE49-F238E27FC236}">
                <a16:creationId xmlns:a16="http://schemas.microsoft.com/office/drawing/2014/main" id="{7B433C04-B24C-297F-DE5F-950D49878C08}"/>
              </a:ext>
            </a:extLst>
          </p:cNvPr>
          <p:cNvSpPr/>
          <p:nvPr/>
        </p:nvSpPr>
        <p:spPr>
          <a:xfrm>
            <a:off x="7415705" y="18557736"/>
            <a:ext cx="8594615" cy="4690630"/>
          </a:xfrm>
          <a:prstGeom prst="roundRect">
            <a:avLst>
              <a:gd name="adj" fmla="val 10211"/>
            </a:avLst>
          </a:prstGeom>
          <a:noFill/>
          <a:ln w="38100">
            <a:solidFill>
              <a:srgbClr val="393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solidFill>
                <a:srgbClr val="393026"/>
              </a:solidFill>
              <a:latin typeface="Tahoma" panose="020B0604030504040204" pitchFamily="34" charset="0"/>
              <a:ea typeface="Tahoma" panose="020B0604030504040204" pitchFamily="34" charset="0"/>
              <a:cs typeface="Tahoma" panose="020B0604030504040204" pitchFamily="34" charset="0"/>
            </a:endParaRPr>
          </a:p>
        </p:txBody>
      </p:sp>
      <p:sp>
        <p:nvSpPr>
          <p:cNvPr id="34" name="Rectangle: Rounded Corners 45">
            <a:extLst>
              <a:ext uri="{FF2B5EF4-FFF2-40B4-BE49-F238E27FC236}">
                <a16:creationId xmlns:a16="http://schemas.microsoft.com/office/drawing/2014/main" id="{B451955B-1907-3DEE-F5AC-604AED5A0F03}"/>
              </a:ext>
            </a:extLst>
          </p:cNvPr>
          <p:cNvSpPr/>
          <p:nvPr/>
        </p:nvSpPr>
        <p:spPr>
          <a:xfrm>
            <a:off x="7594456" y="18268660"/>
            <a:ext cx="3033096" cy="601684"/>
          </a:xfrm>
          <a:prstGeom prst="roundRect">
            <a:avLst/>
          </a:prstGeom>
          <a:solidFill>
            <a:schemeClr val="accent5">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0215" algn="just"/>
            <a:r>
              <a:rPr lang="en-US" b="1" dirty="0">
                <a:solidFill>
                  <a:srgbClr val="393026"/>
                </a:solidFill>
                <a:latin typeface="Tahoma" panose="020B0604030504040204" pitchFamily="34" charset="0"/>
                <a:ea typeface="Tahoma" panose="020B0604030504040204" pitchFamily="34" charset="0"/>
                <a:cs typeface="Tahoma" panose="020B0604030504040204" pitchFamily="34" charset="0"/>
              </a:rPr>
              <a:t>Expected </a:t>
            </a:r>
            <a:r>
              <a:rPr lang="kk-KZ" b="1" dirty="0">
                <a:solidFill>
                  <a:srgbClr val="393026"/>
                </a:solidFill>
                <a:latin typeface="Tahoma" panose="020B0604030504040204" pitchFamily="34" charset="0"/>
                <a:ea typeface="Tahoma" panose="020B0604030504040204" pitchFamily="34" charset="0"/>
                <a:cs typeface="Tahoma" panose="020B0604030504040204" pitchFamily="34" charset="0"/>
              </a:rPr>
              <a:t> </a:t>
            </a:r>
            <a:r>
              <a:rPr lang="en-US" b="1" dirty="0">
                <a:solidFill>
                  <a:srgbClr val="393026"/>
                </a:solidFill>
                <a:latin typeface="Tahoma" panose="020B0604030504040204" pitchFamily="34" charset="0"/>
                <a:ea typeface="Tahoma" panose="020B0604030504040204" pitchFamily="34" charset="0"/>
                <a:cs typeface="Tahoma" panose="020B0604030504040204" pitchFamily="34" charset="0"/>
              </a:rPr>
              <a:t>results</a:t>
            </a:r>
          </a:p>
        </p:txBody>
      </p:sp>
      <p:sp>
        <p:nvSpPr>
          <p:cNvPr id="42" name="TextBox 41">
            <a:extLst>
              <a:ext uri="{FF2B5EF4-FFF2-40B4-BE49-F238E27FC236}">
                <a16:creationId xmlns:a16="http://schemas.microsoft.com/office/drawing/2014/main" id="{9011E078-8905-9B86-DF07-87792B5707CB}"/>
              </a:ext>
            </a:extLst>
          </p:cNvPr>
          <p:cNvSpPr txBox="1"/>
          <p:nvPr/>
        </p:nvSpPr>
        <p:spPr>
          <a:xfrm>
            <a:off x="7448853" y="25490841"/>
            <a:ext cx="2652791" cy="1023870"/>
          </a:xfrm>
          <a:prstGeom prst="rect">
            <a:avLst/>
          </a:prstGeom>
          <a:noFill/>
        </p:spPr>
        <p:txBody>
          <a:bodyPr wrap="square">
            <a:spAutoFit/>
          </a:bodyPr>
          <a:lstStyle>
            <a:defPPr>
              <a:defRPr lang="en-US"/>
            </a:defPPr>
            <a:lvl1pPr marR="0" lvl="0" indent="0" defTabSz="914400" fontAlgn="auto">
              <a:lnSpc>
                <a:spcPct val="90000"/>
              </a:lnSpc>
              <a:spcBef>
                <a:spcPts val="1000"/>
              </a:spcBef>
              <a:spcAft>
                <a:spcPts val="0"/>
              </a:spcAft>
              <a:buClrTx/>
              <a:buSzTx/>
              <a:buFont typeface="Arial" panose="020B0604020202020204" pitchFamily="34" charset="0"/>
              <a:buNone/>
              <a:tabLst/>
              <a:defRPr kumimoji="0" b="0" i="0" u="none" strike="noStrike" cap="none" spc="0" normalizeH="0" baseline="0">
                <a:ln>
                  <a:noFill/>
                </a:ln>
                <a:solidFill>
                  <a:sysClr val="windowText" lastClr="000000"/>
                </a:solidFill>
                <a:effectLst/>
                <a:uLnTx/>
                <a:uFillTx/>
                <a:latin typeface="Calibri" panose="020F0502020204030204"/>
              </a:defRPr>
            </a:lvl1pPr>
          </a:lstStyle>
          <a:p>
            <a:pPr>
              <a:lnSpc>
                <a:spcPct val="100000"/>
              </a:lnSpc>
              <a:spcBef>
                <a:spcPts val="0"/>
              </a:spcBef>
            </a:pPr>
            <a:r>
              <a:rPr lang="en-GB" b="1" dirty="0">
                <a:latin typeface="Times New Roman" panose="02020603050405020304" pitchFamily="18" charset="0"/>
                <a:ea typeface="Times New Roman" panose="02020603050405020304" pitchFamily="18" charset="0"/>
              </a:rPr>
              <a:t>Ruslan </a:t>
            </a:r>
          </a:p>
          <a:p>
            <a:pPr>
              <a:lnSpc>
                <a:spcPct val="100000"/>
              </a:lnSpc>
              <a:spcBef>
                <a:spcPts val="0"/>
              </a:spcBef>
            </a:pPr>
            <a:r>
              <a:rPr lang="en-US" b="1" dirty="0" err="1">
                <a:latin typeface="Times New Roman" panose="02020603050405020304" pitchFamily="18" charset="0"/>
                <a:cs typeface="Times New Roman" panose="02020603050405020304" pitchFamily="18" charset="0"/>
              </a:rPr>
              <a:t>Omirgaliyev</a:t>
            </a:r>
            <a:r>
              <a:rPr kumimoji="0" lang="en-US" b="1"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a:t>
            </a:r>
            <a:endParaRPr lang="ru-RU" b="1" dirty="0">
              <a:solidFill>
                <a:sysClr val="windowText" lastClr="000000"/>
              </a:solidFill>
              <a:latin typeface="Times New Roman" panose="02020603050405020304" pitchFamily="18" charset="0"/>
              <a:cs typeface="Times New Roman" panose="02020603050405020304" pitchFamily="18" charset="0"/>
            </a:endParaRPr>
          </a:p>
          <a:p>
            <a:r>
              <a:rPr lang="en-GB" sz="1800" b="1" dirty="0">
                <a:effectLst/>
                <a:latin typeface="Times New Roman" panose="02020603050405020304" pitchFamily="18" charset="0"/>
                <a:ea typeface="Times New Roman" panose="02020603050405020304" pitchFamily="18" charset="0"/>
              </a:rPr>
              <a:t> </a:t>
            </a:r>
          </a:p>
        </p:txBody>
      </p:sp>
      <p:sp>
        <p:nvSpPr>
          <p:cNvPr id="44" name="TextBox 43">
            <a:extLst>
              <a:ext uri="{FF2B5EF4-FFF2-40B4-BE49-F238E27FC236}">
                <a16:creationId xmlns:a16="http://schemas.microsoft.com/office/drawing/2014/main" id="{9BAD471B-4AA6-468F-C28C-CD1DF0FE6067}"/>
              </a:ext>
            </a:extLst>
          </p:cNvPr>
          <p:cNvSpPr txBox="1"/>
          <p:nvPr/>
        </p:nvSpPr>
        <p:spPr>
          <a:xfrm>
            <a:off x="3632995" y="25545676"/>
            <a:ext cx="1858756" cy="2713563"/>
          </a:xfrm>
          <a:prstGeom prst="rect">
            <a:avLst/>
          </a:prstGeom>
          <a:noFill/>
        </p:spPr>
        <p:txBody>
          <a:bodyPr wrap="square">
            <a:spAutoFit/>
          </a:bodyPr>
          <a:lstStyle>
            <a:defPPr>
              <a:defRPr lang="en-US"/>
            </a:defPPr>
            <a:lvl1pPr marR="0" lvl="0" indent="0" defTabSz="914400" fontAlgn="auto">
              <a:lnSpc>
                <a:spcPct val="90000"/>
              </a:lnSpc>
              <a:spcBef>
                <a:spcPts val="1000"/>
              </a:spcBef>
              <a:spcAft>
                <a:spcPts val="0"/>
              </a:spcAft>
              <a:buClrTx/>
              <a:buSzTx/>
              <a:buFont typeface="Arial" panose="020B0604020202020204" pitchFamily="34" charset="0"/>
              <a:buNone/>
              <a:tabLst/>
              <a:defRPr kumimoji="0" b="0" i="0" u="none" strike="noStrike" cap="none" spc="0" normalizeH="0" baseline="0">
                <a:ln>
                  <a:noFill/>
                </a:ln>
                <a:solidFill>
                  <a:sysClr val="windowText" lastClr="000000"/>
                </a:solidFill>
                <a:effectLst/>
                <a:uLnTx/>
                <a:uFillTx/>
                <a:latin typeface="Calibri" panose="020F0502020204030204"/>
              </a:defRPr>
            </a:lvl1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Aidyn Bakdolotov </a:t>
            </a:r>
            <a:endParaRPr lang="ru-RU" b="1" dirty="0">
              <a:solidFill>
                <a:sysClr val="windowText" lastClr="000000"/>
              </a:solidFill>
              <a:latin typeface="Times New Roman" panose="02020603050405020304" pitchFamily="18" charset="0"/>
              <a:cs typeface="Times New Roman" panose="02020603050405020304" pitchFamily="18" charset="0"/>
            </a:endParaRPr>
          </a:p>
          <a:p>
            <a:pPr marL="0" marR="0" lvl="0" indent="0" defTabSz="914400" rtl="0" eaLnBrk="1" fontAlgn="auto" latinLnBrk="0" hangingPunct="1">
              <a:spcAft>
                <a:spcPts val="0"/>
              </a:spcAft>
              <a:buClrTx/>
              <a:buSzTx/>
              <a:buFont typeface="Arial" panose="020B0604020202020204" pitchFamily="34" charset="0"/>
              <a:buNone/>
              <a:tabLst/>
              <a:defRPr/>
            </a:pPr>
            <a:r>
              <a:rPr lang="en-US" dirty="0">
                <a:latin typeface="Times New Roman" panose="02020603050405020304" pitchFamily="18" charset="0"/>
                <a:cs typeface="Times New Roman" panose="02020603050405020304" pitchFamily="18" charset="0"/>
              </a:rPr>
              <a:t>MS </a:t>
            </a:r>
            <a:r>
              <a:rPr kumimoji="0" lang="en-US"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in</a:t>
            </a:r>
            <a:r>
              <a:rPr kumimoji="0" lang="kk-KZ"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a:t>
            </a:r>
            <a:r>
              <a:rPr kumimoji="0" lang="en-US"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Engineering (Purdue University). </a:t>
            </a:r>
            <a:r>
              <a:rPr lang="en-US" b="0" i="0" dirty="0">
                <a:effectLst/>
                <a:latin typeface="Times New Roman" panose="02020603050405020304" pitchFamily="18" charset="0"/>
                <a:cs typeface="Times New Roman" panose="02020603050405020304" pitchFamily="18" charset="0"/>
              </a:rPr>
              <a:t>Director of Climate change Center, Economic Research Institute</a:t>
            </a:r>
            <a:endParaRPr kumimoji="0" lang="en-US"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3CCAEB51-0C7F-CB43-3FD2-D9300C3A2450}"/>
              </a:ext>
            </a:extLst>
          </p:cNvPr>
          <p:cNvSpPr txBox="1"/>
          <p:nvPr/>
        </p:nvSpPr>
        <p:spPr>
          <a:xfrm>
            <a:off x="190466" y="25575372"/>
            <a:ext cx="1567077" cy="2214965"/>
          </a:xfrm>
          <a:prstGeom prst="rect">
            <a:avLst/>
          </a:prstGeom>
          <a:noFill/>
        </p:spPr>
        <p:txBody>
          <a:bodyPr wrap="square">
            <a:spAutoFit/>
          </a:bodyPr>
          <a:lstStyle>
            <a:defPPr>
              <a:defRPr lang="en-US"/>
            </a:defPPr>
            <a:lvl1pPr marR="0" lvl="0" indent="0" defTabSz="914400" fontAlgn="auto">
              <a:lnSpc>
                <a:spcPct val="90000"/>
              </a:lnSpc>
              <a:spcBef>
                <a:spcPts val="1000"/>
              </a:spcBef>
              <a:spcAft>
                <a:spcPts val="0"/>
              </a:spcAft>
              <a:buClrTx/>
              <a:buSzTx/>
              <a:buFont typeface="Arial" panose="020B0604020202020204" pitchFamily="34" charset="0"/>
              <a:buNone/>
              <a:tabLst/>
              <a:defRPr kumimoji="0" b="0" i="0" u="none" strike="noStrike" cap="none" spc="0" normalizeH="0" baseline="0">
                <a:ln>
                  <a:noFill/>
                </a:ln>
                <a:solidFill>
                  <a:sysClr val="windowText" lastClr="000000"/>
                </a:solidFill>
                <a:effectLst/>
                <a:uLnTx/>
                <a:uFillTx/>
                <a:latin typeface="Calibri" panose="020F0502020204030204"/>
              </a:defRPr>
            </a:lvl1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Nurkhat Zhakiyev</a:t>
            </a:r>
            <a:endParaRPr lang="ru-RU" b="1" dirty="0">
              <a:solidFill>
                <a:sysClr val="windowText" lastClr="000000"/>
              </a:solidFill>
              <a:latin typeface="Times New Roman" panose="02020603050405020304" pitchFamily="18" charset="0"/>
              <a:cs typeface="Times New Roman" panose="02020603050405020304" pitchFamily="18" charset="0"/>
            </a:endParaRPr>
          </a:p>
          <a:p>
            <a:pPr marL="0" marR="0" lvl="0" indent="0" defTabSz="914400" rtl="0" eaLnBrk="1" fontAlgn="auto" latinLnBrk="0" hangingPunct="1">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PI, PhD in Physics. Head of the Department of Science and Innovation</a:t>
            </a:r>
          </a:p>
        </p:txBody>
      </p:sp>
      <p:sp>
        <p:nvSpPr>
          <p:cNvPr id="57" name="TextBox 56">
            <a:extLst>
              <a:ext uri="{FF2B5EF4-FFF2-40B4-BE49-F238E27FC236}">
                <a16:creationId xmlns:a16="http://schemas.microsoft.com/office/drawing/2014/main" id="{2C55C8B9-EB7E-F3C0-013A-7390857F8B83}"/>
              </a:ext>
            </a:extLst>
          </p:cNvPr>
          <p:cNvSpPr txBox="1"/>
          <p:nvPr/>
        </p:nvSpPr>
        <p:spPr>
          <a:xfrm>
            <a:off x="1975047" y="25588873"/>
            <a:ext cx="1887305" cy="590931"/>
          </a:xfrm>
          <a:prstGeom prst="rect">
            <a:avLst/>
          </a:prstGeom>
          <a:noFill/>
        </p:spPr>
        <p:txBody>
          <a:bodyPr wrap="square">
            <a:spAutoFit/>
          </a:bodyPr>
          <a:lstStyle>
            <a:defPPr>
              <a:defRPr lang="en-US"/>
            </a:defPPr>
            <a:lvl1pPr marR="0" lvl="0" indent="0" defTabSz="914400" fontAlgn="auto">
              <a:lnSpc>
                <a:spcPct val="90000"/>
              </a:lnSpc>
              <a:spcBef>
                <a:spcPts val="1000"/>
              </a:spcBef>
              <a:spcAft>
                <a:spcPts val="0"/>
              </a:spcAft>
              <a:buClrTx/>
              <a:buSzTx/>
              <a:buFont typeface="Arial" panose="020B0604020202020204" pitchFamily="34" charset="0"/>
              <a:buNone/>
              <a:tabLst/>
              <a:defRPr kumimoji="0" b="0" i="0" u="none" strike="noStrike" cap="none" spc="0" normalizeH="0" baseline="0">
                <a:ln>
                  <a:noFill/>
                </a:ln>
                <a:solidFill>
                  <a:sysClr val="windowText" lastClr="000000"/>
                </a:solidFill>
                <a:effectLst/>
                <a:uLnTx/>
                <a:uFillTx/>
                <a:latin typeface="Calibri" panose="020F0502020204030204"/>
              </a:defRPr>
            </a:lvl1pPr>
          </a:lstStyle>
          <a:p>
            <a:r>
              <a:rPr lang="en-GB" sz="1800" b="1" spc="10" dirty="0">
                <a:solidFill>
                  <a:srgbClr val="000000"/>
                </a:solidFill>
                <a:effectLst/>
                <a:latin typeface="Times New Roman" panose="02020603050405020304" pitchFamily="18" charset="0"/>
                <a:ea typeface="Arial" panose="020B0604020202020204" pitchFamily="34" charset="0"/>
              </a:rPr>
              <a:t>Gulden</a:t>
            </a:r>
            <a:r>
              <a:rPr lang="ru-KZ" b="1" dirty="0">
                <a:effectLst/>
              </a:rPr>
              <a:t> </a:t>
            </a:r>
            <a:r>
              <a:rPr lang="en-GB" b="1" spc="10" dirty="0" err="1">
                <a:solidFill>
                  <a:srgbClr val="000000"/>
                </a:solidFill>
                <a:latin typeface="Times New Roman" panose="02020603050405020304" pitchFamily="18" charset="0"/>
                <a:ea typeface="Arial" panose="020B0604020202020204" pitchFamily="34" charset="0"/>
              </a:rPr>
              <a:t>Ormanova</a:t>
            </a:r>
            <a:endParaRPr lang="en-US" b="1" dirty="0">
              <a:effectLst/>
            </a:endParaRPr>
          </a:p>
        </p:txBody>
      </p:sp>
      <p:sp>
        <p:nvSpPr>
          <p:cNvPr id="6" name="Rectangle: Rounded Corners 44">
            <a:extLst>
              <a:ext uri="{FF2B5EF4-FFF2-40B4-BE49-F238E27FC236}">
                <a16:creationId xmlns:a16="http://schemas.microsoft.com/office/drawing/2014/main" id="{4B3E89C9-C1BF-A1B6-7265-68CDA8222274}"/>
              </a:ext>
            </a:extLst>
          </p:cNvPr>
          <p:cNvSpPr/>
          <p:nvPr/>
        </p:nvSpPr>
        <p:spPr>
          <a:xfrm>
            <a:off x="253129" y="16536999"/>
            <a:ext cx="6878271" cy="3252812"/>
          </a:xfrm>
          <a:prstGeom prst="roundRect">
            <a:avLst>
              <a:gd name="adj" fmla="val 10211"/>
            </a:avLst>
          </a:prstGeom>
          <a:noFill/>
          <a:ln w="38100">
            <a:solidFill>
              <a:srgbClr val="393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solidFill>
                <a:srgbClr val="393026"/>
              </a:solidFill>
              <a:latin typeface="Tahoma" panose="020B0604030504040204" pitchFamily="34" charset="0"/>
              <a:ea typeface="Tahoma" panose="020B0604030504040204" pitchFamily="34" charset="0"/>
              <a:cs typeface="Tahoma" panose="020B0604030504040204" pitchFamily="34" charset="0"/>
            </a:endParaRPr>
          </a:p>
        </p:txBody>
      </p:sp>
      <p:sp>
        <p:nvSpPr>
          <p:cNvPr id="11" name="Rectangle: Rounded Corners 45">
            <a:extLst>
              <a:ext uri="{FF2B5EF4-FFF2-40B4-BE49-F238E27FC236}">
                <a16:creationId xmlns:a16="http://schemas.microsoft.com/office/drawing/2014/main" id="{EDE4702C-2440-0602-93B4-61160B5224B0}"/>
              </a:ext>
            </a:extLst>
          </p:cNvPr>
          <p:cNvSpPr/>
          <p:nvPr/>
        </p:nvSpPr>
        <p:spPr>
          <a:xfrm>
            <a:off x="534932" y="16150987"/>
            <a:ext cx="3033096" cy="601684"/>
          </a:xfrm>
          <a:prstGeom prst="roundRect">
            <a:avLst/>
          </a:prstGeom>
          <a:solidFill>
            <a:schemeClr val="accent5">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0215"/>
            <a:r>
              <a:rPr lang="en-US" b="1" dirty="0">
                <a:solidFill>
                  <a:srgbClr val="393026"/>
                </a:solidFill>
                <a:latin typeface="Tahoma" panose="020B0604030504040204" pitchFamily="34" charset="0"/>
                <a:ea typeface="Tahoma" panose="020B0604030504040204" pitchFamily="34" charset="0"/>
                <a:cs typeface="Tahoma" panose="020B0604030504040204" pitchFamily="34" charset="0"/>
              </a:rPr>
              <a:t>        Partners</a:t>
            </a:r>
          </a:p>
        </p:txBody>
      </p:sp>
      <p:sp>
        <p:nvSpPr>
          <p:cNvPr id="35" name="TextBox 34">
            <a:extLst>
              <a:ext uri="{FF2B5EF4-FFF2-40B4-BE49-F238E27FC236}">
                <a16:creationId xmlns:a16="http://schemas.microsoft.com/office/drawing/2014/main" id="{C90631AA-A27F-C605-0655-861B8AE2EF63}"/>
              </a:ext>
            </a:extLst>
          </p:cNvPr>
          <p:cNvSpPr txBox="1"/>
          <p:nvPr/>
        </p:nvSpPr>
        <p:spPr>
          <a:xfrm>
            <a:off x="928994" y="16699311"/>
            <a:ext cx="2499948"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National partners</a:t>
            </a:r>
            <a:endParaRPr lang="ru-RU"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418A0785-9571-9B3B-F6DE-51363D3D97D0}"/>
              </a:ext>
            </a:extLst>
          </p:cNvPr>
          <p:cNvSpPr txBox="1"/>
          <p:nvPr/>
        </p:nvSpPr>
        <p:spPr>
          <a:xfrm>
            <a:off x="4099740" y="16622374"/>
            <a:ext cx="2499948"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International partners</a:t>
            </a:r>
            <a:endParaRPr lang="ru-RU" dirty="0">
              <a:latin typeface="Times New Roman" panose="02020603050405020304" pitchFamily="18" charset="0"/>
              <a:cs typeface="Times New Roman" panose="02020603050405020304" pitchFamily="18" charset="0"/>
            </a:endParaRPr>
          </a:p>
        </p:txBody>
      </p:sp>
      <p:pic>
        <p:nvPicPr>
          <p:cNvPr id="37" name="Рисунок 36">
            <a:extLst>
              <a:ext uri="{FF2B5EF4-FFF2-40B4-BE49-F238E27FC236}">
                <a16:creationId xmlns:a16="http://schemas.microsoft.com/office/drawing/2014/main" id="{9ED0CD1A-1B9E-8040-875A-ACE14FF850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0372" y="17828730"/>
            <a:ext cx="1090542" cy="1090542"/>
          </a:xfrm>
          <a:prstGeom prst="rect">
            <a:avLst/>
          </a:prstGeom>
        </p:spPr>
      </p:pic>
      <p:pic>
        <p:nvPicPr>
          <p:cNvPr id="43" name="Рисунок 42" descr="Изображение выглядит как текст&#10;&#10;Автоматически созданное описание">
            <a:extLst>
              <a:ext uri="{FF2B5EF4-FFF2-40B4-BE49-F238E27FC236}">
                <a16:creationId xmlns:a16="http://schemas.microsoft.com/office/drawing/2014/main" id="{B43FDFBD-7FAC-A245-A3D0-7B03D08E3D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107" y="18976692"/>
            <a:ext cx="2437395" cy="567277"/>
          </a:xfrm>
          <a:prstGeom prst="rect">
            <a:avLst/>
          </a:prstGeom>
        </p:spPr>
      </p:pic>
      <p:pic>
        <p:nvPicPr>
          <p:cNvPr id="54" name="Рисунок 53" descr="Изображение выглядит как логотип&#10;&#10;Автоматически созданное описание">
            <a:extLst>
              <a:ext uri="{FF2B5EF4-FFF2-40B4-BE49-F238E27FC236}">
                <a16:creationId xmlns:a16="http://schemas.microsoft.com/office/drawing/2014/main" id="{B25E9EC4-B506-C300-B0B1-603226E3A1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77975" y="17052004"/>
            <a:ext cx="1604391" cy="1284793"/>
          </a:xfrm>
          <a:prstGeom prst="rect">
            <a:avLst/>
          </a:prstGeom>
        </p:spPr>
      </p:pic>
      <p:pic>
        <p:nvPicPr>
          <p:cNvPr id="63" name="Рисунок 62" descr="Изображение выглядит как текст, графическая вставка&#10;&#10;Автоматически созданное описание">
            <a:extLst>
              <a:ext uri="{FF2B5EF4-FFF2-40B4-BE49-F238E27FC236}">
                <a16:creationId xmlns:a16="http://schemas.microsoft.com/office/drawing/2014/main" id="{799A436A-8E70-D113-5E51-E4246CBFAA8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78558" y="18505586"/>
            <a:ext cx="1090542" cy="1090542"/>
          </a:xfrm>
          <a:prstGeom prst="rect">
            <a:avLst/>
          </a:prstGeom>
        </p:spPr>
      </p:pic>
      <p:pic>
        <p:nvPicPr>
          <p:cNvPr id="29" name="Рисунок 28" descr="Изображение выглядит как текст, снимок экрана, Шрифт, Параллельный&#10;&#10;Автоматически созданное описание">
            <a:extLst>
              <a:ext uri="{FF2B5EF4-FFF2-40B4-BE49-F238E27FC236}">
                <a16:creationId xmlns:a16="http://schemas.microsoft.com/office/drawing/2014/main" id="{206589B3-A282-C54D-B45D-3EE8B8730170}"/>
              </a:ext>
            </a:extLst>
          </p:cNvPr>
          <p:cNvPicPr>
            <a:picLocks noChangeAspect="1"/>
          </p:cNvPicPr>
          <p:nvPr/>
        </p:nvPicPr>
        <p:blipFill>
          <a:blip r:embed="rId10">
            <a:extLst>
              <a:ext uri="{28A0092B-C50C-407E-A947-70E740481C1C}">
                <a14:useLocalDpi xmlns:a14="http://schemas.microsoft.com/office/drawing/2010/main" val="0"/>
              </a:ext>
            </a:extLst>
          </a:blip>
          <a:srcRect b="7046"/>
          <a:stretch/>
        </p:blipFill>
        <p:spPr>
          <a:xfrm>
            <a:off x="7256948" y="4405443"/>
            <a:ext cx="8562455" cy="6382800"/>
          </a:xfrm>
          <a:prstGeom prst="rect">
            <a:avLst/>
          </a:prstGeom>
        </p:spPr>
      </p:pic>
      <p:graphicFrame>
        <p:nvGraphicFramePr>
          <p:cNvPr id="31" name="Таблица 30">
            <a:extLst>
              <a:ext uri="{FF2B5EF4-FFF2-40B4-BE49-F238E27FC236}">
                <a16:creationId xmlns:a16="http://schemas.microsoft.com/office/drawing/2014/main" id="{38669B69-EF2A-6EC9-A8AF-ED3A3501B5A3}"/>
              </a:ext>
            </a:extLst>
          </p:cNvPr>
          <p:cNvGraphicFramePr>
            <a:graphicFrameLocks noGrp="1"/>
          </p:cNvGraphicFramePr>
          <p:nvPr>
            <p:extLst>
              <p:ext uri="{D42A27DB-BD31-4B8C-83A1-F6EECF244321}">
                <p14:modId xmlns:p14="http://schemas.microsoft.com/office/powerpoint/2010/main" val="313620334"/>
              </p:ext>
            </p:extLst>
          </p:nvPr>
        </p:nvGraphicFramePr>
        <p:xfrm>
          <a:off x="7594456" y="18974642"/>
          <a:ext cx="8207234" cy="3890602"/>
        </p:xfrm>
        <a:graphic>
          <a:graphicData uri="http://schemas.openxmlformats.org/drawingml/2006/table">
            <a:tbl>
              <a:tblPr firstRow="1" firstCol="1" bandRow="1"/>
              <a:tblGrid>
                <a:gridCol w="2735745">
                  <a:extLst>
                    <a:ext uri="{9D8B030D-6E8A-4147-A177-3AD203B41FA5}">
                      <a16:colId xmlns:a16="http://schemas.microsoft.com/office/drawing/2014/main" val="2626526869"/>
                    </a:ext>
                  </a:extLst>
                </a:gridCol>
                <a:gridCol w="5471489">
                  <a:extLst>
                    <a:ext uri="{9D8B030D-6E8A-4147-A177-3AD203B41FA5}">
                      <a16:colId xmlns:a16="http://schemas.microsoft.com/office/drawing/2014/main" val="112081941"/>
                    </a:ext>
                  </a:extLst>
                </a:gridCol>
              </a:tblGrid>
              <a:tr h="180879">
                <a:tc>
                  <a:txBody>
                    <a:bodyPr/>
                    <a:lstStyle/>
                    <a:p>
                      <a:pPr algn="ctr"/>
                      <a:r>
                        <a:rPr lang="en-GB" sz="1200" b="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Tasks (WP- work packages)</a:t>
                      </a:r>
                      <a:endParaRPr lang="ru-KZ"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GB" sz="12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Expected results</a:t>
                      </a:r>
                      <a:endParaRPr lang="ru-KZ"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07249929"/>
                  </a:ext>
                </a:extLst>
              </a:tr>
              <a:tr h="895456">
                <a:tc>
                  <a:txBody>
                    <a:bodyPr/>
                    <a:lstStyle/>
                    <a:p>
                      <a:r>
                        <a:rPr lang="en-GB" sz="12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WP1. Analysis of fuel and energy balance</a:t>
                      </a:r>
                      <a:endParaRPr lang="ru-KZ"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Data analytics, building forecast models, correlation analysis, comparison of indicators with other countries, dependency graphs, repository architecture. Collected data (datasets in monthly and seasonal resolution) included in the fuel and energy balance and collection of emissions data. Data processing in the SQL, Python, MS Excel, Wolfram Mathematica software environment.</a:t>
                      </a:r>
                      <a:endParaRPr lang="ru-KZ"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01447338"/>
                  </a:ext>
                </a:extLst>
              </a:tr>
              <a:tr h="1611822">
                <a:tc>
                  <a:txBody>
                    <a:bodyPr/>
                    <a:lstStyle/>
                    <a:p>
                      <a:pPr algn="just"/>
                      <a:r>
                        <a:rPr lang="en-GB" sz="1200" b="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WP 2.</a:t>
                      </a: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200" b="1">
                          <a:effectLst/>
                          <a:latin typeface="Times New Roman" panose="02020603050405020304" pitchFamily="18" charset="0"/>
                          <a:ea typeface="Times New Roman" panose="02020603050405020304" pitchFamily="18" charset="0"/>
                          <a:cs typeface="Times New Roman" panose="02020603050405020304" pitchFamily="18" charset="0"/>
                        </a:rPr>
                        <a:t>Development of the KZLEAP model</a:t>
                      </a:r>
                      <a:endParaRPr lang="ru-KZ"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r>
                        <a:rPr lang="en-GB" sz="12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Simulation and simulation of various scenarios;</a:t>
                      </a:r>
                      <a:endParaRPr lang="ru-KZ"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GB" sz="12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Design and build an open, transparent and integrated </a:t>
                      </a:r>
                      <a:r>
                        <a:rPr lang="en-GB" sz="12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modeling</a:t>
                      </a:r>
                      <a:r>
                        <a:rPr lang="en-GB" sz="12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platform to assess low-carbon transition pathways for Kazakhstan's energy system in LEAP. Training in the field of </a:t>
                      </a:r>
                      <a:r>
                        <a:rPr lang="en-GB" sz="12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modeling</a:t>
                      </a:r>
                      <a:r>
                        <a:rPr lang="en-GB" sz="12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in LEAP and the formation of human capital of experts. Improving the qualifications of scientific staff in improving the KZLEAP model (participation in seminars, reporting at conferences, improving scientific methods, training undergraduates). Quantitative exploration of scenarios for medium- and long-term decarbonization pathways. Improving the qualifications of government employees to use the KZLEAP model and involving them in scientific research.</a:t>
                      </a:r>
                      <a:endParaRPr lang="ru-KZ"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90143174"/>
                  </a:ext>
                </a:extLst>
              </a:tr>
              <a:tr h="1147402">
                <a:tc>
                  <a:txBody>
                    <a:bodyPr/>
                    <a:lstStyle/>
                    <a:p>
                      <a:r>
                        <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rPr>
                        <a:t>WP 3: Development scenario </a:t>
                      </a:r>
                      <a:r>
                        <a:rPr lang="en-GB" sz="1200" b="1" dirty="0" err="1">
                          <a:effectLst/>
                          <a:latin typeface="Times New Roman" panose="02020603050405020304" pitchFamily="18" charset="0"/>
                          <a:ea typeface="Times New Roman" panose="02020603050405020304" pitchFamily="18" charset="0"/>
                          <a:cs typeface="Times New Roman" panose="02020603050405020304" pitchFamily="18" charset="0"/>
                        </a:rPr>
                        <a:t>modeling</a:t>
                      </a:r>
                      <a:r>
                        <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rPr>
                        <a:t>, quantitative and qualitative analytics</a:t>
                      </a:r>
                      <a:endParaRPr lang="ru-KZ"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Building scenario </a:t>
                      </a:r>
                      <a:r>
                        <a:rPr lang="en-GB" sz="1200" dirty="0" err="1">
                          <a:effectLst/>
                          <a:latin typeface="Times New Roman" panose="02020603050405020304" pitchFamily="18" charset="0"/>
                          <a:ea typeface="Times New Roman" panose="02020603050405020304" pitchFamily="18" charset="0"/>
                          <a:cs typeface="Times New Roman" panose="02020603050405020304" pitchFamily="18" charset="0"/>
                        </a:rPr>
                        <a:t>analyzes</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 using the LEAP model for energy planning and climate change mitigation assessment.</a:t>
                      </a:r>
                      <a:endParaRPr lang="ru-KZ"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Exploring the potential of CA to develop carbon market pricing instruments to accelerate regional decarbonization and realize the benefits of sustainable energy cooperation in the region.</a:t>
                      </a:r>
                      <a:endParaRPr lang="ru-KZ"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31199650"/>
                  </a:ext>
                </a:extLst>
              </a:tr>
            </a:tbl>
          </a:graphicData>
        </a:graphic>
      </p:graphicFrame>
      <p:pic>
        <p:nvPicPr>
          <p:cNvPr id="1026" name="Picture 2" descr="Вакансии в компании Жасыл даму, АО. Начни работу в Жасыл даму, АО">
            <a:extLst>
              <a:ext uri="{FF2B5EF4-FFF2-40B4-BE49-F238E27FC236}">
                <a16:creationId xmlns:a16="http://schemas.microsoft.com/office/drawing/2014/main" id="{11E066F9-2D78-89F5-9496-F98FAD391FF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24629" y="17175483"/>
            <a:ext cx="1265075" cy="62199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610976-5CC1-2FCC-D27D-35E23F0D6B09}"/>
              </a:ext>
            </a:extLst>
          </p:cNvPr>
          <p:cNvPicPr>
            <a:picLocks noChangeAspect="1" noChangeArrowheads="1"/>
          </p:cNvPicPr>
          <p:nvPr/>
        </p:nvPicPr>
        <p:blipFill rotWithShape="1">
          <a:blip r:embed="rId12">
            <a:extLst>
              <a:ext uri="{BEBA8EAE-BF5A-486C-A8C5-ECC9F3942E4B}">
                <a14:imgProps xmlns:a14="http://schemas.microsoft.com/office/drawing/2010/main">
                  <a14:imgLayer r:embed="rId13">
                    <a14:imgEffect>
                      <a14:sharpenSoften amount="1000"/>
                    </a14:imgEffect>
                    <a14:imgEffect>
                      <a14:brightnessContrast bright="5000" contrast="10000"/>
                    </a14:imgEffect>
                  </a14:imgLayer>
                </a14:imgProps>
              </a:ext>
              <a:ext uri="{28A0092B-C50C-407E-A947-70E740481C1C}">
                <a14:useLocalDpi xmlns:a14="http://schemas.microsoft.com/office/drawing/2010/main" val="0"/>
              </a:ext>
            </a:extLst>
          </a:blip>
          <a:srcRect l="26468" t="18141" r="28511" b="23420"/>
          <a:stretch/>
        </p:blipFill>
        <p:spPr bwMode="auto">
          <a:xfrm>
            <a:off x="14528751" y="23684269"/>
            <a:ext cx="1833626" cy="1872107"/>
          </a:xfrm>
          <a:prstGeom prst="rect">
            <a:avLst/>
          </a:prstGeom>
          <a:noFill/>
          <a:extLst>
            <a:ext uri="{909E8E84-426E-40DD-AFC4-6F175D3DCCD1}">
              <a14:hiddenFill xmlns:a14="http://schemas.microsoft.com/office/drawing/2010/main">
                <a:solidFill>
                  <a:srgbClr val="FFFFFF"/>
                </a:solidFill>
              </a14:hiddenFill>
            </a:ext>
          </a:extLst>
        </p:spPr>
      </p:pic>
      <p:pic>
        <p:nvPicPr>
          <p:cNvPr id="18" name="Рисунок 17" descr="Изображение выглядит как человек, Человеческое лицо, кожа, очки&#10;&#10;Автоматически созданное описание">
            <a:extLst>
              <a:ext uri="{FF2B5EF4-FFF2-40B4-BE49-F238E27FC236}">
                <a16:creationId xmlns:a16="http://schemas.microsoft.com/office/drawing/2014/main" id="{6A3576EC-B9CF-86E0-A979-C96877BD996D}"/>
              </a:ext>
            </a:extLst>
          </p:cNvPr>
          <p:cNvPicPr>
            <a:picLocks noChangeAspect="1"/>
          </p:cNvPicPr>
          <p:nvPr/>
        </p:nvPicPr>
        <p:blipFill>
          <a:blip r:embed="rId14">
            <a:extLst>
              <a:ext uri="{28A0092B-C50C-407E-A947-70E740481C1C}">
                <a14:useLocalDpi xmlns:a14="http://schemas.microsoft.com/office/drawing/2010/main" val="0"/>
              </a:ext>
            </a:extLst>
          </a:blip>
          <a:srcRect l="-1154" t="-237" r="15269" b="-1924"/>
          <a:stretch/>
        </p:blipFill>
        <p:spPr>
          <a:xfrm rot="5400000">
            <a:off x="5465435" y="23705168"/>
            <a:ext cx="1809235" cy="1725521"/>
          </a:xfrm>
          <a:prstGeom prst="rect">
            <a:avLst/>
          </a:prstGeom>
          <a:noFill/>
        </p:spPr>
      </p:pic>
      <p:sp>
        <p:nvSpPr>
          <p:cNvPr id="22" name="TextBox 21">
            <a:extLst>
              <a:ext uri="{FF2B5EF4-FFF2-40B4-BE49-F238E27FC236}">
                <a16:creationId xmlns:a16="http://schemas.microsoft.com/office/drawing/2014/main" id="{D337FA37-BD6F-DBEA-ADC5-77F12D3F511E}"/>
              </a:ext>
            </a:extLst>
          </p:cNvPr>
          <p:cNvSpPr txBox="1"/>
          <p:nvPr/>
        </p:nvSpPr>
        <p:spPr>
          <a:xfrm>
            <a:off x="14490272" y="26037028"/>
            <a:ext cx="2071214" cy="2031325"/>
          </a:xfrm>
          <a:prstGeom prst="rect">
            <a:avLst/>
          </a:prstGeom>
          <a:noFill/>
        </p:spPr>
        <p:txBody>
          <a:bodyPr wrap="square">
            <a:spAutoFit/>
          </a:bodyPr>
          <a:lstStyle/>
          <a:p>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Junior Researcher,</a:t>
            </a:r>
          </a:p>
          <a:p>
            <a:r>
              <a:rPr lang="ru-KZ"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Sc</a:t>
            </a:r>
            <a:r>
              <a:rPr lang="en-US" b="0" i="0" u="none" strike="noStrike"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a:t>
            </a:r>
            <a:r>
              <a:rPr lang="en-US" b="0" i="0" u="none" strike="noStrike" dirty="0">
                <a:effectLst/>
                <a:latin typeface="Times New Roman" panose="02020603050405020304" pitchFamily="18" charset="0"/>
                <a:cs typeface="Times New Roman" panose="02020603050405020304" pitchFamily="18" charset="0"/>
              </a:rPr>
              <a:t> Technical Sciences (Thermal Power Engineering, </a:t>
            </a:r>
            <a:r>
              <a:rPr lang="en-US" b="0" i="0" u="none" strike="noStrike" dirty="0" err="1">
                <a:effectLst/>
                <a:latin typeface="Times New Roman" panose="02020603050405020304" pitchFamily="18" charset="0"/>
                <a:cs typeface="Times New Roman" panose="02020603050405020304" pitchFamily="18" charset="0"/>
              </a:rPr>
              <a:t>L.N.Gumilev</a:t>
            </a:r>
            <a:r>
              <a:rPr lang="en-US" b="0" i="0" u="none" strike="noStrike" dirty="0">
                <a:effectLst/>
                <a:latin typeface="Times New Roman" panose="02020603050405020304" pitchFamily="18" charset="0"/>
                <a:cs typeface="Times New Roman" panose="02020603050405020304" pitchFamily="18" charset="0"/>
              </a:rPr>
              <a:t> Eurasian National University)</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KZ" dirty="0">
                <a:effectLst/>
                <a:latin typeface="Times New Roman" panose="02020603050405020304" pitchFamily="18" charset="0"/>
                <a:cs typeface="Times New Roman" panose="02020603050405020304" pitchFamily="18" charset="0"/>
              </a:rPr>
              <a:t> </a:t>
            </a:r>
            <a:endParaRPr lang="ru-KZ"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17563827-4656-6F6A-3DE3-68352013AD9A}"/>
              </a:ext>
            </a:extLst>
          </p:cNvPr>
          <p:cNvSpPr txBox="1"/>
          <p:nvPr/>
        </p:nvSpPr>
        <p:spPr>
          <a:xfrm>
            <a:off x="14490272" y="25573380"/>
            <a:ext cx="2652791" cy="341632"/>
          </a:xfrm>
          <a:prstGeom prst="rect">
            <a:avLst/>
          </a:prstGeom>
          <a:noFill/>
        </p:spPr>
        <p:txBody>
          <a:bodyPr wrap="square">
            <a:spAutoFit/>
          </a:bodyPr>
          <a:lstStyle>
            <a:defPPr>
              <a:defRPr lang="en-US"/>
            </a:defPPr>
            <a:lvl1pPr marR="0" lvl="0" indent="0" defTabSz="914400" fontAlgn="auto">
              <a:lnSpc>
                <a:spcPct val="90000"/>
              </a:lnSpc>
              <a:spcBef>
                <a:spcPts val="1000"/>
              </a:spcBef>
              <a:spcAft>
                <a:spcPts val="0"/>
              </a:spcAft>
              <a:buClrTx/>
              <a:buSzTx/>
              <a:buFont typeface="Arial" panose="020B0604020202020204" pitchFamily="34" charset="0"/>
              <a:buNone/>
              <a:tabLst/>
              <a:defRPr kumimoji="0" b="0" i="0" u="none" strike="noStrike" cap="none" spc="0" normalizeH="0" baseline="0">
                <a:ln>
                  <a:noFill/>
                </a:ln>
                <a:solidFill>
                  <a:sysClr val="windowText" lastClr="000000"/>
                </a:solidFill>
                <a:effectLst/>
                <a:uLnTx/>
                <a:uFillTx/>
                <a:latin typeface="Calibri" panose="020F0502020204030204"/>
              </a:defRPr>
            </a:lvl1pPr>
          </a:lstStyle>
          <a:p>
            <a:r>
              <a:rPr lang="en-GB" sz="1800" b="1" dirty="0">
                <a:effectLst/>
                <a:latin typeface="Times New Roman" panose="02020603050405020304" pitchFamily="18" charset="0"/>
                <a:ea typeface="Times New Roman" panose="02020603050405020304" pitchFamily="18" charset="0"/>
              </a:rPr>
              <a:t>A</a:t>
            </a:r>
            <a:r>
              <a:rPr lang="kk-KZ" b="1" dirty="0">
                <a:latin typeface="Times New Roman" panose="02020603050405020304" pitchFamily="18" charset="0"/>
                <a:ea typeface="Times New Roman" panose="02020603050405020304" pitchFamily="18" charset="0"/>
              </a:rPr>
              <a:t>i</a:t>
            </a:r>
            <a:r>
              <a:rPr lang="en-US" b="1" dirty="0" err="1">
                <a:latin typeface="Times New Roman" panose="02020603050405020304" pitchFamily="18" charset="0"/>
                <a:ea typeface="Times New Roman" panose="02020603050405020304" pitchFamily="18" charset="0"/>
              </a:rPr>
              <a:t>nur</a:t>
            </a:r>
            <a:r>
              <a:rPr lang="en-US" b="1" dirty="0">
                <a:latin typeface="Times New Roman" panose="02020603050405020304" pitchFamily="18" charset="0"/>
                <a:ea typeface="Times New Roman" panose="02020603050405020304" pitchFamily="18" charset="0"/>
              </a:rPr>
              <a:t> </a:t>
            </a:r>
            <a:r>
              <a:rPr lang="en-GB" b="1" dirty="0" err="1">
                <a:latin typeface="Times New Roman" panose="02020603050405020304" pitchFamily="18" charset="0"/>
                <a:ea typeface="Times New Roman" panose="02020603050405020304" pitchFamily="18" charset="0"/>
              </a:rPr>
              <a:t>Medetkhan</a:t>
            </a:r>
            <a:r>
              <a:rPr lang="en-GB" sz="1800" b="1" dirty="0">
                <a:effectLst/>
                <a:latin typeface="Times New Roman" panose="02020603050405020304" pitchFamily="18" charset="0"/>
                <a:ea typeface="Times New Roman" panose="02020603050405020304" pitchFamily="18" charset="0"/>
              </a:rPr>
              <a:t> </a:t>
            </a:r>
          </a:p>
        </p:txBody>
      </p:sp>
      <p:sp>
        <p:nvSpPr>
          <p:cNvPr id="28" name="TextBox 27">
            <a:extLst>
              <a:ext uri="{FF2B5EF4-FFF2-40B4-BE49-F238E27FC236}">
                <a16:creationId xmlns:a16="http://schemas.microsoft.com/office/drawing/2014/main" id="{2162D490-1005-A61D-0A70-42BBB02B6B05}"/>
              </a:ext>
            </a:extLst>
          </p:cNvPr>
          <p:cNvSpPr txBox="1"/>
          <p:nvPr/>
        </p:nvSpPr>
        <p:spPr>
          <a:xfrm>
            <a:off x="1786462" y="26117893"/>
            <a:ext cx="2071214" cy="1754326"/>
          </a:xfrm>
          <a:prstGeom prst="rect">
            <a:avLst/>
          </a:prstGeom>
          <a:noFill/>
        </p:spPr>
        <p:txBody>
          <a:bodyPr wrap="square">
            <a:spAutoFit/>
          </a:bodyPr>
          <a:lstStyle/>
          <a:p>
            <a:r>
              <a:rPr lang="ru-KZ" dirty="0">
                <a:latin typeface="Times New Roman" panose="02020603050405020304" pitchFamily="18" charset="0"/>
                <a:cs typeface="Times New Roman" panose="02020603050405020304" pitchFamily="18" charset="0"/>
              </a:rPr>
              <a:t>Senior Researcher, </a:t>
            </a:r>
            <a:endParaRPr lang="en-US" dirty="0">
              <a:latin typeface="Times New Roman" panose="02020603050405020304" pitchFamily="18" charset="0"/>
              <a:cs typeface="Times New Roman" panose="02020603050405020304" pitchFamily="18" charset="0"/>
            </a:endParaRPr>
          </a:p>
          <a:p>
            <a:r>
              <a:rPr lang="ru-KZ" dirty="0">
                <a:latin typeface="Times New Roman" panose="02020603050405020304" pitchFamily="18" charset="0"/>
                <a:cs typeface="Times New Roman" panose="02020603050405020304" pitchFamily="18" charset="0"/>
              </a:rPr>
              <a:t>PhD in Science, Engineering and Technology (Nazarbayev University)</a:t>
            </a:r>
          </a:p>
        </p:txBody>
      </p:sp>
      <p:pic>
        <p:nvPicPr>
          <p:cNvPr id="1028" name="Picture 4">
            <a:extLst>
              <a:ext uri="{FF2B5EF4-FFF2-40B4-BE49-F238E27FC236}">
                <a16:creationId xmlns:a16="http://schemas.microsoft.com/office/drawing/2014/main" id="{9744F848-3807-3CC5-65D0-B95D5E6090CE}"/>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9654" t="5413" r="10351" b="11278"/>
          <a:stretch/>
        </p:blipFill>
        <p:spPr bwMode="auto">
          <a:xfrm>
            <a:off x="10886258" y="23684271"/>
            <a:ext cx="1710087" cy="1841432"/>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4CAA4738-DACF-6D30-C037-A4839569CA45}"/>
              </a:ext>
            </a:extLst>
          </p:cNvPr>
          <p:cNvSpPr txBox="1"/>
          <p:nvPr/>
        </p:nvSpPr>
        <p:spPr>
          <a:xfrm>
            <a:off x="5218667" y="25515990"/>
            <a:ext cx="2652791" cy="341632"/>
          </a:xfrm>
          <a:prstGeom prst="rect">
            <a:avLst/>
          </a:prstGeom>
          <a:noFill/>
        </p:spPr>
        <p:txBody>
          <a:bodyPr wrap="square">
            <a:spAutoFit/>
          </a:bodyPr>
          <a:lstStyle>
            <a:defPPr>
              <a:defRPr lang="en-US"/>
            </a:defPPr>
            <a:lvl1pPr marR="0" lvl="0" indent="0" defTabSz="914400" fontAlgn="auto">
              <a:lnSpc>
                <a:spcPct val="90000"/>
              </a:lnSpc>
              <a:spcBef>
                <a:spcPts val="1000"/>
              </a:spcBef>
              <a:spcAft>
                <a:spcPts val="0"/>
              </a:spcAft>
              <a:buClrTx/>
              <a:buSzTx/>
              <a:buFont typeface="Arial" panose="020B0604020202020204" pitchFamily="34" charset="0"/>
              <a:buNone/>
              <a:tabLst/>
              <a:defRPr kumimoji="0" b="0" i="0" u="none" strike="noStrike" cap="none" spc="0" normalizeH="0" baseline="0">
                <a:ln>
                  <a:noFill/>
                </a:ln>
                <a:solidFill>
                  <a:sysClr val="windowText" lastClr="000000"/>
                </a:solidFill>
                <a:effectLst/>
                <a:uLnTx/>
                <a:uFillTx/>
                <a:latin typeface="Calibri" panose="020F0502020204030204"/>
              </a:defRPr>
            </a:lvl1pPr>
          </a:lstStyle>
          <a:p>
            <a:r>
              <a:rPr lang="en-US" b="1" dirty="0">
                <a:latin typeface="Times New Roman" panose="02020603050405020304" pitchFamily="18" charset="0"/>
                <a:ea typeface="Times New Roman" panose="02020603050405020304" pitchFamily="18" charset="0"/>
              </a:rPr>
              <a:t>Gulmira</a:t>
            </a:r>
            <a:r>
              <a:rPr lang="en-GB" sz="1800" b="1" dirty="0">
                <a:effectLst/>
                <a:latin typeface="Times New Roman" panose="02020603050405020304" pitchFamily="18" charset="0"/>
                <a:ea typeface="Times New Roman" panose="02020603050405020304" pitchFamily="18" charset="0"/>
              </a:rPr>
              <a:t> </a:t>
            </a:r>
            <a:r>
              <a:rPr lang="en-GB" sz="1800" b="1" dirty="0" err="1">
                <a:effectLst/>
                <a:latin typeface="Times New Roman" panose="02020603050405020304" pitchFamily="18" charset="0"/>
                <a:ea typeface="Times New Roman" panose="02020603050405020304" pitchFamily="18" charset="0"/>
              </a:rPr>
              <a:t>Ismagulova</a:t>
            </a:r>
            <a:r>
              <a:rPr lang="en-GB" sz="1800" b="1" dirty="0">
                <a:effectLst/>
                <a:latin typeface="Times New Roman" panose="02020603050405020304" pitchFamily="18" charset="0"/>
                <a:ea typeface="Times New Roman" panose="02020603050405020304" pitchFamily="18" charset="0"/>
              </a:rPr>
              <a:t> </a:t>
            </a:r>
          </a:p>
        </p:txBody>
      </p:sp>
      <p:sp>
        <p:nvSpPr>
          <p:cNvPr id="62" name="TextBox 61">
            <a:extLst>
              <a:ext uri="{FF2B5EF4-FFF2-40B4-BE49-F238E27FC236}">
                <a16:creationId xmlns:a16="http://schemas.microsoft.com/office/drawing/2014/main" id="{AAC20B1F-CEB3-F0FC-B7A3-331835871500}"/>
              </a:ext>
            </a:extLst>
          </p:cNvPr>
          <p:cNvSpPr txBox="1"/>
          <p:nvPr/>
        </p:nvSpPr>
        <p:spPr>
          <a:xfrm>
            <a:off x="10934882" y="25535417"/>
            <a:ext cx="2652791" cy="341632"/>
          </a:xfrm>
          <a:prstGeom prst="rect">
            <a:avLst/>
          </a:prstGeom>
          <a:noFill/>
        </p:spPr>
        <p:txBody>
          <a:bodyPr wrap="square">
            <a:spAutoFit/>
          </a:bodyPr>
          <a:lstStyle>
            <a:defPPr>
              <a:defRPr lang="en-US"/>
            </a:defPPr>
            <a:lvl1pPr marR="0" lvl="0" indent="0" defTabSz="914400" fontAlgn="auto">
              <a:lnSpc>
                <a:spcPct val="90000"/>
              </a:lnSpc>
              <a:spcBef>
                <a:spcPts val="1000"/>
              </a:spcBef>
              <a:spcAft>
                <a:spcPts val="0"/>
              </a:spcAft>
              <a:buClrTx/>
              <a:buSzTx/>
              <a:buFont typeface="Arial" panose="020B0604020202020204" pitchFamily="34" charset="0"/>
              <a:buNone/>
              <a:tabLst/>
              <a:defRPr kumimoji="0" b="0" i="0" u="none" strike="noStrike" cap="none" spc="0" normalizeH="0" baseline="0">
                <a:ln>
                  <a:noFill/>
                </a:ln>
                <a:solidFill>
                  <a:sysClr val="windowText" lastClr="000000"/>
                </a:solidFill>
                <a:effectLst/>
                <a:uLnTx/>
                <a:uFillTx/>
                <a:latin typeface="Calibri" panose="020F0502020204030204"/>
              </a:defRPr>
            </a:lvl1pPr>
          </a:lstStyle>
          <a:p>
            <a:r>
              <a:rPr lang="en-GB" b="1" dirty="0" err="1">
                <a:latin typeface="Times New Roman" panose="02020603050405020304" pitchFamily="18" charset="0"/>
                <a:ea typeface="Times New Roman" panose="02020603050405020304" pitchFamily="18" charset="0"/>
              </a:rPr>
              <a:t>Mirat</a:t>
            </a:r>
            <a:r>
              <a:rPr lang="en-GB" b="1" dirty="0">
                <a:latin typeface="Times New Roman" panose="02020603050405020304" pitchFamily="18" charset="0"/>
                <a:ea typeface="Times New Roman" panose="02020603050405020304" pitchFamily="18" charset="0"/>
              </a:rPr>
              <a:t> </a:t>
            </a:r>
            <a:r>
              <a:rPr lang="en-GB" b="1" dirty="0" err="1">
                <a:latin typeface="Times New Roman" panose="02020603050405020304" pitchFamily="18" charset="0"/>
                <a:ea typeface="Times New Roman" panose="02020603050405020304" pitchFamily="18" charset="0"/>
              </a:rPr>
              <a:t>Karibayev</a:t>
            </a:r>
            <a:endParaRPr lang="en-GB" sz="1800" b="1" dirty="0">
              <a:effectLst/>
              <a:latin typeface="Times New Roman" panose="02020603050405020304" pitchFamily="18" charset="0"/>
              <a:ea typeface="Times New Roman" panose="02020603050405020304" pitchFamily="18" charset="0"/>
            </a:endParaRPr>
          </a:p>
        </p:txBody>
      </p:sp>
      <p:sp>
        <p:nvSpPr>
          <p:cNvPr id="128" name="TextBox 127">
            <a:extLst>
              <a:ext uri="{FF2B5EF4-FFF2-40B4-BE49-F238E27FC236}">
                <a16:creationId xmlns:a16="http://schemas.microsoft.com/office/drawing/2014/main" id="{4D8F723A-E198-D7A9-CC47-C861B86278B1}"/>
              </a:ext>
            </a:extLst>
          </p:cNvPr>
          <p:cNvSpPr txBox="1"/>
          <p:nvPr/>
        </p:nvSpPr>
        <p:spPr>
          <a:xfrm>
            <a:off x="9017836" y="25515990"/>
            <a:ext cx="2652791" cy="341632"/>
          </a:xfrm>
          <a:prstGeom prst="rect">
            <a:avLst/>
          </a:prstGeom>
          <a:noFill/>
        </p:spPr>
        <p:txBody>
          <a:bodyPr wrap="square">
            <a:spAutoFit/>
          </a:bodyPr>
          <a:lstStyle>
            <a:defPPr>
              <a:defRPr lang="en-US"/>
            </a:defPPr>
            <a:lvl1pPr marR="0" lvl="0" indent="0" defTabSz="914400" fontAlgn="auto">
              <a:lnSpc>
                <a:spcPct val="90000"/>
              </a:lnSpc>
              <a:spcBef>
                <a:spcPts val="1000"/>
              </a:spcBef>
              <a:spcAft>
                <a:spcPts val="0"/>
              </a:spcAft>
              <a:buClrTx/>
              <a:buSzTx/>
              <a:buFont typeface="Arial" panose="020B0604020202020204" pitchFamily="34" charset="0"/>
              <a:buNone/>
              <a:tabLst/>
              <a:defRPr kumimoji="0" b="0" i="0" u="none" strike="noStrike" cap="none" spc="0" normalizeH="0" baseline="0">
                <a:ln>
                  <a:noFill/>
                </a:ln>
                <a:solidFill>
                  <a:sysClr val="windowText" lastClr="000000"/>
                </a:solidFill>
                <a:effectLst/>
                <a:uLnTx/>
                <a:uFillTx/>
                <a:latin typeface="Calibri" panose="020F0502020204030204"/>
              </a:defRPr>
            </a:lvl1pPr>
          </a:lstStyle>
          <a:p>
            <a:r>
              <a:rPr lang="en-GB" sz="1800" b="1" dirty="0" err="1">
                <a:effectLst/>
                <a:latin typeface="Times New Roman" panose="02020603050405020304" pitchFamily="18" charset="0"/>
                <a:ea typeface="Times New Roman" panose="02020603050405020304" pitchFamily="18" charset="0"/>
              </a:rPr>
              <a:t>Ayagoz</a:t>
            </a:r>
            <a:r>
              <a:rPr lang="en-GB" sz="1800" b="1" dirty="0">
                <a:effectLst/>
                <a:latin typeface="Times New Roman" panose="02020603050405020304" pitchFamily="18" charset="0"/>
                <a:ea typeface="Times New Roman" panose="02020603050405020304" pitchFamily="18" charset="0"/>
              </a:rPr>
              <a:t> </a:t>
            </a:r>
            <a:r>
              <a:rPr lang="en-GB" sz="1800" b="1" dirty="0" err="1">
                <a:effectLst/>
                <a:latin typeface="Times New Roman" panose="02020603050405020304" pitchFamily="18" charset="0"/>
                <a:ea typeface="Times New Roman" panose="02020603050405020304" pitchFamily="18" charset="0"/>
              </a:rPr>
              <a:t>Khamzina</a:t>
            </a:r>
            <a:r>
              <a:rPr lang="en-GB" sz="1800" b="1" dirty="0">
                <a:effectLst/>
                <a:latin typeface="Times New Roman" panose="02020603050405020304" pitchFamily="18" charset="0"/>
                <a:ea typeface="Times New Roman" panose="02020603050405020304" pitchFamily="18" charset="0"/>
              </a:rPr>
              <a:t> </a:t>
            </a:r>
          </a:p>
        </p:txBody>
      </p:sp>
      <p:sp>
        <p:nvSpPr>
          <p:cNvPr id="129" name="TextBox 128">
            <a:extLst>
              <a:ext uri="{FF2B5EF4-FFF2-40B4-BE49-F238E27FC236}">
                <a16:creationId xmlns:a16="http://schemas.microsoft.com/office/drawing/2014/main" id="{B0F3A841-323C-DB46-8148-6830F0A6679D}"/>
              </a:ext>
            </a:extLst>
          </p:cNvPr>
          <p:cNvSpPr txBox="1"/>
          <p:nvPr/>
        </p:nvSpPr>
        <p:spPr>
          <a:xfrm>
            <a:off x="12742463" y="25542707"/>
            <a:ext cx="2652791" cy="341632"/>
          </a:xfrm>
          <a:prstGeom prst="rect">
            <a:avLst/>
          </a:prstGeom>
          <a:noFill/>
        </p:spPr>
        <p:txBody>
          <a:bodyPr wrap="square">
            <a:spAutoFit/>
          </a:bodyPr>
          <a:lstStyle>
            <a:defPPr>
              <a:defRPr lang="en-US"/>
            </a:defPPr>
            <a:lvl1pPr marR="0" lvl="0" indent="0" defTabSz="914400" fontAlgn="auto">
              <a:lnSpc>
                <a:spcPct val="90000"/>
              </a:lnSpc>
              <a:spcBef>
                <a:spcPts val="1000"/>
              </a:spcBef>
              <a:spcAft>
                <a:spcPts val="0"/>
              </a:spcAft>
              <a:buClrTx/>
              <a:buSzTx/>
              <a:buFont typeface="Arial" panose="020B0604020202020204" pitchFamily="34" charset="0"/>
              <a:buNone/>
              <a:tabLst/>
              <a:defRPr kumimoji="0" b="0" i="0" u="none" strike="noStrike" cap="none" spc="0" normalizeH="0" baseline="0">
                <a:ln>
                  <a:noFill/>
                </a:ln>
                <a:solidFill>
                  <a:sysClr val="windowText" lastClr="000000"/>
                </a:solidFill>
                <a:effectLst/>
                <a:uLnTx/>
                <a:uFillTx/>
                <a:latin typeface="Calibri" panose="020F0502020204030204"/>
              </a:defRPr>
            </a:lvl1pPr>
          </a:lstStyle>
          <a:p>
            <a:r>
              <a:rPr lang="en-GB" sz="1800" b="1" dirty="0" err="1">
                <a:effectLst/>
                <a:latin typeface="Times New Roman" panose="02020603050405020304" pitchFamily="18" charset="0"/>
                <a:ea typeface="Times New Roman" panose="02020603050405020304" pitchFamily="18" charset="0"/>
              </a:rPr>
              <a:t>Balzhan</a:t>
            </a:r>
            <a:r>
              <a:rPr lang="en-GB" sz="1800" b="1" dirty="0">
                <a:effectLst/>
                <a:latin typeface="Times New Roman" panose="02020603050405020304" pitchFamily="18" charset="0"/>
                <a:ea typeface="Times New Roman" panose="02020603050405020304" pitchFamily="18" charset="0"/>
              </a:rPr>
              <a:t> </a:t>
            </a:r>
            <a:r>
              <a:rPr lang="en-GB" sz="1800" b="1" dirty="0" err="1">
                <a:effectLst/>
                <a:latin typeface="Times New Roman" panose="02020603050405020304" pitchFamily="18" charset="0"/>
                <a:ea typeface="Times New Roman" panose="02020603050405020304" pitchFamily="18" charset="0"/>
              </a:rPr>
              <a:t>Azibek</a:t>
            </a:r>
            <a:endParaRPr lang="en-GB" sz="1800" b="1" dirty="0">
              <a:effectLst/>
              <a:latin typeface="Times New Roman" panose="02020603050405020304" pitchFamily="18" charset="0"/>
              <a:ea typeface="Times New Roman" panose="02020603050405020304" pitchFamily="18" charset="0"/>
            </a:endParaRPr>
          </a:p>
        </p:txBody>
      </p:sp>
      <p:sp>
        <p:nvSpPr>
          <p:cNvPr id="25" name="TextBox 24">
            <a:extLst>
              <a:ext uri="{FF2B5EF4-FFF2-40B4-BE49-F238E27FC236}">
                <a16:creationId xmlns:a16="http://schemas.microsoft.com/office/drawing/2014/main" id="{0A06DC3C-09CB-F154-047F-66BAAF687CA8}"/>
              </a:ext>
            </a:extLst>
          </p:cNvPr>
          <p:cNvSpPr txBox="1"/>
          <p:nvPr/>
        </p:nvSpPr>
        <p:spPr>
          <a:xfrm>
            <a:off x="9150315" y="26147875"/>
            <a:ext cx="1893795" cy="1200329"/>
          </a:xfrm>
          <a:prstGeom prst="rect">
            <a:avLst/>
          </a:prstGeom>
          <a:noFill/>
        </p:spPr>
        <p:txBody>
          <a:bodyPr wrap="square">
            <a:spAutoFit/>
          </a:bodyPr>
          <a:lstStyle/>
          <a:p>
            <a:r>
              <a:rPr lang="ru-KZ" dirty="0">
                <a:latin typeface="Times New Roman" panose="02020603050405020304" pitchFamily="18" charset="0"/>
                <a:cs typeface="Times New Roman" panose="02020603050405020304" pitchFamily="18" charset="0"/>
              </a:rPr>
              <a:t>Research</a:t>
            </a:r>
            <a:r>
              <a:rPr lang="en-US" dirty="0">
                <a:latin typeface="Times New Roman" panose="02020603050405020304" pitchFamily="18" charset="0"/>
                <a:cs typeface="Times New Roman" panose="02020603050405020304" pitchFamily="18" charset="0"/>
              </a:rPr>
              <a:t> </a:t>
            </a:r>
            <a:r>
              <a:rPr lang="ru-KZ" dirty="0">
                <a:latin typeface="Times New Roman" panose="02020603050405020304" pitchFamily="18" charset="0"/>
                <a:cs typeface="Times New Roman" panose="02020603050405020304" pitchFamily="18" charset="0"/>
              </a:rPr>
              <a:t>associate </a:t>
            </a:r>
            <a:endParaRPr lang="en-US" dirty="0">
              <a:latin typeface="Times New Roman" panose="02020603050405020304" pitchFamily="18" charset="0"/>
              <a:cs typeface="Times New Roman" panose="02020603050405020304" pitchFamily="18" charset="0"/>
            </a:endParaRPr>
          </a:p>
          <a:p>
            <a:r>
              <a:rPr lang="ru-KZ" dirty="0">
                <a:latin typeface="Times New Roman" panose="02020603050405020304" pitchFamily="18" charset="0"/>
                <a:cs typeface="Times New Roman" panose="02020603050405020304" pitchFamily="18" charset="0"/>
              </a:rPr>
              <a:t>(MSc in Chemical Engineering)</a:t>
            </a:r>
          </a:p>
        </p:txBody>
      </p:sp>
      <p:pic>
        <p:nvPicPr>
          <p:cNvPr id="30" name="Picture 2">
            <a:extLst>
              <a:ext uri="{FF2B5EF4-FFF2-40B4-BE49-F238E27FC236}">
                <a16:creationId xmlns:a16="http://schemas.microsoft.com/office/drawing/2014/main" id="{E2C6D4CD-0220-CAFF-535D-7840B69D6AE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040394" y="23684270"/>
            <a:ext cx="1717876" cy="1858437"/>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44EE0157-AA31-4AD0-3F69-538A60D35929}"/>
              </a:ext>
            </a:extLst>
          </p:cNvPr>
          <p:cNvSpPr txBox="1"/>
          <p:nvPr/>
        </p:nvSpPr>
        <p:spPr>
          <a:xfrm>
            <a:off x="10965620" y="26098474"/>
            <a:ext cx="2093768" cy="1477328"/>
          </a:xfrm>
          <a:prstGeom prst="rect">
            <a:avLst/>
          </a:prstGeom>
          <a:noFill/>
        </p:spPr>
        <p:txBody>
          <a:bodyPr wrap="square">
            <a:spAutoFit/>
          </a:bodyPr>
          <a:lstStyle/>
          <a:p>
            <a:r>
              <a:rPr lang="ru-KZ" dirty="0">
                <a:latin typeface="Times New Roman" panose="02020603050405020304" pitchFamily="18" charset="0"/>
                <a:cs typeface="Times New Roman" panose="02020603050405020304" pitchFamily="18" charset="0"/>
              </a:rPr>
              <a:t>Research Assistant, </a:t>
            </a:r>
            <a:endParaRPr lang="en-US" dirty="0">
              <a:latin typeface="Times New Roman" panose="02020603050405020304" pitchFamily="18" charset="0"/>
              <a:cs typeface="Times New Roman" panose="02020603050405020304" pitchFamily="18" charset="0"/>
            </a:endParaRPr>
          </a:p>
          <a:p>
            <a:r>
              <a:rPr lang="ru-KZ" dirty="0">
                <a:latin typeface="Times New Roman" panose="02020603050405020304" pitchFamily="18" charset="0"/>
                <a:cs typeface="Times New Roman" panose="02020603050405020304" pitchFamily="18" charset="0"/>
              </a:rPr>
              <a:t>PhD in Chemical Engineering </a:t>
            </a:r>
            <a:endParaRPr lang="en-US" dirty="0">
              <a:latin typeface="Times New Roman" panose="02020603050405020304" pitchFamily="18" charset="0"/>
              <a:cs typeface="Times New Roman" panose="02020603050405020304" pitchFamily="18" charset="0"/>
            </a:endParaRPr>
          </a:p>
          <a:p>
            <a:r>
              <a:rPr lang="ru-KZ" dirty="0">
                <a:latin typeface="Times New Roman" panose="02020603050405020304" pitchFamily="18" charset="0"/>
                <a:cs typeface="Times New Roman" panose="02020603050405020304" pitchFamily="18" charset="0"/>
              </a:rPr>
              <a:t>(Nazarbayev University)</a:t>
            </a:r>
          </a:p>
        </p:txBody>
      </p:sp>
      <p:pic>
        <p:nvPicPr>
          <p:cNvPr id="50" name="Рисунок 49" descr="Изображение выглядит как Человеческое лицо, человек, одежда, Подбородок&#10;&#10;Автоматически созданное описание">
            <a:extLst>
              <a:ext uri="{FF2B5EF4-FFF2-40B4-BE49-F238E27FC236}">
                <a16:creationId xmlns:a16="http://schemas.microsoft.com/office/drawing/2014/main" id="{5D92E074-929E-CD50-D278-4B6489DA12AE}"/>
              </a:ext>
            </a:extLst>
          </p:cNvPr>
          <p:cNvPicPr>
            <a:picLocks noChangeAspect="1"/>
          </p:cNvPicPr>
          <p:nvPr/>
        </p:nvPicPr>
        <p:blipFill rotWithShape="1">
          <a:blip r:embed="rId17">
            <a:extLst>
              <a:ext uri="{28A0092B-C50C-407E-A947-70E740481C1C}">
                <a14:useLocalDpi xmlns:a14="http://schemas.microsoft.com/office/drawing/2010/main" val="0"/>
              </a:ext>
            </a:extLst>
          </a:blip>
          <a:srcRect l="3688" t="15773" r="-3687" b="-4359"/>
          <a:stretch/>
        </p:blipFill>
        <p:spPr>
          <a:xfrm>
            <a:off x="7328291" y="23685344"/>
            <a:ext cx="1695381" cy="1882511"/>
          </a:xfrm>
          <a:prstGeom prst="rect">
            <a:avLst/>
          </a:prstGeom>
          <a:noFill/>
        </p:spPr>
      </p:pic>
      <p:sp>
        <p:nvSpPr>
          <p:cNvPr id="53" name="TextBox 52">
            <a:extLst>
              <a:ext uri="{FF2B5EF4-FFF2-40B4-BE49-F238E27FC236}">
                <a16:creationId xmlns:a16="http://schemas.microsoft.com/office/drawing/2014/main" id="{A65E61E0-192A-39D7-2E43-BBA7EDA5E323}"/>
              </a:ext>
            </a:extLst>
          </p:cNvPr>
          <p:cNvSpPr txBox="1"/>
          <p:nvPr/>
        </p:nvSpPr>
        <p:spPr>
          <a:xfrm>
            <a:off x="7376918" y="26111715"/>
            <a:ext cx="1897066" cy="2031325"/>
          </a:xfrm>
          <a:prstGeom prst="rect">
            <a:avLst/>
          </a:prstGeom>
          <a:noFill/>
        </p:spPr>
        <p:txBody>
          <a:bodyPr wrap="square">
            <a:spAutoFit/>
          </a:bodyPr>
          <a:lstStyle/>
          <a:p>
            <a:r>
              <a:rPr lang="ru-KZ" dirty="0">
                <a:latin typeface="Times New Roman" panose="02020603050405020304" pitchFamily="18" charset="0"/>
                <a:cs typeface="Times New Roman" panose="02020603050405020304" pitchFamily="18" charset="0"/>
              </a:rPr>
              <a:t>Researcher, </a:t>
            </a:r>
            <a:endParaRPr lang="en-US" dirty="0">
              <a:latin typeface="Times New Roman" panose="02020603050405020304" pitchFamily="18" charset="0"/>
              <a:cs typeface="Times New Roman" panose="02020603050405020304" pitchFamily="18" charset="0"/>
            </a:endParaRPr>
          </a:p>
          <a:p>
            <a:r>
              <a:rPr lang="ru-KZ" dirty="0">
                <a:latin typeface="Times New Roman" panose="02020603050405020304" pitchFamily="18" charset="0"/>
                <a:cs typeface="Times New Roman" panose="02020603050405020304" pitchFamily="18" charset="0"/>
              </a:rPr>
              <a:t>MSc in  Electrical &amp; Computer Engineering. Senior-lecturer, Astana IT University</a:t>
            </a:r>
          </a:p>
        </p:txBody>
      </p:sp>
      <p:pic>
        <p:nvPicPr>
          <p:cNvPr id="130" name="Рисунок 129" descr="Изображение выглядит как Человеческое лицо, человек, одежда, портрет&#10;&#10;Автоматически созданное описание">
            <a:extLst>
              <a:ext uri="{FF2B5EF4-FFF2-40B4-BE49-F238E27FC236}">
                <a16:creationId xmlns:a16="http://schemas.microsoft.com/office/drawing/2014/main" id="{55035DCE-CC31-87AB-6532-2D4F5E6AF3CD}"/>
              </a:ext>
            </a:extLst>
          </p:cNvPr>
          <p:cNvPicPr>
            <a:picLocks noChangeAspect="1"/>
          </p:cNvPicPr>
          <p:nvPr/>
        </p:nvPicPr>
        <p:blipFill>
          <a:blip r:embed="rId18">
            <a:extLst>
              <a:ext uri="{28A0092B-C50C-407E-A947-70E740481C1C}">
                <a14:useLocalDpi xmlns:a14="http://schemas.microsoft.com/office/drawing/2010/main" val="0"/>
              </a:ext>
            </a:extLst>
          </a:blip>
          <a:srcRect l="17164" t="8489" r="18189" b="32619"/>
          <a:stretch/>
        </p:blipFill>
        <p:spPr>
          <a:xfrm>
            <a:off x="12680342" y="23684269"/>
            <a:ext cx="1742598" cy="1841434"/>
          </a:xfrm>
          <a:prstGeom prst="rect">
            <a:avLst/>
          </a:prstGeom>
          <a:noFill/>
        </p:spPr>
      </p:pic>
      <p:sp>
        <p:nvSpPr>
          <p:cNvPr id="132" name="TextBox 131">
            <a:extLst>
              <a:ext uri="{FF2B5EF4-FFF2-40B4-BE49-F238E27FC236}">
                <a16:creationId xmlns:a16="http://schemas.microsoft.com/office/drawing/2014/main" id="{8E802CF4-257C-6BD1-3AE9-D7F75A98D90A}"/>
              </a:ext>
            </a:extLst>
          </p:cNvPr>
          <p:cNvSpPr txBox="1"/>
          <p:nvPr/>
        </p:nvSpPr>
        <p:spPr>
          <a:xfrm>
            <a:off x="12814274" y="26098212"/>
            <a:ext cx="1803445" cy="2308324"/>
          </a:xfrm>
          <a:prstGeom prst="rect">
            <a:avLst/>
          </a:prstGeom>
          <a:noFill/>
        </p:spPr>
        <p:txBody>
          <a:bodyPr wrap="square">
            <a:spAutoFit/>
          </a:bodyPr>
          <a:lstStyle/>
          <a:p>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Junior Researcher,</a:t>
            </a:r>
          </a:p>
          <a:p>
            <a:r>
              <a:rPr lang="ru-KZ"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Sc</a:t>
            </a:r>
            <a:r>
              <a:rPr lang="ru-KZ"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a:t>
            </a:r>
            <a:r>
              <a:rPr lang="ru-KZ" dirty="0">
                <a:latin typeface="Times New Roman" panose="02020603050405020304" pitchFamily="18" charset="0"/>
                <a:cs typeface="Times New Roman" panose="02020603050405020304" pitchFamily="18" charset="0"/>
              </a:rPr>
              <a:t> Electrical </a:t>
            </a:r>
            <a:r>
              <a:rPr lang="en-US" dirty="0">
                <a:latin typeface="Times New Roman" panose="02020603050405020304" pitchFamily="18" charset="0"/>
                <a:cs typeface="Times New Roman" panose="02020603050405020304" pitchFamily="18" charset="0"/>
              </a:rPr>
              <a:t>and </a:t>
            </a:r>
            <a:r>
              <a:rPr lang="ru-KZ" dirty="0">
                <a:latin typeface="Times New Roman" panose="02020603050405020304" pitchFamily="18" charset="0"/>
                <a:cs typeface="Times New Roman" panose="02020603050405020304" pitchFamily="18" charset="0"/>
              </a:rPr>
              <a:t>Computer Engineering, </a:t>
            </a:r>
            <a:endParaRPr lang="en-US" dirty="0">
              <a:latin typeface="Times New Roman" panose="02020603050405020304" pitchFamily="18" charset="0"/>
              <a:cs typeface="Times New Roman" panose="02020603050405020304" pitchFamily="18" charset="0"/>
            </a:endParaRPr>
          </a:p>
          <a:p>
            <a:r>
              <a:rPr lang="ru-KZ" dirty="0">
                <a:latin typeface="Times New Roman" panose="02020603050405020304" pitchFamily="18" charset="0"/>
                <a:cs typeface="Times New Roman" panose="02020603050405020304" pitchFamily="18" charset="0"/>
              </a:rPr>
              <a:t>Senior</a:t>
            </a:r>
            <a:r>
              <a:rPr lang="en-US" dirty="0">
                <a:latin typeface="Times New Roman" panose="02020603050405020304" pitchFamily="18" charset="0"/>
                <a:cs typeface="Times New Roman" panose="02020603050405020304" pitchFamily="18" charset="0"/>
              </a:rPr>
              <a:t>-l</a:t>
            </a:r>
            <a:r>
              <a:rPr lang="ru-KZ" dirty="0">
                <a:latin typeface="Times New Roman" panose="02020603050405020304" pitchFamily="18" charset="0"/>
                <a:cs typeface="Times New Roman" panose="02020603050405020304" pitchFamily="18" charset="0"/>
              </a:rPr>
              <a:t>ecturer</a:t>
            </a:r>
            <a:r>
              <a:rPr lang="en-US" dirty="0">
                <a:latin typeface="Times New Roman" panose="02020603050405020304" pitchFamily="18" charset="0"/>
                <a:cs typeface="Times New Roman" panose="02020603050405020304" pitchFamily="18" charset="0"/>
              </a:rPr>
              <a:t>,</a:t>
            </a:r>
            <a:r>
              <a:rPr lang="ru-KZ" dirty="0">
                <a:latin typeface="Times New Roman" panose="02020603050405020304" pitchFamily="18" charset="0"/>
                <a:cs typeface="Times New Roman" panose="02020603050405020304" pitchFamily="18" charset="0"/>
              </a:rPr>
              <a:t> Astana IT University</a:t>
            </a:r>
          </a:p>
        </p:txBody>
      </p:sp>
      <p:sp>
        <p:nvSpPr>
          <p:cNvPr id="137" name="Rectangle: Rounded Corners 45">
            <a:extLst>
              <a:ext uri="{FF2B5EF4-FFF2-40B4-BE49-F238E27FC236}">
                <a16:creationId xmlns:a16="http://schemas.microsoft.com/office/drawing/2014/main" id="{43A8D885-A743-F4D0-88EF-D81A368EB18F}"/>
              </a:ext>
            </a:extLst>
          </p:cNvPr>
          <p:cNvSpPr/>
          <p:nvPr/>
        </p:nvSpPr>
        <p:spPr>
          <a:xfrm>
            <a:off x="7603183" y="10752859"/>
            <a:ext cx="3033096" cy="601684"/>
          </a:xfrm>
          <a:prstGeom prst="roundRect">
            <a:avLst/>
          </a:prstGeom>
          <a:solidFill>
            <a:schemeClr val="accent5">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0215" algn="just"/>
            <a:r>
              <a:rPr lang="en-US" b="1" dirty="0">
                <a:solidFill>
                  <a:srgbClr val="393026"/>
                </a:solidFill>
                <a:latin typeface="Tahoma" panose="020B0604030504040204" pitchFamily="34" charset="0"/>
                <a:ea typeface="Tahoma" panose="020B0604030504040204" pitchFamily="34" charset="0"/>
                <a:cs typeface="Tahoma" panose="020B0604030504040204" pitchFamily="34" charset="0"/>
              </a:rPr>
              <a:t>Modeling structure</a:t>
            </a:r>
          </a:p>
        </p:txBody>
      </p:sp>
      <p:pic>
        <p:nvPicPr>
          <p:cNvPr id="138" name="Рисунок 137">
            <a:extLst>
              <a:ext uri="{FF2B5EF4-FFF2-40B4-BE49-F238E27FC236}">
                <a16:creationId xmlns:a16="http://schemas.microsoft.com/office/drawing/2014/main" id="{AA8CD0B0-4FE3-CC5E-9E04-3599BCBB3237}"/>
              </a:ext>
            </a:extLst>
          </p:cNvPr>
          <p:cNvPicPr>
            <a:picLocks noChangeAspect="1"/>
          </p:cNvPicPr>
          <p:nvPr/>
        </p:nvPicPr>
        <p:blipFill>
          <a:blip r:embed="rId19"/>
          <a:stretch>
            <a:fillRect/>
          </a:stretch>
        </p:blipFill>
        <p:spPr>
          <a:xfrm>
            <a:off x="8487132" y="11275570"/>
            <a:ext cx="7216597" cy="6876545"/>
          </a:xfrm>
          <a:prstGeom prst="rect">
            <a:avLst/>
          </a:prstGeom>
        </p:spPr>
      </p:pic>
      <p:sp>
        <p:nvSpPr>
          <p:cNvPr id="140" name="TextBox 139">
            <a:extLst>
              <a:ext uri="{FF2B5EF4-FFF2-40B4-BE49-F238E27FC236}">
                <a16:creationId xmlns:a16="http://schemas.microsoft.com/office/drawing/2014/main" id="{BC85F946-8880-F036-3DD6-38B16A27393D}"/>
              </a:ext>
            </a:extLst>
          </p:cNvPr>
          <p:cNvSpPr txBox="1"/>
          <p:nvPr/>
        </p:nvSpPr>
        <p:spPr>
          <a:xfrm rot="16200000">
            <a:off x="6320202" y="15047126"/>
            <a:ext cx="3122170" cy="379432"/>
          </a:xfrm>
          <a:prstGeom prst="rect">
            <a:avLst/>
          </a:prstGeom>
          <a:solidFill>
            <a:schemeClr val="accent5">
              <a:lumMod val="20000"/>
              <a:lumOff val="80000"/>
            </a:schemeClr>
          </a:solidFill>
        </p:spPr>
        <p:txBody>
          <a:bodyPr wrap="square">
            <a:spAutoFit/>
          </a:bodyPr>
          <a:lstStyle/>
          <a:p>
            <a:pPr algn="ctr"/>
            <a:r>
              <a:rPr lang="en-GB" sz="1800" dirty="0">
                <a:solidFill>
                  <a:srgbClr val="000000"/>
                </a:solidFill>
                <a:effectLst/>
                <a:latin typeface="Times New Roman" panose="02020603050405020304" pitchFamily="18" charset="0"/>
                <a:ea typeface="Arial" panose="020B0604020202020204" pitchFamily="34" charset="0"/>
              </a:rPr>
              <a:t>LEAP calculation structure</a:t>
            </a:r>
            <a:endParaRPr lang="ru-KZ" sz="1800" dirty="0">
              <a:effectLst/>
              <a:latin typeface="Times New Roman" panose="02020603050405020304" pitchFamily="18" charset="0"/>
              <a:ea typeface="Times New Roman" panose="02020603050405020304" pitchFamily="18" charset="0"/>
            </a:endParaRPr>
          </a:p>
        </p:txBody>
      </p:sp>
      <p:sp>
        <p:nvSpPr>
          <p:cNvPr id="144" name="TextBox 143">
            <a:extLst>
              <a:ext uri="{FF2B5EF4-FFF2-40B4-BE49-F238E27FC236}">
                <a16:creationId xmlns:a16="http://schemas.microsoft.com/office/drawing/2014/main" id="{24E05242-91D2-7A2A-3DB4-5EE59CABD099}"/>
              </a:ext>
            </a:extLst>
          </p:cNvPr>
          <p:cNvSpPr txBox="1"/>
          <p:nvPr/>
        </p:nvSpPr>
        <p:spPr>
          <a:xfrm>
            <a:off x="5534939" y="26098212"/>
            <a:ext cx="2336519" cy="2031325"/>
          </a:xfrm>
          <a:prstGeom prst="rect">
            <a:avLst/>
          </a:prstGeom>
          <a:noFill/>
        </p:spPr>
        <p:txBody>
          <a:bodyPr wrap="square">
            <a:spAutoFit/>
          </a:bodyPr>
          <a:lstStyle/>
          <a:p>
            <a:r>
              <a:rPr lang="ru-KZ" dirty="0">
                <a:latin typeface="Times New Roman" panose="02020603050405020304" pitchFamily="18" charset="0"/>
                <a:cs typeface="Times New Roman" panose="02020603050405020304" pitchFamily="18" charset="0"/>
              </a:rPr>
              <a:t>Project expert on macroeconomic analysis, carbon regulation and methodological </a:t>
            </a:r>
            <a:endParaRPr lang="en-US" dirty="0">
              <a:latin typeface="Times New Roman" panose="02020603050405020304" pitchFamily="18" charset="0"/>
              <a:cs typeface="Times New Roman" panose="02020603050405020304" pitchFamily="18" charset="0"/>
            </a:endParaRPr>
          </a:p>
          <a:p>
            <a:r>
              <a:rPr lang="ru-KZ" dirty="0">
                <a:latin typeface="Times New Roman" panose="02020603050405020304" pitchFamily="18" charset="0"/>
                <a:cs typeface="Times New Roman" panose="02020603050405020304" pitchFamily="18" charset="0"/>
              </a:rPr>
              <a:t>issues of primary </a:t>
            </a:r>
            <a:endParaRPr lang="en-US" dirty="0">
              <a:latin typeface="Times New Roman" panose="02020603050405020304" pitchFamily="18" charset="0"/>
              <a:cs typeface="Times New Roman" panose="02020603050405020304" pitchFamily="18" charset="0"/>
            </a:endParaRPr>
          </a:p>
          <a:p>
            <a:r>
              <a:rPr lang="ru-KZ" dirty="0">
                <a:latin typeface="Times New Roman" panose="02020603050405020304" pitchFamily="18" charset="0"/>
                <a:cs typeface="Times New Roman" panose="02020603050405020304" pitchFamily="18" charset="0"/>
              </a:rPr>
              <a:t>data processing</a:t>
            </a:r>
          </a:p>
        </p:txBody>
      </p:sp>
      <p:pic>
        <p:nvPicPr>
          <p:cNvPr id="17" name="Picture 2">
            <a:extLst>
              <a:ext uri="{FF2B5EF4-FFF2-40B4-BE49-F238E27FC236}">
                <a16:creationId xmlns:a16="http://schemas.microsoft.com/office/drawing/2014/main" id="{B3ED628D-39AA-E4BE-BBA2-3CC9F40FCB83}"/>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t="2749" b="20737"/>
          <a:stretch/>
        </p:blipFill>
        <p:spPr bwMode="auto">
          <a:xfrm>
            <a:off x="1822592" y="23701364"/>
            <a:ext cx="1773436" cy="1754327"/>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Rounded Corners 44">
            <a:extLst>
              <a:ext uri="{FF2B5EF4-FFF2-40B4-BE49-F238E27FC236}">
                <a16:creationId xmlns:a16="http://schemas.microsoft.com/office/drawing/2014/main" id="{172F9268-BCA3-34F7-1764-87C378482E7D}"/>
              </a:ext>
            </a:extLst>
          </p:cNvPr>
          <p:cNvSpPr/>
          <p:nvPr/>
        </p:nvSpPr>
        <p:spPr>
          <a:xfrm>
            <a:off x="295746" y="13582208"/>
            <a:ext cx="6826522" cy="2653146"/>
          </a:xfrm>
          <a:prstGeom prst="roundRect">
            <a:avLst/>
          </a:prstGeom>
          <a:noFill/>
          <a:ln w="38100">
            <a:solidFill>
              <a:srgbClr val="393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solidFill>
                <a:srgbClr val="393026"/>
              </a:solidFill>
              <a:latin typeface="Tahoma" panose="020B0604030504040204" pitchFamily="34" charset="0"/>
              <a:ea typeface="Tahoma" panose="020B0604030504040204" pitchFamily="34" charset="0"/>
              <a:cs typeface="Tahoma" panose="020B0604030504040204" pitchFamily="34" charset="0"/>
            </a:endParaRPr>
          </a:p>
        </p:txBody>
      </p:sp>
      <p:sp>
        <p:nvSpPr>
          <p:cNvPr id="24" name="Rectangle: Rounded Corners 45">
            <a:extLst>
              <a:ext uri="{FF2B5EF4-FFF2-40B4-BE49-F238E27FC236}">
                <a16:creationId xmlns:a16="http://schemas.microsoft.com/office/drawing/2014/main" id="{52C7F0D0-58D2-A9A8-76DF-E0E0D6630E9E}"/>
              </a:ext>
            </a:extLst>
          </p:cNvPr>
          <p:cNvSpPr/>
          <p:nvPr/>
        </p:nvSpPr>
        <p:spPr>
          <a:xfrm>
            <a:off x="724424" y="13268265"/>
            <a:ext cx="2930900" cy="601684"/>
          </a:xfrm>
          <a:prstGeom prst="roundRect">
            <a:avLst/>
          </a:prstGeom>
          <a:solidFill>
            <a:schemeClr val="accent5">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solidFill>
                <a:srgbClr val="393026"/>
              </a:solidFill>
              <a:latin typeface="Tahoma" panose="020B0604030504040204" pitchFamily="34" charset="0"/>
              <a:ea typeface="Tahoma" panose="020B0604030504040204" pitchFamily="34" charset="0"/>
              <a:cs typeface="Tahoma" panose="020B0604030504040204" pitchFamily="34" charset="0"/>
            </a:endParaRPr>
          </a:p>
        </p:txBody>
      </p:sp>
      <p:sp>
        <p:nvSpPr>
          <p:cNvPr id="38" name="TextBox 37">
            <a:extLst>
              <a:ext uri="{FF2B5EF4-FFF2-40B4-BE49-F238E27FC236}">
                <a16:creationId xmlns:a16="http://schemas.microsoft.com/office/drawing/2014/main" id="{5D5365DF-9013-A144-071B-F7B3F13CC3C3}"/>
              </a:ext>
            </a:extLst>
          </p:cNvPr>
          <p:cNvSpPr txBox="1"/>
          <p:nvPr/>
        </p:nvSpPr>
        <p:spPr>
          <a:xfrm>
            <a:off x="598876" y="13353876"/>
            <a:ext cx="4680990" cy="369332"/>
          </a:xfrm>
          <a:prstGeom prst="rect">
            <a:avLst/>
          </a:prstGeom>
          <a:noFill/>
        </p:spPr>
        <p:txBody>
          <a:bodyPr wrap="square">
            <a:spAutoFit/>
          </a:bodyPr>
          <a:lstStyle/>
          <a:p>
            <a:pPr indent="450215" algn="just"/>
            <a:r>
              <a:rPr lang="en-US" b="1" dirty="0">
                <a:solidFill>
                  <a:srgbClr val="393026"/>
                </a:solidFill>
                <a:latin typeface="Tahoma" panose="020B0604030504040204" pitchFamily="34" charset="0"/>
                <a:ea typeface="Tahoma" panose="020B0604030504040204" pitchFamily="34" charset="0"/>
                <a:cs typeface="Tahoma" panose="020B0604030504040204" pitchFamily="34" charset="0"/>
              </a:rPr>
              <a:t>Research Tool</a:t>
            </a:r>
            <a:endParaRPr lang="ru-RU" sz="1800" dirty="0">
              <a:solidFill>
                <a:srgbClr val="393026"/>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39" name="TextBox 38">
            <a:extLst>
              <a:ext uri="{FF2B5EF4-FFF2-40B4-BE49-F238E27FC236}">
                <a16:creationId xmlns:a16="http://schemas.microsoft.com/office/drawing/2014/main" id="{50F27A34-DC47-AED5-6343-3F4764B9FF13}"/>
              </a:ext>
            </a:extLst>
          </p:cNvPr>
          <p:cNvSpPr txBox="1"/>
          <p:nvPr/>
        </p:nvSpPr>
        <p:spPr>
          <a:xfrm>
            <a:off x="534932" y="13749500"/>
            <a:ext cx="6562371" cy="2554545"/>
          </a:xfrm>
          <a:prstGeom prst="rect">
            <a:avLst/>
          </a:prstGeom>
          <a:noFill/>
        </p:spPr>
        <p:txBody>
          <a:bodyPr wrap="square">
            <a:spAutoFit/>
          </a:bodyPr>
          <a:lstStyle>
            <a:defPPr>
              <a:defRPr lang="en-US"/>
            </a:defPPr>
            <a:lvl1pPr marL="285750" indent="-285750" algn="just">
              <a:buFont typeface="Arial" panose="020B0604020202020204" pitchFamily="34" charset="0"/>
              <a:buChar char="•"/>
              <a:defRPr sz="1600">
                <a:effectLst/>
                <a:latin typeface="Arial" panose="020B0604020202020204" pitchFamily="34" charset="0"/>
                <a:ea typeface="Arial" panose="020B0604020202020204" pitchFamily="34" charset="0"/>
              </a:defRPr>
            </a:lvl1pPr>
          </a:lstStyle>
          <a:p>
            <a:pPr marL="0" indent="0">
              <a:buNone/>
            </a:pPr>
            <a:r>
              <a:rPr lang="en-US" sz="2000" dirty="0">
                <a:latin typeface="Times New Roman" panose="02020603050405020304" pitchFamily="18" charset="0"/>
                <a:cs typeface="Times New Roman" panose="02020603050405020304" pitchFamily="18" charset="0"/>
              </a:rPr>
              <a:t> </a:t>
            </a:r>
            <a:r>
              <a:rPr lang="ru-KZ" sz="2000" dirty="0">
                <a:latin typeface="Times New Roman" panose="02020603050405020304" pitchFamily="18" charset="0"/>
                <a:cs typeface="Times New Roman" panose="02020603050405020304" pitchFamily="18" charset="0"/>
              </a:rPr>
              <a:t>LEAP</a:t>
            </a:r>
            <a:r>
              <a:rPr lang="en-US" sz="2000" dirty="0">
                <a:latin typeface="Times New Roman" panose="02020603050405020304" pitchFamily="18" charset="0"/>
                <a:cs typeface="Times New Roman" panose="02020603050405020304" pitchFamily="18" charset="0"/>
              </a:rPr>
              <a:t> </a:t>
            </a:r>
            <a:r>
              <a:rPr lang="ru-KZ" sz="2000" dirty="0">
                <a:latin typeface="Times New Roman" panose="02020603050405020304" pitchFamily="18" charset="0"/>
                <a:cs typeface="Times New Roman" panose="02020603050405020304" pitchFamily="18" charset="0"/>
              </a:rPr>
              <a:t>(Long-</a:t>
            </a:r>
            <a:r>
              <a:rPr lang="ru-KZ" sz="2000" dirty="0" err="1">
                <a:latin typeface="Times New Roman" panose="02020603050405020304" pitchFamily="18" charset="0"/>
                <a:cs typeface="Times New Roman" panose="02020603050405020304" pitchFamily="18" charset="0"/>
              </a:rPr>
              <a:t>range</a:t>
            </a:r>
            <a:r>
              <a:rPr lang="ru-KZ" sz="2000" dirty="0">
                <a:latin typeface="Times New Roman" panose="02020603050405020304" pitchFamily="18" charset="0"/>
                <a:cs typeface="Times New Roman" panose="02020603050405020304" pitchFamily="18" charset="0"/>
              </a:rPr>
              <a:t> Energy </a:t>
            </a:r>
            <a:r>
              <a:rPr lang="ru-KZ" sz="2000" dirty="0" err="1">
                <a:latin typeface="Times New Roman" panose="02020603050405020304" pitchFamily="18" charset="0"/>
                <a:cs typeface="Times New Roman" panose="02020603050405020304" pitchFamily="18" charset="0"/>
              </a:rPr>
              <a:t>Alternatives</a:t>
            </a:r>
            <a:r>
              <a:rPr lang="ru-KZ" sz="2000" dirty="0">
                <a:latin typeface="Times New Roman" panose="02020603050405020304" pitchFamily="18" charset="0"/>
                <a:cs typeface="Times New Roman" panose="02020603050405020304" pitchFamily="18" charset="0"/>
              </a:rPr>
              <a:t> Planning)</a:t>
            </a:r>
            <a:r>
              <a:rPr lang="en-US"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is</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an</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integrated</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modeling</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tool</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that</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can</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be</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used</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to</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track</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energy</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consumption</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production</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and</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resource</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extraction</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across</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all</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economic</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sectors</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over</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medium</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to</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long</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term</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forecast</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periods</a:t>
            </a:r>
            <a:r>
              <a:rPr lang="ru-KZ" sz="2000" dirty="0">
                <a:latin typeface="Times New Roman" panose="02020603050405020304" pitchFamily="18" charset="0"/>
                <a:cs typeface="Times New Roman" panose="02020603050405020304" pitchFamily="18" charset="0"/>
              </a:rPr>
              <a:t>. It </a:t>
            </a:r>
            <a:r>
              <a:rPr lang="ru-KZ" sz="2000" dirty="0" err="1">
                <a:latin typeface="Times New Roman" panose="02020603050405020304" pitchFamily="18" charset="0"/>
                <a:cs typeface="Times New Roman" panose="02020603050405020304" pitchFamily="18" charset="0"/>
              </a:rPr>
              <a:t>can</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also</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be</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used</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to</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account</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for</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sources</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and</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sinks</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of</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greenhouse</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gas</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emissions</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from</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both</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the</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energy</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and</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non-energy</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sectors</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as</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well</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as</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emissions</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of</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local</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and</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regional</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air</a:t>
            </a:r>
            <a:r>
              <a:rPr lang="ru-KZ" sz="2000" dirty="0">
                <a:latin typeface="Times New Roman" panose="02020603050405020304" pitchFamily="18" charset="0"/>
                <a:cs typeface="Times New Roman" panose="02020603050405020304" pitchFamily="18" charset="0"/>
              </a:rPr>
              <a:t> </a:t>
            </a:r>
            <a:r>
              <a:rPr lang="ru-KZ" sz="2000" dirty="0" err="1">
                <a:latin typeface="Times New Roman" panose="02020603050405020304" pitchFamily="18" charset="0"/>
                <a:cs typeface="Times New Roman" panose="02020603050405020304" pitchFamily="18" charset="0"/>
              </a:rPr>
              <a:t>pollutants</a:t>
            </a:r>
            <a:r>
              <a:rPr lang="ru-KZ" sz="2000" dirty="0">
                <a:latin typeface="Times New Roman" panose="02020603050405020304" pitchFamily="18" charset="0"/>
                <a:cs typeface="Times New Roman" panose="02020603050405020304" pitchFamily="18" charset="0"/>
              </a:rPr>
              <a:t>.</a:t>
            </a:r>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331450"/>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2402</TotalTime>
  <Words>755</Words>
  <Application>Microsoft Office PowerPoint</Application>
  <PresentationFormat>Произвольный</PresentationFormat>
  <Paragraphs>64</Paragraphs>
  <Slides>1</Slides>
  <Notes>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vt:i4>
      </vt:variant>
    </vt:vector>
  </HeadingPairs>
  <TitlesOfParts>
    <vt:vector size="8" baseType="lpstr">
      <vt:lpstr>Aptos</vt:lpstr>
      <vt:lpstr>Arial</vt:lpstr>
      <vt:lpstr>Calibri</vt:lpstr>
      <vt:lpstr>Calibri Light</vt:lpstr>
      <vt:lpstr>Tahoma</vt:lpstr>
      <vt:lpstr>Times New Roman</vt:lpstr>
      <vt:lpstr>Тема Office</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Nurkhat Zhakiyev</dc:creator>
  <cp:lastModifiedBy>Nurkhat Zhakiyev</cp:lastModifiedBy>
  <cp:revision>25</cp:revision>
  <dcterms:created xsi:type="dcterms:W3CDTF">2022-04-21T03:45:23Z</dcterms:created>
  <dcterms:modified xsi:type="dcterms:W3CDTF">2024-10-17T04:03:59Z</dcterms:modified>
</cp:coreProperties>
</file>