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8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09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749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78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48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425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77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864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84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33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683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D032-1E2E-4CBA-B41B-26F2495BC45A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3192-3D17-4951-B003-1660FD9B10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700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187" y="288099"/>
            <a:ext cx="10869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heart disease database was chosen. The goal is to check the presence of heart disease in the patient. This is a classification task; the model has to distinguish the presence from absence, so y is 1 or 0. The database has 13 features.  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62500"/>
              </p:ext>
            </p:extLst>
          </p:nvPr>
        </p:nvGraphicFramePr>
        <p:xfrm>
          <a:off x="679185" y="1674746"/>
          <a:ext cx="10869812" cy="452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4906"/>
                <a:gridCol w="543490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(x)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Value/Info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(age)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patient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(sex)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2 [1=Male,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2=Female]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Chest Pain type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through 4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Blood Pressure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trestbps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 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Cholesterol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 </a:t>
                      </a:r>
                      <a:endParaRPr lang="el-G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Fasting Blood Sugar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2 (1= &gt;120mg/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2= &lt;120mg/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ECG Results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restecg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Normal, Bradycardia,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Tachycardia (1, 2, 3)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Heart Rate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Achieved (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Exercise Induced Angina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1 (0=absence, 1=angina occurred)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Slope of the Peak Exercise ST Segment (slope)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 (1=Upsloping,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2=Flat, 3=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downsloping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78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Major Vessels Colored 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[by Fluoroscopy]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(ca)</a:t>
                      </a:r>
                      <a:endParaRPr lang="el-GR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Number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72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Thalassemia (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 6, 7 (3= Normal, 6=Fixed defect, 7=Reversible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en-US" sz="14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</a:t>
                      </a:r>
                      <a:endParaRPr lang="el-G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1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6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567" y="4471792"/>
            <a:ext cx="508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should be handled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features should be shown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models, starting with log regression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567" y="3958225"/>
            <a:ext cx="28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 </a:t>
            </a:r>
            <a:endParaRPr lang="el-G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2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242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2024-12-14T09:23:01Z</dcterms:created>
  <dcterms:modified xsi:type="dcterms:W3CDTF">2024-12-14T15:14:47Z</dcterms:modified>
</cp:coreProperties>
</file>