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1"/>
    <p:restoredTop sz="94707"/>
  </p:normalViewPr>
  <p:slideViewPr>
    <p:cSldViewPr snapToGrid="0">
      <p:cViewPr varScale="1">
        <p:scale>
          <a:sx n="68" d="100"/>
          <a:sy n="68" d="100"/>
        </p:scale>
        <p:origin x="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70261-697F-410E-8BCE-124B9A88A65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9BC61-CBE8-4262-88C7-DB2F7C11233D}">
      <dgm:prSet/>
      <dgm:spPr/>
      <dgm:t>
        <a:bodyPr/>
        <a:lstStyle/>
        <a:p>
          <a:r>
            <a:rPr lang="es-ES" dirty="0"/>
            <a:t>Analiza: cumplía los requisitos mínimos pero los reclutadores no  le permitían pasar a la siguiente fase</a:t>
          </a:r>
          <a:r>
            <a:rPr lang="es-ES" b="1" dirty="0"/>
            <a:t>, ¿por qué?</a:t>
          </a:r>
          <a:endParaRPr lang="en-US" b="1" dirty="0"/>
        </a:p>
      </dgm:t>
    </dgm:pt>
    <dgm:pt modelId="{6335D38E-ACD3-4CB6-9686-E0B4D06C23EE}" type="parTrans" cxnId="{2215F886-11C8-40FE-B292-90405AAB12EC}">
      <dgm:prSet/>
      <dgm:spPr/>
      <dgm:t>
        <a:bodyPr/>
        <a:lstStyle/>
        <a:p>
          <a:endParaRPr lang="en-US"/>
        </a:p>
      </dgm:t>
    </dgm:pt>
    <dgm:pt modelId="{0436204D-61AB-4325-A444-B5D9D212C9AC}" type="sibTrans" cxnId="{2215F886-11C8-40FE-B292-90405AAB12E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44620F3-A748-4907-8F71-923C9B2C81F3}">
      <dgm:prSet/>
      <dgm:spPr/>
      <dgm:t>
        <a:bodyPr/>
        <a:lstStyle/>
        <a:p>
          <a:r>
            <a:rPr lang="es-ES" dirty="0"/>
            <a:t>Los reclutadores invierten entre 6-8 segundos en ver el CV. Es necesario que tu mensaje llegue en ese tiempo. Importante que la </a:t>
          </a:r>
          <a:r>
            <a:rPr lang="es-ES" b="1" dirty="0"/>
            <a:t>información sea muy visual.</a:t>
          </a:r>
          <a:endParaRPr lang="en-US" b="1" dirty="0"/>
        </a:p>
      </dgm:t>
    </dgm:pt>
    <dgm:pt modelId="{D2DAF707-3CCF-48A4-AD9E-72553D71403E}" type="parTrans" cxnId="{505F254B-0A86-45D0-84AD-90AFD0D2504B}">
      <dgm:prSet/>
      <dgm:spPr/>
      <dgm:t>
        <a:bodyPr/>
        <a:lstStyle/>
        <a:p>
          <a:endParaRPr lang="en-US"/>
        </a:p>
      </dgm:t>
    </dgm:pt>
    <dgm:pt modelId="{5B6684BC-F387-4512-8C1E-E4C412BB8DE3}" type="sibTrans" cxnId="{505F254B-0A86-45D0-84AD-90AFD0D2504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759C497-9CC1-48B4-9DED-D177B910D9E7}">
      <dgm:prSet/>
      <dgm:spPr/>
      <dgm:t>
        <a:bodyPr/>
        <a:lstStyle/>
        <a:p>
          <a:r>
            <a:rPr lang="es-ES" dirty="0"/>
            <a:t>Añade un </a:t>
          </a:r>
          <a:r>
            <a:rPr lang="es-ES" b="1" dirty="0"/>
            <a:t>link o QR </a:t>
          </a:r>
          <a:r>
            <a:rPr lang="es-ES" dirty="0"/>
            <a:t>para hacer el portfolio accesible a los </a:t>
          </a:r>
          <a:r>
            <a:rPr lang="es-ES" dirty="0" err="1"/>
            <a:t>recruiters</a:t>
          </a:r>
          <a:r>
            <a:rPr lang="es-ES" dirty="0"/>
            <a:t>.</a:t>
          </a:r>
          <a:endParaRPr lang="en-US" dirty="0"/>
        </a:p>
      </dgm:t>
    </dgm:pt>
    <dgm:pt modelId="{7C1A27C6-D498-4535-A4B4-9B43A5EDC973}" type="parTrans" cxnId="{145445BC-2190-4B63-A6E4-1EE63F5DA4EE}">
      <dgm:prSet/>
      <dgm:spPr/>
      <dgm:t>
        <a:bodyPr/>
        <a:lstStyle/>
        <a:p>
          <a:endParaRPr lang="en-US"/>
        </a:p>
      </dgm:t>
    </dgm:pt>
    <dgm:pt modelId="{0656C221-479F-48AB-9A36-A1B989B00E5A}" type="sibTrans" cxnId="{145445BC-2190-4B63-A6E4-1EE63F5DA4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1951A79-53AF-8F46-9B18-274DE693AC5E}" type="pres">
      <dgm:prSet presAssocID="{4CC70261-697F-410E-8BCE-124B9A88A65C}" presName="Name0" presStyleCnt="0">
        <dgm:presLayoutVars>
          <dgm:animLvl val="lvl"/>
          <dgm:resizeHandles val="exact"/>
        </dgm:presLayoutVars>
      </dgm:prSet>
      <dgm:spPr/>
    </dgm:pt>
    <dgm:pt modelId="{5178605A-5360-5B4B-96BF-88DD48760E07}" type="pres">
      <dgm:prSet presAssocID="{06A9BC61-CBE8-4262-88C7-DB2F7C11233D}" presName="compositeNode" presStyleCnt="0">
        <dgm:presLayoutVars>
          <dgm:bulletEnabled val="1"/>
        </dgm:presLayoutVars>
      </dgm:prSet>
      <dgm:spPr/>
    </dgm:pt>
    <dgm:pt modelId="{D0370C90-25C1-E343-BB44-335BC4D7DA00}" type="pres">
      <dgm:prSet presAssocID="{06A9BC61-CBE8-4262-88C7-DB2F7C11233D}" presName="bgRect" presStyleLbl="bgAccFollowNode1" presStyleIdx="0" presStyleCnt="3"/>
      <dgm:spPr/>
    </dgm:pt>
    <dgm:pt modelId="{C89679A3-43C8-9D49-82E3-D808654C40B3}" type="pres">
      <dgm:prSet presAssocID="{0436204D-61AB-4325-A444-B5D9D212C9A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AAD802F-0F01-C944-A7EF-13F297977A71}" type="pres">
      <dgm:prSet presAssocID="{06A9BC61-CBE8-4262-88C7-DB2F7C11233D}" presName="bottomLine" presStyleLbl="alignNode1" presStyleIdx="1" presStyleCnt="6">
        <dgm:presLayoutVars/>
      </dgm:prSet>
      <dgm:spPr/>
    </dgm:pt>
    <dgm:pt modelId="{1910BAE3-B9C0-054D-8169-BE9B58855064}" type="pres">
      <dgm:prSet presAssocID="{06A9BC61-CBE8-4262-88C7-DB2F7C11233D}" presName="nodeText" presStyleLbl="bgAccFollowNode1" presStyleIdx="0" presStyleCnt="3">
        <dgm:presLayoutVars>
          <dgm:bulletEnabled val="1"/>
        </dgm:presLayoutVars>
      </dgm:prSet>
      <dgm:spPr/>
    </dgm:pt>
    <dgm:pt modelId="{5D3FD9D6-932C-0347-87BF-84F3B5F95448}" type="pres">
      <dgm:prSet presAssocID="{0436204D-61AB-4325-A444-B5D9D212C9AC}" presName="sibTrans" presStyleCnt="0"/>
      <dgm:spPr/>
    </dgm:pt>
    <dgm:pt modelId="{3E0B4B4D-E4F0-CF46-95EE-48CF80260B64}" type="pres">
      <dgm:prSet presAssocID="{D44620F3-A748-4907-8F71-923C9B2C81F3}" presName="compositeNode" presStyleCnt="0">
        <dgm:presLayoutVars>
          <dgm:bulletEnabled val="1"/>
        </dgm:presLayoutVars>
      </dgm:prSet>
      <dgm:spPr/>
    </dgm:pt>
    <dgm:pt modelId="{250E6581-02F4-3745-80D8-83B635731572}" type="pres">
      <dgm:prSet presAssocID="{D44620F3-A748-4907-8F71-923C9B2C81F3}" presName="bgRect" presStyleLbl="bgAccFollowNode1" presStyleIdx="1" presStyleCnt="3"/>
      <dgm:spPr/>
    </dgm:pt>
    <dgm:pt modelId="{B7C0BC33-1789-B24A-B0BB-9CB2EB9BBB3C}" type="pres">
      <dgm:prSet presAssocID="{5B6684BC-F387-4512-8C1E-E4C412BB8DE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0DBAA59-BE49-3944-9C42-9CF67F05475C}" type="pres">
      <dgm:prSet presAssocID="{D44620F3-A748-4907-8F71-923C9B2C81F3}" presName="bottomLine" presStyleLbl="alignNode1" presStyleIdx="3" presStyleCnt="6">
        <dgm:presLayoutVars/>
      </dgm:prSet>
      <dgm:spPr/>
    </dgm:pt>
    <dgm:pt modelId="{11D50A01-B3D7-1049-9037-376DAD9C482A}" type="pres">
      <dgm:prSet presAssocID="{D44620F3-A748-4907-8F71-923C9B2C81F3}" presName="nodeText" presStyleLbl="bgAccFollowNode1" presStyleIdx="1" presStyleCnt="3">
        <dgm:presLayoutVars>
          <dgm:bulletEnabled val="1"/>
        </dgm:presLayoutVars>
      </dgm:prSet>
      <dgm:spPr/>
    </dgm:pt>
    <dgm:pt modelId="{F4664F3C-0CCB-5945-884E-48E0235E4B0A}" type="pres">
      <dgm:prSet presAssocID="{5B6684BC-F387-4512-8C1E-E4C412BB8DE3}" presName="sibTrans" presStyleCnt="0"/>
      <dgm:spPr/>
    </dgm:pt>
    <dgm:pt modelId="{FF94E71C-AA1C-5B4F-AF75-26E0B2CEFC16}" type="pres">
      <dgm:prSet presAssocID="{4759C497-9CC1-48B4-9DED-D177B910D9E7}" presName="compositeNode" presStyleCnt="0">
        <dgm:presLayoutVars>
          <dgm:bulletEnabled val="1"/>
        </dgm:presLayoutVars>
      </dgm:prSet>
      <dgm:spPr/>
    </dgm:pt>
    <dgm:pt modelId="{3F7F1380-D018-2547-A4D1-9AE22D964B75}" type="pres">
      <dgm:prSet presAssocID="{4759C497-9CC1-48B4-9DED-D177B910D9E7}" presName="bgRect" presStyleLbl="bgAccFollowNode1" presStyleIdx="2" presStyleCnt="3"/>
      <dgm:spPr/>
    </dgm:pt>
    <dgm:pt modelId="{88F2D08A-73D2-DA47-8D31-7E8A1A921D4B}" type="pres">
      <dgm:prSet presAssocID="{0656C221-479F-48AB-9A36-A1B989B00E5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AA2EF2A-E681-AA49-BA41-9F7ADC3DC500}" type="pres">
      <dgm:prSet presAssocID="{4759C497-9CC1-48B4-9DED-D177B910D9E7}" presName="bottomLine" presStyleLbl="alignNode1" presStyleIdx="5" presStyleCnt="6">
        <dgm:presLayoutVars/>
      </dgm:prSet>
      <dgm:spPr/>
    </dgm:pt>
    <dgm:pt modelId="{38C4075E-66EA-1F41-B2AE-403F34FF2D33}" type="pres">
      <dgm:prSet presAssocID="{4759C497-9CC1-48B4-9DED-D177B910D9E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16D7331-4857-5648-86D2-4B4EBD868BBE}" type="presOf" srcId="{06A9BC61-CBE8-4262-88C7-DB2F7C11233D}" destId="{D0370C90-25C1-E343-BB44-335BC4D7DA00}" srcOrd="0" destOrd="0" presId="urn:microsoft.com/office/officeart/2016/7/layout/BasicLinearProcessNumbered"/>
    <dgm:cxn modelId="{505F254B-0A86-45D0-84AD-90AFD0D2504B}" srcId="{4CC70261-697F-410E-8BCE-124B9A88A65C}" destId="{D44620F3-A748-4907-8F71-923C9B2C81F3}" srcOrd="1" destOrd="0" parTransId="{D2DAF707-3CCF-48A4-AD9E-72553D71403E}" sibTransId="{5B6684BC-F387-4512-8C1E-E4C412BB8DE3}"/>
    <dgm:cxn modelId="{80F9AE54-3013-0A4C-821C-F8717207CEC9}" type="presOf" srcId="{4CC70261-697F-410E-8BCE-124B9A88A65C}" destId="{B1951A79-53AF-8F46-9B18-274DE693AC5E}" srcOrd="0" destOrd="0" presId="urn:microsoft.com/office/officeart/2016/7/layout/BasicLinearProcessNumbered"/>
    <dgm:cxn modelId="{04E33B60-6721-E14F-B58D-FE396A838BE6}" type="presOf" srcId="{0656C221-479F-48AB-9A36-A1B989B00E5A}" destId="{88F2D08A-73D2-DA47-8D31-7E8A1A921D4B}" srcOrd="0" destOrd="0" presId="urn:microsoft.com/office/officeart/2016/7/layout/BasicLinearProcessNumbered"/>
    <dgm:cxn modelId="{59E75C65-5236-A84C-B0C4-7D8176BF5CD9}" type="presOf" srcId="{D44620F3-A748-4907-8F71-923C9B2C81F3}" destId="{250E6581-02F4-3745-80D8-83B635731572}" srcOrd="0" destOrd="0" presId="urn:microsoft.com/office/officeart/2016/7/layout/BasicLinearProcessNumbered"/>
    <dgm:cxn modelId="{6DBC1B6F-2861-3543-AB4B-EF863304E404}" type="presOf" srcId="{0436204D-61AB-4325-A444-B5D9D212C9AC}" destId="{C89679A3-43C8-9D49-82E3-D808654C40B3}" srcOrd="0" destOrd="0" presId="urn:microsoft.com/office/officeart/2016/7/layout/BasicLinearProcessNumbered"/>
    <dgm:cxn modelId="{2215F886-11C8-40FE-B292-90405AAB12EC}" srcId="{4CC70261-697F-410E-8BCE-124B9A88A65C}" destId="{06A9BC61-CBE8-4262-88C7-DB2F7C11233D}" srcOrd="0" destOrd="0" parTransId="{6335D38E-ACD3-4CB6-9686-E0B4D06C23EE}" sibTransId="{0436204D-61AB-4325-A444-B5D9D212C9AC}"/>
    <dgm:cxn modelId="{9E8CBFA0-3CED-AF43-81A2-17E13A3ABF5E}" type="presOf" srcId="{D44620F3-A748-4907-8F71-923C9B2C81F3}" destId="{11D50A01-B3D7-1049-9037-376DAD9C482A}" srcOrd="1" destOrd="0" presId="urn:microsoft.com/office/officeart/2016/7/layout/BasicLinearProcessNumbered"/>
    <dgm:cxn modelId="{145445BC-2190-4B63-A6E4-1EE63F5DA4EE}" srcId="{4CC70261-697F-410E-8BCE-124B9A88A65C}" destId="{4759C497-9CC1-48B4-9DED-D177B910D9E7}" srcOrd="2" destOrd="0" parTransId="{7C1A27C6-D498-4535-A4B4-9B43A5EDC973}" sibTransId="{0656C221-479F-48AB-9A36-A1B989B00E5A}"/>
    <dgm:cxn modelId="{3610D4D0-A190-8047-BB7C-EF0971C9EE9B}" type="presOf" srcId="{06A9BC61-CBE8-4262-88C7-DB2F7C11233D}" destId="{1910BAE3-B9C0-054D-8169-BE9B58855064}" srcOrd="1" destOrd="0" presId="urn:microsoft.com/office/officeart/2016/7/layout/BasicLinearProcessNumbered"/>
    <dgm:cxn modelId="{8D9264D7-458D-0543-999E-16E57E094F40}" type="presOf" srcId="{4759C497-9CC1-48B4-9DED-D177B910D9E7}" destId="{3F7F1380-D018-2547-A4D1-9AE22D964B75}" srcOrd="0" destOrd="0" presId="urn:microsoft.com/office/officeart/2016/7/layout/BasicLinearProcessNumbered"/>
    <dgm:cxn modelId="{E5744DE5-D7B0-F642-AD5E-028D1027B200}" type="presOf" srcId="{5B6684BC-F387-4512-8C1E-E4C412BB8DE3}" destId="{B7C0BC33-1789-B24A-B0BB-9CB2EB9BBB3C}" srcOrd="0" destOrd="0" presId="urn:microsoft.com/office/officeart/2016/7/layout/BasicLinearProcessNumbered"/>
    <dgm:cxn modelId="{F8CF9DED-1D56-A84C-AFF0-BAB21A0E1A5C}" type="presOf" srcId="{4759C497-9CC1-48B4-9DED-D177B910D9E7}" destId="{38C4075E-66EA-1F41-B2AE-403F34FF2D33}" srcOrd="1" destOrd="0" presId="urn:microsoft.com/office/officeart/2016/7/layout/BasicLinearProcessNumbered"/>
    <dgm:cxn modelId="{9A2F7BF5-8B9F-9245-93E5-136681DA8D1D}" type="presParOf" srcId="{B1951A79-53AF-8F46-9B18-274DE693AC5E}" destId="{5178605A-5360-5B4B-96BF-88DD48760E07}" srcOrd="0" destOrd="0" presId="urn:microsoft.com/office/officeart/2016/7/layout/BasicLinearProcessNumbered"/>
    <dgm:cxn modelId="{279A7201-0B44-4743-8151-6E67A73997C7}" type="presParOf" srcId="{5178605A-5360-5B4B-96BF-88DD48760E07}" destId="{D0370C90-25C1-E343-BB44-335BC4D7DA00}" srcOrd="0" destOrd="0" presId="urn:microsoft.com/office/officeart/2016/7/layout/BasicLinearProcessNumbered"/>
    <dgm:cxn modelId="{A6AB21B4-421F-F54C-94FE-2A18E34EA14F}" type="presParOf" srcId="{5178605A-5360-5B4B-96BF-88DD48760E07}" destId="{C89679A3-43C8-9D49-82E3-D808654C40B3}" srcOrd="1" destOrd="0" presId="urn:microsoft.com/office/officeart/2016/7/layout/BasicLinearProcessNumbered"/>
    <dgm:cxn modelId="{4418125B-E6C5-AD4C-8469-7F8EE1A8F05D}" type="presParOf" srcId="{5178605A-5360-5B4B-96BF-88DD48760E07}" destId="{9AAD802F-0F01-C944-A7EF-13F297977A71}" srcOrd="2" destOrd="0" presId="urn:microsoft.com/office/officeart/2016/7/layout/BasicLinearProcessNumbered"/>
    <dgm:cxn modelId="{1B09A949-03C2-1C4D-B641-798F24667014}" type="presParOf" srcId="{5178605A-5360-5B4B-96BF-88DD48760E07}" destId="{1910BAE3-B9C0-054D-8169-BE9B58855064}" srcOrd="3" destOrd="0" presId="urn:microsoft.com/office/officeart/2016/7/layout/BasicLinearProcessNumbered"/>
    <dgm:cxn modelId="{930F306F-8D21-164D-9972-37E3A2EB2297}" type="presParOf" srcId="{B1951A79-53AF-8F46-9B18-274DE693AC5E}" destId="{5D3FD9D6-932C-0347-87BF-84F3B5F95448}" srcOrd="1" destOrd="0" presId="urn:microsoft.com/office/officeart/2016/7/layout/BasicLinearProcessNumbered"/>
    <dgm:cxn modelId="{AFCD60D8-6065-DE46-8D1C-775CE8870FD9}" type="presParOf" srcId="{B1951A79-53AF-8F46-9B18-274DE693AC5E}" destId="{3E0B4B4D-E4F0-CF46-95EE-48CF80260B64}" srcOrd="2" destOrd="0" presId="urn:microsoft.com/office/officeart/2016/7/layout/BasicLinearProcessNumbered"/>
    <dgm:cxn modelId="{87295453-B621-B141-AE08-FA537523E50D}" type="presParOf" srcId="{3E0B4B4D-E4F0-CF46-95EE-48CF80260B64}" destId="{250E6581-02F4-3745-80D8-83B635731572}" srcOrd="0" destOrd="0" presId="urn:microsoft.com/office/officeart/2016/7/layout/BasicLinearProcessNumbered"/>
    <dgm:cxn modelId="{757ECB66-550F-EF44-AE72-E3147F1D4DF0}" type="presParOf" srcId="{3E0B4B4D-E4F0-CF46-95EE-48CF80260B64}" destId="{B7C0BC33-1789-B24A-B0BB-9CB2EB9BBB3C}" srcOrd="1" destOrd="0" presId="urn:microsoft.com/office/officeart/2016/7/layout/BasicLinearProcessNumbered"/>
    <dgm:cxn modelId="{AEF184E1-A9AC-5841-8F58-7EB144ABE8A9}" type="presParOf" srcId="{3E0B4B4D-E4F0-CF46-95EE-48CF80260B64}" destId="{E0DBAA59-BE49-3944-9C42-9CF67F05475C}" srcOrd="2" destOrd="0" presId="urn:microsoft.com/office/officeart/2016/7/layout/BasicLinearProcessNumbered"/>
    <dgm:cxn modelId="{A48538D2-F7B5-3142-B416-39C07483622C}" type="presParOf" srcId="{3E0B4B4D-E4F0-CF46-95EE-48CF80260B64}" destId="{11D50A01-B3D7-1049-9037-376DAD9C482A}" srcOrd="3" destOrd="0" presId="urn:microsoft.com/office/officeart/2016/7/layout/BasicLinearProcessNumbered"/>
    <dgm:cxn modelId="{0E4009B8-DDDC-2D42-AB0B-500CEB41D325}" type="presParOf" srcId="{B1951A79-53AF-8F46-9B18-274DE693AC5E}" destId="{F4664F3C-0CCB-5945-884E-48E0235E4B0A}" srcOrd="3" destOrd="0" presId="urn:microsoft.com/office/officeart/2016/7/layout/BasicLinearProcessNumbered"/>
    <dgm:cxn modelId="{2FDBDCDC-579B-1F4B-9C75-F153B5BA2F54}" type="presParOf" srcId="{B1951A79-53AF-8F46-9B18-274DE693AC5E}" destId="{FF94E71C-AA1C-5B4F-AF75-26E0B2CEFC16}" srcOrd="4" destOrd="0" presId="urn:microsoft.com/office/officeart/2016/7/layout/BasicLinearProcessNumbered"/>
    <dgm:cxn modelId="{5B2524CA-4597-3D4A-99E4-4FDFE1321918}" type="presParOf" srcId="{FF94E71C-AA1C-5B4F-AF75-26E0B2CEFC16}" destId="{3F7F1380-D018-2547-A4D1-9AE22D964B75}" srcOrd="0" destOrd="0" presId="urn:microsoft.com/office/officeart/2016/7/layout/BasicLinearProcessNumbered"/>
    <dgm:cxn modelId="{26FB9E76-F516-D44F-94DB-A98C7CB11D90}" type="presParOf" srcId="{FF94E71C-AA1C-5B4F-AF75-26E0B2CEFC16}" destId="{88F2D08A-73D2-DA47-8D31-7E8A1A921D4B}" srcOrd="1" destOrd="0" presId="urn:microsoft.com/office/officeart/2016/7/layout/BasicLinearProcessNumbered"/>
    <dgm:cxn modelId="{530FAE21-655D-664B-AD1E-70B2724B0273}" type="presParOf" srcId="{FF94E71C-AA1C-5B4F-AF75-26E0B2CEFC16}" destId="{EAA2EF2A-E681-AA49-BA41-9F7ADC3DC500}" srcOrd="2" destOrd="0" presId="urn:microsoft.com/office/officeart/2016/7/layout/BasicLinearProcessNumbered"/>
    <dgm:cxn modelId="{20556E19-B26A-B349-B8A7-E313C3BDDD97}" type="presParOf" srcId="{FF94E71C-AA1C-5B4F-AF75-26E0B2CEFC16}" destId="{38C4075E-66EA-1F41-B2AE-403F34FF2D3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EE01F-983E-4885-89EE-EFBE12D72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193EC7-89DF-429E-B39B-E27CE6EBAC75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  <a:effectLst>
          <a:softEdge rad="0"/>
        </a:effectLst>
      </dgm:spPr>
      <dgm:t>
        <a:bodyPr/>
        <a:lstStyle/>
        <a:p>
          <a:r>
            <a:rPr lang="es-ES" b="1" dirty="0">
              <a:solidFill>
                <a:schemeClr val="tx2"/>
              </a:solidFill>
            </a:rPr>
            <a:t>Proyectos originales</a:t>
          </a:r>
          <a:r>
            <a:rPr lang="es-ES" dirty="0">
              <a:solidFill>
                <a:schemeClr val="bg1"/>
              </a:solidFill>
            </a:rPr>
            <a:t>, con  cosas interesantes/únicas. (</a:t>
          </a:r>
          <a:r>
            <a:rPr lang="es-ES" b="1" dirty="0">
              <a:solidFill>
                <a:schemeClr val="tx2"/>
              </a:solidFill>
            </a:rPr>
            <a:t>diferénciate del resto</a:t>
          </a:r>
          <a:r>
            <a:rPr lang="es-ES" dirty="0">
              <a:solidFill>
                <a:schemeClr val="bg1"/>
              </a:solidFill>
            </a:rPr>
            <a:t>) Incluye proyectos sobre temas en los que te interese trabajar. Prueba/describe por qué eso </a:t>
          </a:r>
          <a:r>
            <a:rPr lang="es-ES" b="1" dirty="0" err="1">
              <a:solidFill>
                <a:schemeClr val="tx2"/>
              </a:solidFill>
            </a:rPr>
            <a:t>add</a:t>
          </a:r>
          <a:r>
            <a:rPr lang="es-ES" b="1" dirty="0">
              <a:solidFill>
                <a:schemeClr val="tx2"/>
              </a:solidFill>
            </a:rPr>
            <a:t> </a:t>
          </a:r>
          <a:r>
            <a:rPr lang="es-ES" b="1" dirty="0" err="1">
              <a:solidFill>
                <a:schemeClr val="tx2"/>
              </a:solidFill>
            </a:rPr>
            <a:t>value</a:t>
          </a:r>
          <a:r>
            <a:rPr lang="es-ES" dirty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22B0A544-E2D2-4776-8986-584BABC0A49E}" type="parTrans" cxnId="{8B0E5418-5C36-4A7D-BFCA-4BC57ADD7129}">
      <dgm:prSet/>
      <dgm:spPr/>
      <dgm:t>
        <a:bodyPr/>
        <a:lstStyle/>
        <a:p>
          <a:endParaRPr lang="en-US"/>
        </a:p>
      </dgm:t>
    </dgm:pt>
    <dgm:pt modelId="{EE7BD4BE-EECE-4E01-9A24-B33897B0EDDD}" type="sibTrans" cxnId="{8B0E5418-5C36-4A7D-BFCA-4BC57ADD7129}">
      <dgm:prSet/>
      <dgm:spPr/>
      <dgm:t>
        <a:bodyPr/>
        <a:lstStyle/>
        <a:p>
          <a:endParaRPr lang="en-US"/>
        </a:p>
      </dgm:t>
    </dgm:pt>
    <dgm:pt modelId="{E07E6E1A-1C97-475D-9483-0CCA0201E94B}">
      <dgm:prSet/>
      <dgm:spPr>
        <a:solidFill>
          <a:schemeClr val="accent4">
            <a:lumMod val="60000"/>
            <a:lumOff val="4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s-ES" dirty="0"/>
            <a:t>Que sea </a:t>
          </a:r>
          <a:r>
            <a:rPr lang="es-ES" b="1" dirty="0">
              <a:solidFill>
                <a:schemeClr val="tx2"/>
              </a:solidFill>
            </a:rPr>
            <a:t>corto y simple</a:t>
          </a:r>
          <a:r>
            <a:rPr lang="es-ES" dirty="0"/>
            <a:t>. No vas a conseguir el trabajo con tu portfolio, ya desarrollarás en la entrevista. Aquí intentas pasar a la entrevista.</a:t>
          </a:r>
          <a:endParaRPr lang="en-US" dirty="0"/>
        </a:p>
      </dgm:t>
    </dgm:pt>
    <dgm:pt modelId="{CECB717F-A070-4226-A74C-E99A5E03F463}" type="parTrans" cxnId="{EDF1B6A7-4D88-4989-84F2-22FE0328A0D4}">
      <dgm:prSet/>
      <dgm:spPr/>
      <dgm:t>
        <a:bodyPr/>
        <a:lstStyle/>
        <a:p>
          <a:endParaRPr lang="en-US"/>
        </a:p>
      </dgm:t>
    </dgm:pt>
    <dgm:pt modelId="{5888FBC1-66B4-4CB0-9F3C-CD194972320D}" type="sibTrans" cxnId="{EDF1B6A7-4D88-4989-84F2-22FE0328A0D4}">
      <dgm:prSet/>
      <dgm:spPr/>
      <dgm:t>
        <a:bodyPr/>
        <a:lstStyle/>
        <a:p>
          <a:endParaRPr lang="en-US"/>
        </a:p>
      </dgm:t>
    </dgm:pt>
    <dgm:pt modelId="{4AC68AE9-01B8-4BF8-B355-43F61F622696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s-ES" dirty="0"/>
            <a:t>No pierdas tempo en la parte de “web </a:t>
          </a:r>
          <a:r>
            <a:rPr lang="es-ES" dirty="0" err="1"/>
            <a:t>development</a:t>
          </a:r>
          <a:r>
            <a:rPr lang="es-ES" dirty="0"/>
            <a:t>”. La web donde está tu portfolio suda. </a:t>
          </a:r>
          <a:r>
            <a:rPr lang="es-ES" b="1" dirty="0">
              <a:solidFill>
                <a:schemeClr val="tx2"/>
              </a:solidFill>
            </a:rPr>
            <a:t>Usa </a:t>
          </a:r>
          <a:r>
            <a:rPr lang="es-ES" b="1" dirty="0" err="1">
              <a:solidFill>
                <a:schemeClr val="tx2"/>
              </a:solidFill>
            </a:rPr>
            <a:t>github</a:t>
          </a:r>
          <a:r>
            <a:rPr lang="es-ES" b="1" dirty="0">
              <a:solidFill>
                <a:schemeClr val="tx2"/>
              </a:solidFill>
            </a:rPr>
            <a:t> o </a:t>
          </a:r>
          <a:r>
            <a:rPr lang="es-ES" b="1" dirty="0" err="1">
              <a:solidFill>
                <a:schemeClr val="tx2"/>
              </a:solidFill>
            </a:rPr>
            <a:t>Figman</a:t>
          </a:r>
          <a:r>
            <a:rPr lang="es-ES" dirty="0"/>
            <a:t>.</a:t>
          </a:r>
          <a:endParaRPr lang="en-US" dirty="0"/>
        </a:p>
      </dgm:t>
    </dgm:pt>
    <dgm:pt modelId="{9BC59D1B-C8D5-424D-B0B5-9AA16CBE07AF}" type="parTrans" cxnId="{F1F497A4-8832-4EBF-B011-5EB90308BC75}">
      <dgm:prSet/>
      <dgm:spPr/>
      <dgm:t>
        <a:bodyPr/>
        <a:lstStyle/>
        <a:p>
          <a:endParaRPr lang="en-US"/>
        </a:p>
      </dgm:t>
    </dgm:pt>
    <dgm:pt modelId="{6E4A7870-5014-46D3-B502-51AEB5280A90}" type="sibTrans" cxnId="{F1F497A4-8832-4EBF-B011-5EB90308BC75}">
      <dgm:prSet/>
      <dgm:spPr/>
      <dgm:t>
        <a:bodyPr/>
        <a:lstStyle/>
        <a:p>
          <a:endParaRPr lang="en-US"/>
        </a:p>
      </dgm:t>
    </dgm:pt>
    <dgm:pt modelId="{CEE2D62E-305F-4A2A-811F-3FDD2CFBF801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dirty="0"/>
            <a:t>Hazlo bonito, atractivo, visual. Pon </a:t>
          </a:r>
          <a:r>
            <a:rPr lang="es-ES" b="1" dirty="0">
              <a:solidFill>
                <a:schemeClr val="tx2"/>
              </a:solidFill>
            </a:rPr>
            <a:t>gráficas, imágenes descriptivas</a:t>
          </a:r>
          <a:r>
            <a:rPr lang="es-ES" dirty="0"/>
            <a:t>. Muestra que sabes comunicar con más que palabras (</a:t>
          </a:r>
          <a:r>
            <a:rPr lang="es-ES" dirty="0" err="1"/>
            <a:t>skill</a:t>
          </a:r>
          <a:r>
            <a:rPr lang="es-ES" dirty="0"/>
            <a:t> necesaria)</a:t>
          </a:r>
          <a:endParaRPr lang="en-US" dirty="0"/>
        </a:p>
      </dgm:t>
    </dgm:pt>
    <dgm:pt modelId="{0804A70C-37F2-4A95-9D56-E02F73A7C72F}" type="sibTrans" cxnId="{25A4D528-D2A9-4130-9386-1A098E25806C}">
      <dgm:prSet/>
      <dgm:spPr/>
      <dgm:t>
        <a:bodyPr/>
        <a:lstStyle/>
        <a:p>
          <a:endParaRPr lang="en-US"/>
        </a:p>
      </dgm:t>
    </dgm:pt>
    <dgm:pt modelId="{D2E4223B-7DCF-4986-9837-D24334EA37F4}" type="parTrans" cxnId="{25A4D528-D2A9-4130-9386-1A098E25806C}">
      <dgm:prSet/>
      <dgm:spPr/>
      <dgm:t>
        <a:bodyPr/>
        <a:lstStyle/>
        <a:p>
          <a:endParaRPr lang="en-US"/>
        </a:p>
      </dgm:t>
    </dgm:pt>
    <dgm:pt modelId="{626B6774-98CF-6341-BD12-3874B4B2724C}" type="pres">
      <dgm:prSet presAssocID="{8FEEE01F-983E-4885-89EE-EFBE12D726A8}" presName="linear" presStyleCnt="0">
        <dgm:presLayoutVars>
          <dgm:animLvl val="lvl"/>
          <dgm:resizeHandles val="exact"/>
        </dgm:presLayoutVars>
      </dgm:prSet>
      <dgm:spPr/>
    </dgm:pt>
    <dgm:pt modelId="{D9CA477B-9A07-0745-929A-2CAE7994FFD7}" type="pres">
      <dgm:prSet presAssocID="{6F193EC7-89DF-429E-B39B-E27CE6EBAC75}" presName="parentText" presStyleLbl="node1" presStyleIdx="0" presStyleCnt="4" custLinFactY="-17060" custLinFactNeighborX="0" custLinFactNeighborY="-100000">
        <dgm:presLayoutVars>
          <dgm:chMax val="0"/>
          <dgm:bulletEnabled val="1"/>
        </dgm:presLayoutVars>
      </dgm:prSet>
      <dgm:spPr/>
    </dgm:pt>
    <dgm:pt modelId="{129585CB-3D0E-8240-B09E-2192BE21AB25}" type="pres">
      <dgm:prSet presAssocID="{EE7BD4BE-EECE-4E01-9A24-B33897B0EDDD}" presName="spacer" presStyleCnt="0"/>
      <dgm:spPr/>
    </dgm:pt>
    <dgm:pt modelId="{99A051C4-2E17-3C47-81C7-26FF3113274C}" type="pres">
      <dgm:prSet presAssocID="{E07E6E1A-1C97-475D-9483-0CCA0201E9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7D285B-8001-524C-BEF8-F3A5C0B77A04}" type="pres">
      <dgm:prSet presAssocID="{5888FBC1-66B4-4CB0-9F3C-CD194972320D}" presName="spacer" presStyleCnt="0"/>
      <dgm:spPr/>
    </dgm:pt>
    <dgm:pt modelId="{61DB82FB-29B9-4044-8F82-93A25D12AC9A}" type="pres">
      <dgm:prSet presAssocID="{CEE2D62E-305F-4A2A-811F-3FDD2CFBF801}" presName="parentText" presStyleLbl="node1" presStyleIdx="2" presStyleCnt="4" custLinFactY="4847" custLinFactNeighborX="0" custLinFactNeighborY="100000">
        <dgm:presLayoutVars>
          <dgm:chMax val="0"/>
          <dgm:bulletEnabled val="1"/>
        </dgm:presLayoutVars>
      </dgm:prSet>
      <dgm:spPr/>
    </dgm:pt>
    <dgm:pt modelId="{EF811F6D-9639-AF4E-81A5-0C6F64B1B3C7}" type="pres">
      <dgm:prSet presAssocID="{0804A70C-37F2-4A95-9D56-E02F73A7C72F}" presName="spacer" presStyleCnt="0"/>
      <dgm:spPr/>
    </dgm:pt>
    <dgm:pt modelId="{77432D9F-51F0-DE46-A853-360DDC04C26B}" type="pres">
      <dgm:prSet presAssocID="{4AC68AE9-01B8-4BF8-B355-43F61F622696}" presName="parentText" presStyleLbl="node1" presStyleIdx="3" presStyleCnt="4" custLinFactY="30967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CA9F6300-0F33-154F-870A-0C78EDE647E5}" type="presOf" srcId="{8FEEE01F-983E-4885-89EE-EFBE12D726A8}" destId="{626B6774-98CF-6341-BD12-3874B4B2724C}" srcOrd="0" destOrd="0" presId="urn:microsoft.com/office/officeart/2005/8/layout/vList2"/>
    <dgm:cxn modelId="{BB585A13-D715-B74C-93E5-1932D1565E3A}" type="presOf" srcId="{4AC68AE9-01B8-4BF8-B355-43F61F622696}" destId="{77432D9F-51F0-DE46-A853-360DDC04C26B}" srcOrd="0" destOrd="0" presId="urn:microsoft.com/office/officeart/2005/8/layout/vList2"/>
    <dgm:cxn modelId="{8B0E5418-5C36-4A7D-BFCA-4BC57ADD7129}" srcId="{8FEEE01F-983E-4885-89EE-EFBE12D726A8}" destId="{6F193EC7-89DF-429E-B39B-E27CE6EBAC75}" srcOrd="0" destOrd="0" parTransId="{22B0A544-E2D2-4776-8986-584BABC0A49E}" sibTransId="{EE7BD4BE-EECE-4E01-9A24-B33897B0EDDD}"/>
    <dgm:cxn modelId="{25A4D528-D2A9-4130-9386-1A098E25806C}" srcId="{8FEEE01F-983E-4885-89EE-EFBE12D726A8}" destId="{CEE2D62E-305F-4A2A-811F-3FDD2CFBF801}" srcOrd="2" destOrd="0" parTransId="{D2E4223B-7DCF-4986-9837-D24334EA37F4}" sibTransId="{0804A70C-37F2-4A95-9D56-E02F73A7C72F}"/>
    <dgm:cxn modelId="{89A4863F-3E37-7F41-90E2-65A784AD2DC9}" type="presOf" srcId="{E07E6E1A-1C97-475D-9483-0CCA0201E94B}" destId="{99A051C4-2E17-3C47-81C7-26FF3113274C}" srcOrd="0" destOrd="0" presId="urn:microsoft.com/office/officeart/2005/8/layout/vList2"/>
    <dgm:cxn modelId="{3AC56C79-668F-A349-98C4-7F2B3DBFFBBF}" type="presOf" srcId="{CEE2D62E-305F-4A2A-811F-3FDD2CFBF801}" destId="{61DB82FB-29B9-4044-8F82-93A25D12AC9A}" srcOrd="0" destOrd="0" presId="urn:microsoft.com/office/officeart/2005/8/layout/vList2"/>
    <dgm:cxn modelId="{F1F497A4-8832-4EBF-B011-5EB90308BC75}" srcId="{8FEEE01F-983E-4885-89EE-EFBE12D726A8}" destId="{4AC68AE9-01B8-4BF8-B355-43F61F622696}" srcOrd="3" destOrd="0" parTransId="{9BC59D1B-C8D5-424D-B0B5-9AA16CBE07AF}" sibTransId="{6E4A7870-5014-46D3-B502-51AEB5280A90}"/>
    <dgm:cxn modelId="{EDF1B6A7-4D88-4989-84F2-22FE0328A0D4}" srcId="{8FEEE01F-983E-4885-89EE-EFBE12D726A8}" destId="{E07E6E1A-1C97-475D-9483-0CCA0201E94B}" srcOrd="1" destOrd="0" parTransId="{CECB717F-A070-4226-A74C-E99A5E03F463}" sibTransId="{5888FBC1-66B4-4CB0-9F3C-CD194972320D}"/>
    <dgm:cxn modelId="{81A676FA-E2FB-834A-BB27-D88C2C06CD5A}" type="presOf" srcId="{6F193EC7-89DF-429E-B39B-E27CE6EBAC75}" destId="{D9CA477B-9A07-0745-929A-2CAE7994FFD7}" srcOrd="0" destOrd="0" presId="urn:microsoft.com/office/officeart/2005/8/layout/vList2"/>
    <dgm:cxn modelId="{7F1B5FA5-F939-CF47-A300-8C8860EFFFAB}" type="presParOf" srcId="{626B6774-98CF-6341-BD12-3874B4B2724C}" destId="{D9CA477B-9A07-0745-929A-2CAE7994FFD7}" srcOrd="0" destOrd="0" presId="urn:microsoft.com/office/officeart/2005/8/layout/vList2"/>
    <dgm:cxn modelId="{301B7045-97F3-2B4D-93AA-475F35451935}" type="presParOf" srcId="{626B6774-98CF-6341-BD12-3874B4B2724C}" destId="{129585CB-3D0E-8240-B09E-2192BE21AB25}" srcOrd="1" destOrd="0" presId="urn:microsoft.com/office/officeart/2005/8/layout/vList2"/>
    <dgm:cxn modelId="{274E96DF-55C3-7A47-83E1-3F9D4BAAF04C}" type="presParOf" srcId="{626B6774-98CF-6341-BD12-3874B4B2724C}" destId="{99A051C4-2E17-3C47-81C7-26FF3113274C}" srcOrd="2" destOrd="0" presId="urn:microsoft.com/office/officeart/2005/8/layout/vList2"/>
    <dgm:cxn modelId="{1E7AA87D-DC5F-AF42-B6F6-EAD30596330B}" type="presParOf" srcId="{626B6774-98CF-6341-BD12-3874B4B2724C}" destId="{A07D285B-8001-524C-BEF8-F3A5C0B77A04}" srcOrd="3" destOrd="0" presId="urn:microsoft.com/office/officeart/2005/8/layout/vList2"/>
    <dgm:cxn modelId="{D2A5BAAE-2303-074B-A61F-32A1D4906B85}" type="presParOf" srcId="{626B6774-98CF-6341-BD12-3874B4B2724C}" destId="{61DB82FB-29B9-4044-8F82-93A25D12AC9A}" srcOrd="4" destOrd="0" presId="urn:microsoft.com/office/officeart/2005/8/layout/vList2"/>
    <dgm:cxn modelId="{58B85452-0013-BB44-B607-E7E113D35E2C}" type="presParOf" srcId="{626B6774-98CF-6341-BD12-3874B4B2724C}" destId="{EF811F6D-9639-AF4E-81A5-0C6F64B1B3C7}" srcOrd="5" destOrd="0" presId="urn:microsoft.com/office/officeart/2005/8/layout/vList2"/>
    <dgm:cxn modelId="{B56A869B-77F0-4B43-B133-EAD36746E40D}" type="presParOf" srcId="{626B6774-98CF-6341-BD12-3874B4B2724C}" destId="{77432D9F-51F0-DE46-A853-360DDC04C2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37E2B-E3C1-465A-89A7-855F1C7FF8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F163FD-98F2-47E3-9123-22E87198571B}">
      <dgm:prSet/>
      <dgm:spPr/>
      <dgm:t>
        <a:bodyPr/>
        <a:lstStyle/>
        <a:p>
          <a:r>
            <a:rPr lang="es-ES"/>
            <a:t>Busca </a:t>
          </a:r>
          <a:r>
            <a:rPr lang="es-ES" b="1"/>
            <a:t>un diseño profesional </a:t>
          </a:r>
          <a:r>
            <a:rPr lang="es-ES"/>
            <a:t>–actualizado a los tiempos 2024.</a:t>
          </a:r>
          <a:endParaRPr lang="en-US"/>
        </a:p>
      </dgm:t>
    </dgm:pt>
    <dgm:pt modelId="{7B09985E-5F52-4C45-B938-D1929348FAEF}" type="parTrans" cxnId="{B156EADF-45A8-42EE-84ED-9F1BD8604F21}">
      <dgm:prSet/>
      <dgm:spPr/>
      <dgm:t>
        <a:bodyPr/>
        <a:lstStyle/>
        <a:p>
          <a:endParaRPr lang="en-US"/>
        </a:p>
      </dgm:t>
    </dgm:pt>
    <dgm:pt modelId="{F572F217-5777-4EDE-8379-35EC7A7794FF}" type="sibTrans" cxnId="{B156EADF-45A8-42EE-84ED-9F1BD8604F21}">
      <dgm:prSet/>
      <dgm:spPr/>
      <dgm:t>
        <a:bodyPr/>
        <a:lstStyle/>
        <a:p>
          <a:endParaRPr lang="en-US"/>
        </a:p>
      </dgm:t>
    </dgm:pt>
    <dgm:pt modelId="{A476F3E1-17AA-4133-B3D9-7A37FF9A4FDC}">
      <dgm:prSet/>
      <dgm:spPr/>
      <dgm:t>
        <a:bodyPr/>
        <a:lstStyle/>
        <a:p>
          <a:r>
            <a:rPr lang="es-ES"/>
            <a:t>Ten una </a:t>
          </a:r>
          <a:r>
            <a:rPr lang="es-ES" b="1"/>
            <a:t>buena URL (usa </a:t>
          </a:r>
          <a:r>
            <a:rPr lang="es-ES" b="1" i="1"/>
            <a:t>CloudFare Pages</a:t>
          </a:r>
          <a:r>
            <a:rPr lang="es-ES" b="1"/>
            <a:t>).</a:t>
          </a:r>
          <a:endParaRPr lang="en-US"/>
        </a:p>
      </dgm:t>
    </dgm:pt>
    <dgm:pt modelId="{56092794-81D5-4896-B16F-513FAFF1D14D}" type="parTrans" cxnId="{DC7A769D-574B-4D67-8C8B-B7D2CD6A6474}">
      <dgm:prSet/>
      <dgm:spPr/>
      <dgm:t>
        <a:bodyPr/>
        <a:lstStyle/>
        <a:p>
          <a:endParaRPr lang="en-US"/>
        </a:p>
      </dgm:t>
    </dgm:pt>
    <dgm:pt modelId="{2AF21B1F-AAF3-4554-806B-99CBC765CD28}" type="sibTrans" cxnId="{DC7A769D-574B-4D67-8C8B-B7D2CD6A6474}">
      <dgm:prSet/>
      <dgm:spPr/>
      <dgm:t>
        <a:bodyPr/>
        <a:lstStyle/>
        <a:p>
          <a:endParaRPr lang="en-US"/>
        </a:p>
      </dgm:t>
    </dgm:pt>
    <dgm:pt modelId="{46827CCD-EE4D-49C5-9FE0-225F0B4E4E19}">
      <dgm:prSet/>
      <dgm:spPr/>
      <dgm:t>
        <a:bodyPr/>
        <a:lstStyle/>
        <a:p>
          <a:r>
            <a:rPr lang="es-ES" b="1"/>
            <a:t>Añade más</a:t>
          </a:r>
          <a:r>
            <a:rPr lang="es-ES"/>
            <a:t> detalles de cualificaciones y work experience, </a:t>
          </a:r>
          <a:endParaRPr lang="en-US"/>
        </a:p>
      </dgm:t>
    </dgm:pt>
    <dgm:pt modelId="{34633EC1-3F49-4C14-9C3D-4E2BCF379417}" type="parTrans" cxnId="{9747FB75-6748-4787-894A-A02058EEE818}">
      <dgm:prSet/>
      <dgm:spPr/>
      <dgm:t>
        <a:bodyPr/>
        <a:lstStyle/>
        <a:p>
          <a:endParaRPr lang="en-US"/>
        </a:p>
      </dgm:t>
    </dgm:pt>
    <dgm:pt modelId="{3F9D4DEA-D47E-4042-9EAD-C9997B01F63A}" type="sibTrans" cxnId="{9747FB75-6748-4787-894A-A02058EEE818}">
      <dgm:prSet/>
      <dgm:spPr/>
      <dgm:t>
        <a:bodyPr/>
        <a:lstStyle/>
        <a:p>
          <a:endParaRPr lang="en-US"/>
        </a:p>
      </dgm:t>
    </dgm:pt>
    <dgm:pt modelId="{C37107D6-696F-410B-A40C-D4B2F5D1CD68}">
      <dgm:prSet/>
      <dgm:spPr/>
      <dgm:t>
        <a:bodyPr/>
        <a:lstStyle/>
        <a:p>
          <a:r>
            <a:rPr lang="es-ES" b="1"/>
            <a:t>Añade links </a:t>
          </a:r>
          <a:r>
            <a:rPr lang="es-ES"/>
            <a:t>a otros sitios: Github, Medium, Substack…</a:t>
          </a:r>
          <a:endParaRPr lang="en-US"/>
        </a:p>
      </dgm:t>
    </dgm:pt>
    <dgm:pt modelId="{925ACDF8-AC66-43EC-829E-A86E83AC534E}" type="parTrans" cxnId="{7C3EA2A1-A54F-4A3F-B9E3-8A4294D72BF6}">
      <dgm:prSet/>
      <dgm:spPr/>
      <dgm:t>
        <a:bodyPr/>
        <a:lstStyle/>
        <a:p>
          <a:endParaRPr lang="en-US"/>
        </a:p>
      </dgm:t>
    </dgm:pt>
    <dgm:pt modelId="{84DA9128-A232-4D4B-A005-7B2F8C5E4574}" type="sibTrans" cxnId="{7C3EA2A1-A54F-4A3F-B9E3-8A4294D72BF6}">
      <dgm:prSet/>
      <dgm:spPr/>
      <dgm:t>
        <a:bodyPr/>
        <a:lstStyle/>
        <a:p>
          <a:endParaRPr lang="en-US"/>
        </a:p>
      </dgm:t>
    </dgm:pt>
    <dgm:pt modelId="{40782E98-E4BE-4D01-A1C4-3C3CCF742E5A}" type="pres">
      <dgm:prSet presAssocID="{FBB37E2B-E3C1-465A-89A7-855F1C7FF888}" presName="root" presStyleCnt="0">
        <dgm:presLayoutVars>
          <dgm:dir/>
          <dgm:resizeHandles val="exact"/>
        </dgm:presLayoutVars>
      </dgm:prSet>
      <dgm:spPr/>
    </dgm:pt>
    <dgm:pt modelId="{8770B4F4-D3AA-4CC3-8DCC-E43F4C239DEB}" type="pres">
      <dgm:prSet presAssocID="{DBF163FD-98F2-47E3-9123-22E87198571B}" presName="compNode" presStyleCnt="0"/>
      <dgm:spPr/>
    </dgm:pt>
    <dgm:pt modelId="{983D94C2-FB53-42FA-A27C-FE622C862851}" type="pres">
      <dgm:prSet presAssocID="{DBF163FD-98F2-47E3-9123-22E8719857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"/>
        </a:ext>
      </dgm:extLst>
    </dgm:pt>
    <dgm:pt modelId="{6D878B72-8F8F-4F13-A6FB-4AA0E38AE210}" type="pres">
      <dgm:prSet presAssocID="{DBF163FD-98F2-47E3-9123-22E87198571B}" presName="spaceRect" presStyleCnt="0"/>
      <dgm:spPr/>
    </dgm:pt>
    <dgm:pt modelId="{250D85C7-0545-4C02-B864-7C9D53E5A1CF}" type="pres">
      <dgm:prSet presAssocID="{DBF163FD-98F2-47E3-9123-22E87198571B}" presName="textRect" presStyleLbl="revTx" presStyleIdx="0" presStyleCnt="4">
        <dgm:presLayoutVars>
          <dgm:chMax val="1"/>
          <dgm:chPref val="1"/>
        </dgm:presLayoutVars>
      </dgm:prSet>
      <dgm:spPr/>
    </dgm:pt>
    <dgm:pt modelId="{298F40E4-8102-41E0-AA73-268A927DFF43}" type="pres">
      <dgm:prSet presAssocID="{F572F217-5777-4EDE-8379-35EC7A7794FF}" presName="sibTrans" presStyleCnt="0"/>
      <dgm:spPr/>
    </dgm:pt>
    <dgm:pt modelId="{DFB4BBBD-AD0E-4E0D-B761-539F27E76AA2}" type="pres">
      <dgm:prSet presAssocID="{A476F3E1-17AA-4133-B3D9-7A37FF9A4FDC}" presName="compNode" presStyleCnt="0"/>
      <dgm:spPr/>
    </dgm:pt>
    <dgm:pt modelId="{35F95256-7456-43D7-AE23-13054B87F040}" type="pres">
      <dgm:prSet presAssocID="{A476F3E1-17AA-4133-B3D9-7A37FF9A4F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0A80E204-7716-41A3-8737-880EDFC20E47}" type="pres">
      <dgm:prSet presAssocID="{A476F3E1-17AA-4133-B3D9-7A37FF9A4FDC}" presName="spaceRect" presStyleCnt="0"/>
      <dgm:spPr/>
    </dgm:pt>
    <dgm:pt modelId="{365EAA10-7325-4514-AF91-4E85568521FD}" type="pres">
      <dgm:prSet presAssocID="{A476F3E1-17AA-4133-B3D9-7A37FF9A4FDC}" presName="textRect" presStyleLbl="revTx" presStyleIdx="1" presStyleCnt="4">
        <dgm:presLayoutVars>
          <dgm:chMax val="1"/>
          <dgm:chPref val="1"/>
        </dgm:presLayoutVars>
      </dgm:prSet>
      <dgm:spPr/>
    </dgm:pt>
    <dgm:pt modelId="{AFD8BE72-D193-47C5-94CF-A6DBECC242EA}" type="pres">
      <dgm:prSet presAssocID="{2AF21B1F-AAF3-4554-806B-99CBC765CD28}" presName="sibTrans" presStyleCnt="0"/>
      <dgm:spPr/>
    </dgm:pt>
    <dgm:pt modelId="{A66B1DA6-1B02-4725-83E8-D14F065A11D0}" type="pres">
      <dgm:prSet presAssocID="{46827CCD-EE4D-49C5-9FE0-225F0B4E4E19}" presName="compNode" presStyleCnt="0"/>
      <dgm:spPr/>
    </dgm:pt>
    <dgm:pt modelId="{D2E7D33B-F253-4FFD-90E6-5722E846F147}" type="pres">
      <dgm:prSet presAssocID="{46827CCD-EE4D-49C5-9FE0-225F0B4E4E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FB3EEECA-E6EB-47B6-BA6F-86D2B510BC33}" type="pres">
      <dgm:prSet presAssocID="{46827CCD-EE4D-49C5-9FE0-225F0B4E4E19}" presName="spaceRect" presStyleCnt="0"/>
      <dgm:spPr/>
    </dgm:pt>
    <dgm:pt modelId="{3E53222A-14C5-41D9-B7C7-B00D17DD6559}" type="pres">
      <dgm:prSet presAssocID="{46827CCD-EE4D-49C5-9FE0-225F0B4E4E19}" presName="textRect" presStyleLbl="revTx" presStyleIdx="2" presStyleCnt="4">
        <dgm:presLayoutVars>
          <dgm:chMax val="1"/>
          <dgm:chPref val="1"/>
        </dgm:presLayoutVars>
      </dgm:prSet>
      <dgm:spPr/>
    </dgm:pt>
    <dgm:pt modelId="{D3B51CF7-EFDF-4E44-8E7A-E70CA414F686}" type="pres">
      <dgm:prSet presAssocID="{3F9D4DEA-D47E-4042-9EAD-C9997B01F63A}" presName="sibTrans" presStyleCnt="0"/>
      <dgm:spPr/>
    </dgm:pt>
    <dgm:pt modelId="{D33C22D5-672F-48DD-874A-CBE61B63E91D}" type="pres">
      <dgm:prSet presAssocID="{C37107D6-696F-410B-A40C-D4B2F5D1CD68}" presName="compNode" presStyleCnt="0"/>
      <dgm:spPr/>
    </dgm:pt>
    <dgm:pt modelId="{0984F638-32A8-4476-B45F-36A514B7BF70}" type="pres">
      <dgm:prSet presAssocID="{C37107D6-696F-410B-A40C-D4B2F5D1CD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5C9431B9-1D36-4DAA-8C09-75655C05EBF3}" type="pres">
      <dgm:prSet presAssocID="{C37107D6-696F-410B-A40C-D4B2F5D1CD68}" presName="spaceRect" presStyleCnt="0"/>
      <dgm:spPr/>
    </dgm:pt>
    <dgm:pt modelId="{0190C610-0919-4B62-AA93-CE58A3E45915}" type="pres">
      <dgm:prSet presAssocID="{C37107D6-696F-410B-A40C-D4B2F5D1CD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8E2F06-08DB-4B99-871F-8A793FCB2F00}" type="presOf" srcId="{FBB37E2B-E3C1-465A-89A7-855F1C7FF888}" destId="{40782E98-E4BE-4D01-A1C4-3C3CCF742E5A}" srcOrd="0" destOrd="0" presId="urn:microsoft.com/office/officeart/2018/2/layout/IconLabelList"/>
    <dgm:cxn modelId="{00EC8162-156C-49B7-8EA3-A73331A10108}" type="presOf" srcId="{C37107D6-696F-410B-A40C-D4B2F5D1CD68}" destId="{0190C610-0919-4B62-AA93-CE58A3E45915}" srcOrd="0" destOrd="0" presId="urn:microsoft.com/office/officeart/2018/2/layout/IconLabelList"/>
    <dgm:cxn modelId="{7A0E5B68-C747-4A84-B4C9-60C1FD71EA6C}" type="presOf" srcId="{DBF163FD-98F2-47E3-9123-22E87198571B}" destId="{250D85C7-0545-4C02-B864-7C9D53E5A1CF}" srcOrd="0" destOrd="0" presId="urn:microsoft.com/office/officeart/2018/2/layout/IconLabelList"/>
    <dgm:cxn modelId="{9747FB75-6748-4787-894A-A02058EEE818}" srcId="{FBB37E2B-E3C1-465A-89A7-855F1C7FF888}" destId="{46827CCD-EE4D-49C5-9FE0-225F0B4E4E19}" srcOrd="2" destOrd="0" parTransId="{34633EC1-3F49-4C14-9C3D-4E2BCF379417}" sibTransId="{3F9D4DEA-D47E-4042-9EAD-C9997B01F63A}"/>
    <dgm:cxn modelId="{DC7A769D-574B-4D67-8C8B-B7D2CD6A6474}" srcId="{FBB37E2B-E3C1-465A-89A7-855F1C7FF888}" destId="{A476F3E1-17AA-4133-B3D9-7A37FF9A4FDC}" srcOrd="1" destOrd="0" parTransId="{56092794-81D5-4896-B16F-513FAFF1D14D}" sibTransId="{2AF21B1F-AAF3-4554-806B-99CBC765CD28}"/>
    <dgm:cxn modelId="{7C3EA2A1-A54F-4A3F-B9E3-8A4294D72BF6}" srcId="{FBB37E2B-E3C1-465A-89A7-855F1C7FF888}" destId="{C37107D6-696F-410B-A40C-D4B2F5D1CD68}" srcOrd="3" destOrd="0" parTransId="{925ACDF8-AC66-43EC-829E-A86E83AC534E}" sibTransId="{84DA9128-A232-4D4B-A005-7B2F8C5E4574}"/>
    <dgm:cxn modelId="{2F96DBC2-C672-4F90-ACC0-1EAB30E64B29}" type="presOf" srcId="{A476F3E1-17AA-4133-B3D9-7A37FF9A4FDC}" destId="{365EAA10-7325-4514-AF91-4E85568521FD}" srcOrd="0" destOrd="0" presId="urn:microsoft.com/office/officeart/2018/2/layout/IconLabelList"/>
    <dgm:cxn modelId="{B156EADF-45A8-42EE-84ED-9F1BD8604F21}" srcId="{FBB37E2B-E3C1-465A-89A7-855F1C7FF888}" destId="{DBF163FD-98F2-47E3-9123-22E87198571B}" srcOrd="0" destOrd="0" parTransId="{7B09985E-5F52-4C45-B938-D1929348FAEF}" sibTransId="{F572F217-5777-4EDE-8379-35EC7A7794FF}"/>
    <dgm:cxn modelId="{996645FF-706C-4B28-8C67-AE04DC0C64E0}" type="presOf" srcId="{46827CCD-EE4D-49C5-9FE0-225F0B4E4E19}" destId="{3E53222A-14C5-41D9-B7C7-B00D17DD6559}" srcOrd="0" destOrd="0" presId="urn:microsoft.com/office/officeart/2018/2/layout/IconLabelList"/>
    <dgm:cxn modelId="{74038ED7-A423-4CDB-977C-93840B89CF08}" type="presParOf" srcId="{40782E98-E4BE-4D01-A1C4-3C3CCF742E5A}" destId="{8770B4F4-D3AA-4CC3-8DCC-E43F4C239DEB}" srcOrd="0" destOrd="0" presId="urn:microsoft.com/office/officeart/2018/2/layout/IconLabelList"/>
    <dgm:cxn modelId="{6E645514-53F7-4C93-8169-77725E485CF0}" type="presParOf" srcId="{8770B4F4-D3AA-4CC3-8DCC-E43F4C239DEB}" destId="{983D94C2-FB53-42FA-A27C-FE622C862851}" srcOrd="0" destOrd="0" presId="urn:microsoft.com/office/officeart/2018/2/layout/IconLabelList"/>
    <dgm:cxn modelId="{4EF82C40-C4B5-4A70-98CA-AA4282D8EA28}" type="presParOf" srcId="{8770B4F4-D3AA-4CC3-8DCC-E43F4C239DEB}" destId="{6D878B72-8F8F-4F13-A6FB-4AA0E38AE210}" srcOrd="1" destOrd="0" presId="urn:microsoft.com/office/officeart/2018/2/layout/IconLabelList"/>
    <dgm:cxn modelId="{A0A80941-EB85-445F-83A2-61A638A70B2E}" type="presParOf" srcId="{8770B4F4-D3AA-4CC3-8DCC-E43F4C239DEB}" destId="{250D85C7-0545-4C02-B864-7C9D53E5A1CF}" srcOrd="2" destOrd="0" presId="urn:microsoft.com/office/officeart/2018/2/layout/IconLabelList"/>
    <dgm:cxn modelId="{C868788B-CEA3-42BA-9390-CD47C469A449}" type="presParOf" srcId="{40782E98-E4BE-4D01-A1C4-3C3CCF742E5A}" destId="{298F40E4-8102-41E0-AA73-268A927DFF43}" srcOrd="1" destOrd="0" presId="urn:microsoft.com/office/officeart/2018/2/layout/IconLabelList"/>
    <dgm:cxn modelId="{0860A5DE-771F-4982-B57F-5B50E766AAC9}" type="presParOf" srcId="{40782E98-E4BE-4D01-A1C4-3C3CCF742E5A}" destId="{DFB4BBBD-AD0E-4E0D-B761-539F27E76AA2}" srcOrd="2" destOrd="0" presId="urn:microsoft.com/office/officeart/2018/2/layout/IconLabelList"/>
    <dgm:cxn modelId="{52F9EACB-3B18-405D-8D2B-5ECD7752CC4F}" type="presParOf" srcId="{DFB4BBBD-AD0E-4E0D-B761-539F27E76AA2}" destId="{35F95256-7456-43D7-AE23-13054B87F040}" srcOrd="0" destOrd="0" presId="urn:microsoft.com/office/officeart/2018/2/layout/IconLabelList"/>
    <dgm:cxn modelId="{ABF7D8C7-F020-442E-A9B6-7AE8BF98B93D}" type="presParOf" srcId="{DFB4BBBD-AD0E-4E0D-B761-539F27E76AA2}" destId="{0A80E204-7716-41A3-8737-880EDFC20E47}" srcOrd="1" destOrd="0" presId="urn:microsoft.com/office/officeart/2018/2/layout/IconLabelList"/>
    <dgm:cxn modelId="{0918F19B-131A-4624-BBD8-8D1C6B69B821}" type="presParOf" srcId="{DFB4BBBD-AD0E-4E0D-B761-539F27E76AA2}" destId="{365EAA10-7325-4514-AF91-4E85568521FD}" srcOrd="2" destOrd="0" presId="urn:microsoft.com/office/officeart/2018/2/layout/IconLabelList"/>
    <dgm:cxn modelId="{4B194B8E-757A-44FF-B55A-8616D960D90B}" type="presParOf" srcId="{40782E98-E4BE-4D01-A1C4-3C3CCF742E5A}" destId="{AFD8BE72-D193-47C5-94CF-A6DBECC242EA}" srcOrd="3" destOrd="0" presId="urn:microsoft.com/office/officeart/2018/2/layout/IconLabelList"/>
    <dgm:cxn modelId="{F4580065-F132-4500-A8A4-0523BD053BF9}" type="presParOf" srcId="{40782E98-E4BE-4D01-A1C4-3C3CCF742E5A}" destId="{A66B1DA6-1B02-4725-83E8-D14F065A11D0}" srcOrd="4" destOrd="0" presId="urn:microsoft.com/office/officeart/2018/2/layout/IconLabelList"/>
    <dgm:cxn modelId="{1CCB09BF-7D90-45B4-BBB2-3548A30128EA}" type="presParOf" srcId="{A66B1DA6-1B02-4725-83E8-D14F065A11D0}" destId="{D2E7D33B-F253-4FFD-90E6-5722E846F147}" srcOrd="0" destOrd="0" presId="urn:microsoft.com/office/officeart/2018/2/layout/IconLabelList"/>
    <dgm:cxn modelId="{9B97AD2E-85E1-4952-93CE-7D54E18916B1}" type="presParOf" srcId="{A66B1DA6-1B02-4725-83E8-D14F065A11D0}" destId="{FB3EEECA-E6EB-47B6-BA6F-86D2B510BC33}" srcOrd="1" destOrd="0" presId="urn:microsoft.com/office/officeart/2018/2/layout/IconLabelList"/>
    <dgm:cxn modelId="{D5D4DCA9-CF5C-47CF-B7C3-3B2881E9CE3D}" type="presParOf" srcId="{A66B1DA6-1B02-4725-83E8-D14F065A11D0}" destId="{3E53222A-14C5-41D9-B7C7-B00D17DD6559}" srcOrd="2" destOrd="0" presId="urn:microsoft.com/office/officeart/2018/2/layout/IconLabelList"/>
    <dgm:cxn modelId="{BBE0F5C8-381E-4E53-8746-556C200571B6}" type="presParOf" srcId="{40782E98-E4BE-4D01-A1C4-3C3CCF742E5A}" destId="{D3B51CF7-EFDF-4E44-8E7A-E70CA414F686}" srcOrd="5" destOrd="0" presId="urn:microsoft.com/office/officeart/2018/2/layout/IconLabelList"/>
    <dgm:cxn modelId="{923F7A04-001E-4476-B11D-7733EBF76DA8}" type="presParOf" srcId="{40782E98-E4BE-4D01-A1C4-3C3CCF742E5A}" destId="{D33C22D5-672F-48DD-874A-CBE61B63E91D}" srcOrd="6" destOrd="0" presId="urn:microsoft.com/office/officeart/2018/2/layout/IconLabelList"/>
    <dgm:cxn modelId="{38283EE9-6FEE-44D6-9914-F41AC1FEDACD}" type="presParOf" srcId="{D33C22D5-672F-48DD-874A-CBE61B63E91D}" destId="{0984F638-32A8-4476-B45F-36A514B7BF70}" srcOrd="0" destOrd="0" presId="urn:microsoft.com/office/officeart/2018/2/layout/IconLabelList"/>
    <dgm:cxn modelId="{74DAB4A4-CE93-4BEF-A823-7FF4AF45EA4F}" type="presParOf" srcId="{D33C22D5-672F-48DD-874A-CBE61B63E91D}" destId="{5C9431B9-1D36-4DAA-8C09-75655C05EBF3}" srcOrd="1" destOrd="0" presId="urn:microsoft.com/office/officeart/2018/2/layout/IconLabelList"/>
    <dgm:cxn modelId="{C6CCA022-A19D-4E12-B88D-F2AE84983041}" type="presParOf" srcId="{D33C22D5-672F-48DD-874A-CBE61B63E91D}" destId="{0190C610-0919-4B62-AA93-CE58A3E459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70C90-25C1-E343-BB44-335BC4D7DA00}">
      <dsp:nvSpPr>
        <dsp:cNvPr id="0" name=""/>
        <dsp:cNvSpPr/>
      </dsp:nvSpPr>
      <dsp:spPr>
        <a:xfrm>
          <a:off x="0" y="0"/>
          <a:ext cx="3403415" cy="37388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Analiza: cumplía los requisitos mínimos pero los reclutadores no  le permitían pasar a la siguiente fase</a:t>
          </a:r>
          <a:r>
            <a:rPr lang="es-ES" sz="1700" b="1" kern="1200" dirty="0"/>
            <a:t>, ¿por qué?</a:t>
          </a:r>
          <a:endParaRPr lang="en-US" sz="1700" b="1" kern="1200" dirty="0"/>
        </a:p>
      </dsp:txBody>
      <dsp:txXfrm>
        <a:off x="0" y="1420769"/>
        <a:ext cx="3403415" cy="2243320"/>
      </dsp:txXfrm>
    </dsp:sp>
    <dsp:sp modelId="{C89679A3-43C8-9D49-82E3-D808654C40B3}">
      <dsp:nvSpPr>
        <dsp:cNvPr id="0" name=""/>
        <dsp:cNvSpPr/>
      </dsp:nvSpPr>
      <dsp:spPr>
        <a:xfrm>
          <a:off x="1140877" y="373886"/>
          <a:ext cx="1121660" cy="11216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5140" y="538149"/>
        <a:ext cx="793134" cy="793134"/>
      </dsp:txXfrm>
    </dsp:sp>
    <dsp:sp modelId="{9AAD802F-0F01-C944-A7EF-13F297977A71}">
      <dsp:nvSpPr>
        <dsp:cNvPr id="0" name=""/>
        <dsp:cNvSpPr/>
      </dsp:nvSpPr>
      <dsp:spPr>
        <a:xfrm>
          <a:off x="0" y="3738796"/>
          <a:ext cx="340341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E6581-02F4-3745-80D8-83B635731572}">
      <dsp:nvSpPr>
        <dsp:cNvPr id="0" name=""/>
        <dsp:cNvSpPr/>
      </dsp:nvSpPr>
      <dsp:spPr>
        <a:xfrm>
          <a:off x="3743756" y="0"/>
          <a:ext cx="3403415" cy="37388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Los reclutadores invierten entre 6-8 segundos en ver el CV. Es necesario que tu mensaje llegue en ese tiempo. Importante que la </a:t>
          </a:r>
          <a:r>
            <a:rPr lang="es-ES" sz="1700" b="1" kern="1200" dirty="0"/>
            <a:t>información sea muy visual.</a:t>
          </a:r>
          <a:endParaRPr lang="en-US" sz="1700" b="1" kern="1200" dirty="0"/>
        </a:p>
      </dsp:txBody>
      <dsp:txXfrm>
        <a:off x="3743756" y="1420769"/>
        <a:ext cx="3403415" cy="2243320"/>
      </dsp:txXfrm>
    </dsp:sp>
    <dsp:sp modelId="{B7C0BC33-1789-B24A-B0BB-9CB2EB9BBB3C}">
      <dsp:nvSpPr>
        <dsp:cNvPr id="0" name=""/>
        <dsp:cNvSpPr/>
      </dsp:nvSpPr>
      <dsp:spPr>
        <a:xfrm>
          <a:off x="4884634" y="373886"/>
          <a:ext cx="1121660" cy="11216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48897" y="538149"/>
        <a:ext cx="793134" cy="793134"/>
      </dsp:txXfrm>
    </dsp:sp>
    <dsp:sp modelId="{E0DBAA59-BE49-3944-9C42-9CF67F05475C}">
      <dsp:nvSpPr>
        <dsp:cNvPr id="0" name=""/>
        <dsp:cNvSpPr/>
      </dsp:nvSpPr>
      <dsp:spPr>
        <a:xfrm>
          <a:off x="3743756" y="3738796"/>
          <a:ext cx="340341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F1380-D018-2547-A4D1-9AE22D964B75}">
      <dsp:nvSpPr>
        <dsp:cNvPr id="0" name=""/>
        <dsp:cNvSpPr/>
      </dsp:nvSpPr>
      <dsp:spPr>
        <a:xfrm>
          <a:off x="7487513" y="0"/>
          <a:ext cx="3403415" cy="373886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Añade un </a:t>
          </a:r>
          <a:r>
            <a:rPr lang="es-ES" sz="1700" b="1" kern="1200" dirty="0"/>
            <a:t>link o QR </a:t>
          </a:r>
          <a:r>
            <a:rPr lang="es-ES" sz="1700" kern="1200" dirty="0"/>
            <a:t>para hacer el portfolio accesible a los </a:t>
          </a:r>
          <a:r>
            <a:rPr lang="es-ES" sz="1700" kern="1200" dirty="0" err="1"/>
            <a:t>recruiters</a:t>
          </a:r>
          <a:r>
            <a:rPr lang="es-ES" sz="1700" kern="1200" dirty="0"/>
            <a:t>.</a:t>
          </a:r>
          <a:endParaRPr lang="en-US" sz="1700" kern="1200" dirty="0"/>
        </a:p>
      </dsp:txBody>
      <dsp:txXfrm>
        <a:off x="7487513" y="1420769"/>
        <a:ext cx="3403415" cy="2243320"/>
      </dsp:txXfrm>
    </dsp:sp>
    <dsp:sp modelId="{88F2D08A-73D2-DA47-8D31-7E8A1A921D4B}">
      <dsp:nvSpPr>
        <dsp:cNvPr id="0" name=""/>
        <dsp:cNvSpPr/>
      </dsp:nvSpPr>
      <dsp:spPr>
        <a:xfrm>
          <a:off x="8628391" y="373886"/>
          <a:ext cx="1121660" cy="11216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92654" y="538149"/>
        <a:ext cx="793134" cy="793134"/>
      </dsp:txXfrm>
    </dsp:sp>
    <dsp:sp modelId="{EAA2EF2A-E681-AA49-BA41-9F7ADC3DC500}">
      <dsp:nvSpPr>
        <dsp:cNvPr id="0" name=""/>
        <dsp:cNvSpPr/>
      </dsp:nvSpPr>
      <dsp:spPr>
        <a:xfrm>
          <a:off x="7487513" y="3738796"/>
          <a:ext cx="340341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A477B-9A07-0745-929A-2CAE7994FFD7}">
      <dsp:nvSpPr>
        <dsp:cNvPr id="0" name=""/>
        <dsp:cNvSpPr/>
      </dsp:nvSpPr>
      <dsp:spPr>
        <a:xfrm>
          <a:off x="0" y="400274"/>
          <a:ext cx="10363200" cy="75582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tx2"/>
              </a:solidFill>
            </a:rPr>
            <a:t>Proyectos originales</a:t>
          </a:r>
          <a:r>
            <a:rPr lang="es-ES" sz="1900" kern="1200" dirty="0">
              <a:solidFill>
                <a:schemeClr val="bg1"/>
              </a:solidFill>
            </a:rPr>
            <a:t>, con  cosas interesantes/únicas. (</a:t>
          </a:r>
          <a:r>
            <a:rPr lang="es-ES" sz="1900" b="1" kern="1200" dirty="0">
              <a:solidFill>
                <a:schemeClr val="tx2"/>
              </a:solidFill>
            </a:rPr>
            <a:t>diferénciate del resto</a:t>
          </a:r>
          <a:r>
            <a:rPr lang="es-ES" sz="1900" kern="1200" dirty="0">
              <a:solidFill>
                <a:schemeClr val="bg1"/>
              </a:solidFill>
            </a:rPr>
            <a:t>) Incluye proyectos sobre temas en los que te interese trabajar. Prueba/describe por qué eso </a:t>
          </a:r>
          <a:r>
            <a:rPr lang="es-ES" sz="1900" b="1" kern="1200" dirty="0" err="1">
              <a:solidFill>
                <a:schemeClr val="tx2"/>
              </a:solidFill>
            </a:rPr>
            <a:t>add</a:t>
          </a:r>
          <a:r>
            <a:rPr lang="es-ES" sz="1900" b="1" kern="1200" dirty="0">
              <a:solidFill>
                <a:schemeClr val="tx2"/>
              </a:solidFill>
            </a:rPr>
            <a:t> </a:t>
          </a:r>
          <a:r>
            <a:rPr lang="es-ES" sz="1900" b="1" kern="1200" dirty="0" err="1">
              <a:solidFill>
                <a:schemeClr val="tx2"/>
              </a:solidFill>
            </a:rPr>
            <a:t>value</a:t>
          </a:r>
          <a:r>
            <a:rPr lang="es-ES" sz="1900" kern="1200" dirty="0">
              <a:solidFill>
                <a:schemeClr val="bg1"/>
              </a:solidFill>
            </a:rPr>
            <a:t>.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6896" y="437170"/>
        <a:ext cx="10289408" cy="682028"/>
      </dsp:txXfrm>
    </dsp:sp>
    <dsp:sp modelId="{99A051C4-2E17-3C47-81C7-26FF3113274C}">
      <dsp:nvSpPr>
        <dsp:cNvPr id="0" name=""/>
        <dsp:cNvSpPr/>
      </dsp:nvSpPr>
      <dsp:spPr>
        <a:xfrm>
          <a:off x="0" y="1394477"/>
          <a:ext cx="10363200" cy="75582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Que sea </a:t>
          </a:r>
          <a:r>
            <a:rPr lang="es-ES" sz="1900" b="1" kern="1200" dirty="0">
              <a:solidFill>
                <a:schemeClr val="tx2"/>
              </a:solidFill>
            </a:rPr>
            <a:t>corto y simple</a:t>
          </a:r>
          <a:r>
            <a:rPr lang="es-ES" sz="1900" kern="1200" dirty="0"/>
            <a:t>. No vas a conseguir el trabajo con tu portfolio, ya desarrollarás en la entrevista. Aquí intentas pasar a la entrevista.</a:t>
          </a:r>
          <a:endParaRPr lang="en-US" sz="1900" kern="1200" dirty="0"/>
        </a:p>
      </dsp:txBody>
      <dsp:txXfrm>
        <a:off x="36896" y="1431373"/>
        <a:ext cx="10289408" cy="682028"/>
      </dsp:txXfrm>
    </dsp:sp>
    <dsp:sp modelId="{61DB82FB-29B9-4044-8F82-93A25D12AC9A}">
      <dsp:nvSpPr>
        <dsp:cNvPr id="0" name=""/>
        <dsp:cNvSpPr/>
      </dsp:nvSpPr>
      <dsp:spPr>
        <a:xfrm>
          <a:off x="0" y="2296372"/>
          <a:ext cx="10363200" cy="75582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Hazlo bonito, atractivo, visual. Pon </a:t>
          </a:r>
          <a:r>
            <a:rPr lang="es-ES" sz="1900" b="1" kern="1200" dirty="0">
              <a:solidFill>
                <a:schemeClr val="tx2"/>
              </a:solidFill>
            </a:rPr>
            <a:t>gráficas, imágenes descriptivas</a:t>
          </a:r>
          <a:r>
            <a:rPr lang="es-ES" sz="1900" kern="1200" dirty="0"/>
            <a:t>. Muestra que sabes comunicar con más que palabras (</a:t>
          </a:r>
          <a:r>
            <a:rPr lang="es-ES" sz="1900" kern="1200" dirty="0" err="1"/>
            <a:t>skill</a:t>
          </a:r>
          <a:r>
            <a:rPr lang="es-ES" sz="1900" kern="1200" dirty="0"/>
            <a:t> necesaria)</a:t>
          </a:r>
          <a:endParaRPr lang="en-US" sz="1900" kern="1200" dirty="0"/>
        </a:p>
      </dsp:txBody>
      <dsp:txXfrm>
        <a:off x="36896" y="2333268"/>
        <a:ext cx="10289408" cy="682028"/>
      </dsp:txXfrm>
    </dsp:sp>
    <dsp:sp modelId="{77432D9F-51F0-DE46-A853-360DDC04C26B}">
      <dsp:nvSpPr>
        <dsp:cNvPr id="0" name=""/>
        <dsp:cNvSpPr/>
      </dsp:nvSpPr>
      <dsp:spPr>
        <a:xfrm>
          <a:off x="0" y="3304332"/>
          <a:ext cx="1036320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No pierdas tempo en la parte de “web </a:t>
          </a:r>
          <a:r>
            <a:rPr lang="es-ES" sz="1900" kern="1200" dirty="0" err="1"/>
            <a:t>development</a:t>
          </a:r>
          <a:r>
            <a:rPr lang="es-ES" sz="1900" kern="1200" dirty="0"/>
            <a:t>”. La web donde está tu portfolio suda. </a:t>
          </a:r>
          <a:r>
            <a:rPr lang="es-ES" sz="1900" b="1" kern="1200" dirty="0">
              <a:solidFill>
                <a:schemeClr val="tx2"/>
              </a:solidFill>
            </a:rPr>
            <a:t>Usa </a:t>
          </a:r>
          <a:r>
            <a:rPr lang="es-ES" sz="1900" b="1" kern="1200" dirty="0" err="1">
              <a:solidFill>
                <a:schemeClr val="tx2"/>
              </a:solidFill>
            </a:rPr>
            <a:t>github</a:t>
          </a:r>
          <a:r>
            <a:rPr lang="es-ES" sz="1900" b="1" kern="1200" dirty="0">
              <a:solidFill>
                <a:schemeClr val="tx2"/>
              </a:solidFill>
            </a:rPr>
            <a:t> o </a:t>
          </a:r>
          <a:r>
            <a:rPr lang="es-ES" sz="1900" b="1" kern="1200" dirty="0" err="1">
              <a:solidFill>
                <a:schemeClr val="tx2"/>
              </a:solidFill>
            </a:rPr>
            <a:t>Figman</a:t>
          </a:r>
          <a:r>
            <a:rPr lang="es-ES" sz="1900" kern="1200" dirty="0"/>
            <a:t>.</a:t>
          </a:r>
          <a:endParaRPr lang="en-US" sz="1900" kern="1200" dirty="0"/>
        </a:p>
      </dsp:txBody>
      <dsp:txXfrm>
        <a:off x="36896" y="3341228"/>
        <a:ext cx="10289408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D94C2-FB53-42FA-A27C-FE622C862851}">
      <dsp:nvSpPr>
        <dsp:cNvPr id="0" name=""/>
        <dsp:cNvSpPr/>
      </dsp:nvSpPr>
      <dsp:spPr>
        <a:xfrm>
          <a:off x="738700" y="818966"/>
          <a:ext cx="1065682" cy="10656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D85C7-0545-4C02-B864-7C9D53E5A1CF}">
      <dsp:nvSpPr>
        <dsp:cNvPr id="0" name=""/>
        <dsp:cNvSpPr/>
      </dsp:nvSpPr>
      <dsp:spPr>
        <a:xfrm>
          <a:off x="87450" y="2199896"/>
          <a:ext cx="2368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Busca </a:t>
          </a:r>
          <a:r>
            <a:rPr lang="es-ES" sz="1700" b="1" kern="1200"/>
            <a:t>un diseño profesional </a:t>
          </a:r>
          <a:r>
            <a:rPr lang="es-ES" sz="1700" kern="1200"/>
            <a:t>–actualizado a los tiempos 2024.</a:t>
          </a:r>
          <a:endParaRPr lang="en-US" sz="1700" kern="1200"/>
        </a:p>
      </dsp:txBody>
      <dsp:txXfrm>
        <a:off x="87450" y="2199896"/>
        <a:ext cx="2368183" cy="720000"/>
      </dsp:txXfrm>
    </dsp:sp>
    <dsp:sp modelId="{35F95256-7456-43D7-AE23-13054B87F040}">
      <dsp:nvSpPr>
        <dsp:cNvPr id="0" name=""/>
        <dsp:cNvSpPr/>
      </dsp:nvSpPr>
      <dsp:spPr>
        <a:xfrm>
          <a:off x="3521315" y="818966"/>
          <a:ext cx="1065682" cy="10656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EAA10-7325-4514-AF91-4E85568521FD}">
      <dsp:nvSpPr>
        <dsp:cNvPr id="0" name=""/>
        <dsp:cNvSpPr/>
      </dsp:nvSpPr>
      <dsp:spPr>
        <a:xfrm>
          <a:off x="2870065" y="2199896"/>
          <a:ext cx="2368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Ten una </a:t>
          </a:r>
          <a:r>
            <a:rPr lang="es-ES" sz="1700" b="1" kern="1200"/>
            <a:t>buena URL (usa </a:t>
          </a:r>
          <a:r>
            <a:rPr lang="es-ES" sz="1700" b="1" i="1" kern="1200"/>
            <a:t>CloudFare Pages</a:t>
          </a:r>
          <a:r>
            <a:rPr lang="es-ES" sz="1700" b="1" kern="1200"/>
            <a:t>).</a:t>
          </a:r>
          <a:endParaRPr lang="en-US" sz="1700" kern="1200"/>
        </a:p>
      </dsp:txBody>
      <dsp:txXfrm>
        <a:off x="2870065" y="2199896"/>
        <a:ext cx="2368183" cy="720000"/>
      </dsp:txXfrm>
    </dsp:sp>
    <dsp:sp modelId="{D2E7D33B-F253-4FFD-90E6-5722E846F147}">
      <dsp:nvSpPr>
        <dsp:cNvPr id="0" name=""/>
        <dsp:cNvSpPr/>
      </dsp:nvSpPr>
      <dsp:spPr>
        <a:xfrm>
          <a:off x="6303930" y="818966"/>
          <a:ext cx="1065682" cy="10656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3222A-14C5-41D9-B7C7-B00D17DD6559}">
      <dsp:nvSpPr>
        <dsp:cNvPr id="0" name=""/>
        <dsp:cNvSpPr/>
      </dsp:nvSpPr>
      <dsp:spPr>
        <a:xfrm>
          <a:off x="5652680" y="2199896"/>
          <a:ext cx="2368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Añade más</a:t>
          </a:r>
          <a:r>
            <a:rPr lang="es-ES" sz="1700" kern="1200"/>
            <a:t> detalles de cualificaciones y work experience, </a:t>
          </a:r>
          <a:endParaRPr lang="en-US" sz="1700" kern="1200"/>
        </a:p>
      </dsp:txBody>
      <dsp:txXfrm>
        <a:off x="5652680" y="2199896"/>
        <a:ext cx="2368183" cy="720000"/>
      </dsp:txXfrm>
    </dsp:sp>
    <dsp:sp modelId="{0984F638-32A8-4476-B45F-36A514B7BF70}">
      <dsp:nvSpPr>
        <dsp:cNvPr id="0" name=""/>
        <dsp:cNvSpPr/>
      </dsp:nvSpPr>
      <dsp:spPr>
        <a:xfrm>
          <a:off x="9086545" y="818966"/>
          <a:ext cx="1065682" cy="10656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0C610-0919-4B62-AA93-CE58A3E45915}">
      <dsp:nvSpPr>
        <dsp:cNvPr id="0" name=""/>
        <dsp:cNvSpPr/>
      </dsp:nvSpPr>
      <dsp:spPr>
        <a:xfrm>
          <a:off x="8435295" y="2199896"/>
          <a:ext cx="2368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Añade links </a:t>
          </a:r>
          <a:r>
            <a:rPr lang="es-ES" sz="1700" kern="1200"/>
            <a:t>a otros sitios: Github, Medium, Substack…</a:t>
          </a:r>
          <a:endParaRPr lang="en-US" sz="1700" kern="1200"/>
        </a:p>
      </dsp:txBody>
      <dsp:txXfrm>
        <a:off x="8435295" y="2199896"/>
        <a:ext cx="236818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6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2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63B5B5-C53F-19D3-8EA1-367ACDD86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2888" y="1257304"/>
            <a:ext cx="3763916" cy="2738266"/>
          </a:xfrm>
        </p:spPr>
        <p:txBody>
          <a:bodyPr anchor="b">
            <a:normAutofit/>
          </a:bodyPr>
          <a:lstStyle/>
          <a:p>
            <a:pPr algn="ctr"/>
            <a:r>
              <a:rPr lang="es-ES" sz="6000" b="1" dirty="0"/>
              <a:t>Cómo destacar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0C17B9-EDBF-EB8B-CF92-EE2586220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8976" y="4664973"/>
            <a:ext cx="4169664" cy="1421502"/>
          </a:xfrm>
        </p:spPr>
        <p:txBody>
          <a:bodyPr anchor="t">
            <a:normAutofit fontScale="85000" lnSpcReduction="10000"/>
          </a:bodyPr>
          <a:lstStyle/>
          <a:p>
            <a:r>
              <a:rPr lang="es-ES" sz="2400" dirty="0"/>
              <a:t>Para que te contraten</a:t>
            </a:r>
          </a:p>
          <a:p>
            <a:endParaRPr lang="es-ES" dirty="0"/>
          </a:p>
          <a:p>
            <a:r>
              <a:rPr lang="es-ES" dirty="0" err="1"/>
              <a:t>Ds</a:t>
            </a:r>
            <a:r>
              <a:rPr lang="es-ES" dirty="0"/>
              <a:t> </a:t>
            </a:r>
            <a:r>
              <a:rPr lang="es-ES" dirty="0" err="1"/>
              <a:t>edition</a:t>
            </a:r>
            <a:r>
              <a:rPr lang="es-ES" dirty="0"/>
              <a:t>.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ED1037E2-0286-8439-AEA1-4979F18E3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3" r="-1" b="1136"/>
          <a:stretch/>
        </p:blipFill>
        <p:spPr>
          <a:xfrm>
            <a:off x="20" y="10"/>
            <a:ext cx="759888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1208" y="4330272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52F590-A6F7-BEBF-3054-41290AFA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59459"/>
            <a:ext cx="10890929" cy="1387934"/>
          </a:xfrm>
        </p:spPr>
        <p:txBody>
          <a:bodyPr anchor="b">
            <a:normAutofit fontScale="90000"/>
          </a:bodyPr>
          <a:lstStyle/>
          <a:p>
            <a:r>
              <a:rPr lang="es-ES" sz="3600" b="1" i="1" dirty="0"/>
              <a:t>“Se estima que el número de trabajo de Científico de datos crecerá un 36% entre 2021 y 2031” </a:t>
            </a:r>
            <a:r>
              <a:rPr lang="es-ES" sz="2700" dirty="0"/>
              <a:t>-</a:t>
            </a:r>
            <a:r>
              <a:rPr lang="es-ES" sz="2200" dirty="0"/>
              <a:t>Le Bureau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Labour</a:t>
            </a:r>
            <a:r>
              <a:rPr lang="es-ES" sz="2200" dirty="0"/>
              <a:t> </a:t>
            </a:r>
            <a:r>
              <a:rPr lang="es-ES" sz="2200" dirty="0" err="1"/>
              <a:t>Statistics</a:t>
            </a:r>
            <a:endParaRPr lang="es-E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B8664-1C33-7A03-5486-64ACC003C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¿Problema? </a:t>
            </a:r>
            <a:r>
              <a:rPr lang="es-ES" sz="2800" dirty="0"/>
              <a:t>La competencia.</a:t>
            </a:r>
          </a:p>
          <a:p>
            <a:r>
              <a:rPr lang="es-ES" dirty="0"/>
              <a:t>Para destacar entre tantos nuevos científicos de datos, la clave es construir un buen </a:t>
            </a:r>
            <a:r>
              <a:rPr lang="es-ES" b="1" u="sng" dirty="0"/>
              <a:t>portfolio.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B374CC-57A6-46E2-7860-758AB9E81554}"/>
              </a:ext>
            </a:extLst>
          </p:cNvPr>
          <p:cNvSpPr txBox="1"/>
          <p:nvPr/>
        </p:nvSpPr>
        <p:spPr>
          <a:xfrm>
            <a:off x="3141996" y="4509066"/>
            <a:ext cx="590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accent1">
                    <a:lumMod val="75000"/>
                  </a:schemeClr>
                </a:solidFill>
              </a:rPr>
              <a:t>Tip: si no tienes experiencia como científico de datos, tienes que hacer proyectos independientes.</a:t>
            </a:r>
          </a:p>
        </p:txBody>
      </p:sp>
    </p:spTree>
    <p:extLst>
      <p:ext uri="{BB962C8B-B14F-4D97-AF65-F5344CB8AC3E}">
        <p14:creationId xmlns:p14="http://schemas.microsoft.com/office/powerpoint/2010/main" val="394167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ED5E2A-7FD4-AC5D-837B-B923940B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 b="1"/>
              <a:t>Matt Chapman </a:t>
            </a:r>
            <a:r>
              <a:rPr lang="es-ES" sz="3400"/>
              <a:t>nos cuenta su proceso</a:t>
            </a:r>
            <a:br>
              <a:rPr lang="es-ES" sz="3400"/>
            </a:br>
            <a:endParaRPr lang="es-ES" sz="3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E94AF0C0-E251-8F90-A9FE-88A5FCB3C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213887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7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4793D-7715-FE0A-5870-7A1B0545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¿Qué incluir en tu porfolio?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836C8CB-99DC-0E5E-2255-E098F0263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185001"/>
              </p:ext>
            </p:extLst>
          </p:nvPr>
        </p:nvGraphicFramePr>
        <p:xfrm>
          <a:off x="914400" y="1763485"/>
          <a:ext cx="10363200" cy="435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50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C6B6E-A5EC-B055-7EB2-009D3CE6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s-ES" b="1" dirty="0"/>
              <a:t>Para perfeccionarlo: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C6DA909-B9DA-9A74-525C-E9146F2C6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863971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17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26" name="Picture 11" descr="Quebra-cabeças branco com uma peça vermelha">
            <a:extLst>
              <a:ext uri="{FF2B5EF4-FFF2-40B4-BE49-F238E27FC236}">
                <a16:creationId xmlns:a16="http://schemas.microsoft.com/office/drawing/2014/main" id="{1F277B4D-E687-EA9A-00FB-C2E181161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45000"/>
                </a:schemeClr>
              </a:gs>
              <a:gs pos="26000">
                <a:schemeClr val="bg1">
                  <a:alpha val="32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C134A-7F4B-16E0-CB29-D243E924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5" y="701964"/>
            <a:ext cx="5306295" cy="3640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800" b="1">
                <a:solidFill>
                  <a:srgbClr val="FFFFFF"/>
                </a:solidFill>
              </a:rPr>
              <a:t>Gracias, ¡espero que os sirva!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21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323</Words>
  <Application>Microsoft Macintosh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Grandview Display</vt:lpstr>
      <vt:lpstr>Neue Haas Grotesk Text Pro</vt:lpstr>
      <vt:lpstr>DashVTI</vt:lpstr>
      <vt:lpstr>Cómo destacar</vt:lpstr>
      <vt:lpstr>“Se estima que el número de trabajo de Científico de datos crecerá un 36% entre 2021 y 2031” -Le Bureau of Labour Statistics</vt:lpstr>
      <vt:lpstr>Matt Chapman nos cuenta su proceso </vt:lpstr>
      <vt:lpstr>¿Qué incluir en tu porfolio? </vt:lpstr>
      <vt:lpstr>Para perfeccionarlo:</vt:lpstr>
      <vt:lpstr>Gracias, ¡espero que os sirva!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Serrano Lopez</dc:creator>
  <cp:lastModifiedBy>Irene Serrano Lopez</cp:lastModifiedBy>
  <cp:revision>3</cp:revision>
  <dcterms:created xsi:type="dcterms:W3CDTF">2024-04-26T18:15:04Z</dcterms:created>
  <dcterms:modified xsi:type="dcterms:W3CDTF">2024-05-06T17:03:29Z</dcterms:modified>
</cp:coreProperties>
</file>