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60" r:id="rId4"/>
    <p:sldId id="258" r:id="rId5"/>
    <p:sldId id="261" r:id="rId6"/>
    <p:sldId id="262" r:id="rId7"/>
    <p:sldId id="264" r:id="rId8"/>
    <p:sldId id="259"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Orta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tr-TR"/>
              <a:t>Asıl başlık stilini düzenlemek için tıklayın</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D520332D-4D31-4BD1-A4E3-0141F032355D}" type="datetimeFigureOut">
              <a:rPr lang="tr-TR" smtClean="0"/>
              <a:t>21.08.2024</a:t>
            </a:fld>
            <a:endParaRPr lang="tr-TR"/>
          </a:p>
        </p:txBody>
      </p:sp>
      <p:sp>
        <p:nvSpPr>
          <p:cNvPr id="5" name="Footer Placeholder 4"/>
          <p:cNvSpPr>
            <a:spLocks noGrp="1"/>
          </p:cNvSpPr>
          <p:nvPr>
            <p:ph type="ftr" sz="quarter" idx="11"/>
          </p:nvPr>
        </p:nvSpPr>
        <p:spPr>
          <a:xfrm>
            <a:off x="1371600" y="4323845"/>
            <a:ext cx="6400800" cy="365125"/>
          </a:xfrm>
        </p:spPr>
        <p:txBody>
          <a:bodyPr/>
          <a:lstStyle/>
          <a:p>
            <a:endParaRPr lang="tr-TR"/>
          </a:p>
        </p:txBody>
      </p:sp>
      <p:sp>
        <p:nvSpPr>
          <p:cNvPr id="6" name="Slide Number Placeholder 5"/>
          <p:cNvSpPr>
            <a:spLocks noGrp="1"/>
          </p:cNvSpPr>
          <p:nvPr>
            <p:ph type="sldNum" sz="quarter" idx="12"/>
          </p:nvPr>
        </p:nvSpPr>
        <p:spPr>
          <a:xfrm>
            <a:off x="8077200" y="1430866"/>
            <a:ext cx="2743200" cy="365125"/>
          </a:xfrm>
        </p:spPr>
        <p:txBody>
          <a:bodyPr/>
          <a:lstStyle/>
          <a:p>
            <a:fld id="{2E308C91-41AA-4C4F-8FF2-BC25492B0067}" type="slidenum">
              <a:rPr lang="tr-TR" smtClean="0"/>
              <a:t>‹#›</a:t>
            </a:fld>
            <a:endParaRPr lang="tr-TR"/>
          </a:p>
        </p:txBody>
      </p:sp>
    </p:spTree>
    <p:extLst>
      <p:ext uri="{BB962C8B-B14F-4D97-AF65-F5344CB8AC3E}">
        <p14:creationId xmlns:p14="http://schemas.microsoft.com/office/powerpoint/2010/main" val="355223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D520332D-4D31-4BD1-A4E3-0141F032355D}" type="datetimeFigureOut">
              <a:rPr lang="tr-TR" smtClean="0"/>
              <a:t>21.08.2024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2E308C91-41AA-4C4F-8FF2-BC25492B0067}" type="slidenum">
              <a:rPr lang="tr-TR" smtClean="0"/>
              <a:t>‹#›</a:t>
            </a:fld>
            <a:endParaRPr lang="tr-TR"/>
          </a:p>
        </p:txBody>
      </p:sp>
    </p:spTree>
    <p:extLst>
      <p:ext uri="{BB962C8B-B14F-4D97-AF65-F5344CB8AC3E}">
        <p14:creationId xmlns:p14="http://schemas.microsoft.com/office/powerpoint/2010/main" val="1053855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Başlık ve Resim Yazısı">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D520332D-4D31-4BD1-A4E3-0141F032355D}" type="datetimeFigureOut">
              <a:rPr lang="tr-TR" smtClean="0"/>
              <a:t>21.08.2024</a:t>
            </a:fld>
            <a:endParaRPr lang="tr-TR"/>
          </a:p>
        </p:txBody>
      </p:sp>
      <p:sp>
        <p:nvSpPr>
          <p:cNvPr id="6" name="Footer Placeholder 5"/>
          <p:cNvSpPr>
            <a:spLocks noGrp="1"/>
          </p:cNvSpPr>
          <p:nvPr>
            <p:ph type="ftr" sz="quarter" idx="11"/>
          </p:nvPr>
        </p:nvSpPr>
        <p:spPr>
          <a:xfrm>
            <a:off x="685800" y="379941"/>
            <a:ext cx="6991492" cy="365125"/>
          </a:xfrm>
        </p:spPr>
        <p:txBody>
          <a:bodyPr/>
          <a:lstStyle/>
          <a:p>
            <a:endParaRPr lang="tr-TR"/>
          </a:p>
        </p:txBody>
      </p:sp>
      <p:sp>
        <p:nvSpPr>
          <p:cNvPr id="7" name="Slide Number Placeholder 6"/>
          <p:cNvSpPr>
            <a:spLocks noGrp="1"/>
          </p:cNvSpPr>
          <p:nvPr>
            <p:ph type="sldNum" sz="quarter" idx="12"/>
          </p:nvPr>
        </p:nvSpPr>
        <p:spPr>
          <a:xfrm>
            <a:off x="10862452" y="381000"/>
            <a:ext cx="643748" cy="365125"/>
          </a:xfrm>
        </p:spPr>
        <p:txBody>
          <a:bodyPr/>
          <a:lstStyle/>
          <a:p>
            <a:fld id="{2E308C91-41AA-4C4F-8FF2-BC25492B0067}" type="slidenum">
              <a:rPr lang="tr-TR" smtClean="0"/>
              <a:t>‹#›</a:t>
            </a:fld>
            <a:endParaRPr lang="tr-TR"/>
          </a:p>
        </p:txBody>
      </p:sp>
    </p:spTree>
    <p:extLst>
      <p:ext uri="{BB962C8B-B14F-4D97-AF65-F5344CB8AC3E}">
        <p14:creationId xmlns:p14="http://schemas.microsoft.com/office/powerpoint/2010/main" val="27042214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Resim Yazılı Alıntı">
    <p:spTree>
      <p:nvGrpSpPr>
        <p:cNvPr id="1" name=""/>
        <p:cNvGrpSpPr/>
        <p:nvPr/>
      </p:nvGrpSpPr>
      <p:grpSpPr>
        <a:xfrm>
          <a:off x="0" y="0"/>
          <a:ext cx="0" cy="0"/>
          <a:chOff x="0" y="0"/>
          <a:chExt cx="0" cy="0"/>
        </a:xfrm>
      </p:grpSpPr>
      <p:pic>
        <p:nvPicPr>
          <p:cNvPr id="11" name="Picture 10"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tr-TR"/>
              <a:t>Asıl başlık stilini düzenlemek için tıklayın</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D520332D-4D31-4BD1-A4E3-0141F032355D}" type="datetimeFigureOut">
              <a:rPr lang="tr-TR" smtClean="0"/>
              <a:t>21.08.2024</a:t>
            </a:fld>
            <a:endParaRPr lang="tr-TR"/>
          </a:p>
        </p:txBody>
      </p:sp>
      <p:sp>
        <p:nvSpPr>
          <p:cNvPr id="6" name="Footer Placeholder 5"/>
          <p:cNvSpPr>
            <a:spLocks noGrp="1"/>
          </p:cNvSpPr>
          <p:nvPr>
            <p:ph type="ftr" sz="quarter" idx="11"/>
          </p:nvPr>
        </p:nvSpPr>
        <p:spPr>
          <a:xfrm>
            <a:off x="685800" y="379941"/>
            <a:ext cx="6991492" cy="365125"/>
          </a:xfrm>
        </p:spPr>
        <p:txBody>
          <a:bodyPr/>
          <a:lstStyle/>
          <a:p>
            <a:endParaRPr lang="tr-TR"/>
          </a:p>
        </p:txBody>
      </p:sp>
      <p:sp>
        <p:nvSpPr>
          <p:cNvPr id="7" name="Slide Number Placeholder 6"/>
          <p:cNvSpPr>
            <a:spLocks noGrp="1"/>
          </p:cNvSpPr>
          <p:nvPr>
            <p:ph type="sldNum" sz="quarter" idx="12"/>
          </p:nvPr>
        </p:nvSpPr>
        <p:spPr>
          <a:xfrm>
            <a:off x="10862452" y="381000"/>
            <a:ext cx="643748" cy="365125"/>
          </a:xfrm>
        </p:spPr>
        <p:txBody>
          <a:bodyPr/>
          <a:lstStyle/>
          <a:p>
            <a:fld id="{2E308C91-41AA-4C4F-8FF2-BC25492B0067}" type="slidenum">
              <a:rPr lang="tr-TR" smtClean="0"/>
              <a:t>‹#›</a:t>
            </a:fld>
            <a:endParaRPr lang="tr-TR"/>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95683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İsim Kartı">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D520332D-4D31-4BD1-A4E3-0141F032355D}" type="datetimeFigureOut">
              <a:rPr lang="tr-TR" smtClean="0"/>
              <a:t>21.08.2024</a:t>
            </a:fld>
            <a:endParaRPr lang="tr-TR"/>
          </a:p>
        </p:txBody>
      </p:sp>
      <p:sp>
        <p:nvSpPr>
          <p:cNvPr id="6" name="Footer Placeholder 5"/>
          <p:cNvSpPr>
            <a:spLocks noGrp="1"/>
          </p:cNvSpPr>
          <p:nvPr>
            <p:ph type="ftr" sz="quarter" idx="11"/>
          </p:nvPr>
        </p:nvSpPr>
        <p:spPr>
          <a:xfrm>
            <a:off x="685800" y="378883"/>
            <a:ext cx="6991492" cy="365125"/>
          </a:xfrm>
        </p:spPr>
        <p:txBody>
          <a:bodyPr/>
          <a:lstStyle/>
          <a:p>
            <a:endParaRPr lang="tr-TR"/>
          </a:p>
        </p:txBody>
      </p:sp>
      <p:sp>
        <p:nvSpPr>
          <p:cNvPr id="7" name="Slide Number Placeholder 6"/>
          <p:cNvSpPr>
            <a:spLocks noGrp="1"/>
          </p:cNvSpPr>
          <p:nvPr>
            <p:ph type="sldNum" sz="quarter" idx="12"/>
          </p:nvPr>
        </p:nvSpPr>
        <p:spPr>
          <a:xfrm>
            <a:off x="10862452" y="381000"/>
            <a:ext cx="643748" cy="365125"/>
          </a:xfrm>
        </p:spPr>
        <p:txBody>
          <a:bodyPr/>
          <a:lstStyle/>
          <a:p>
            <a:fld id="{2E308C91-41AA-4C4F-8FF2-BC25492B0067}" type="slidenum">
              <a:rPr lang="tr-TR" smtClean="0"/>
              <a:t>‹#›</a:t>
            </a:fld>
            <a:endParaRPr lang="tr-TR"/>
          </a:p>
        </p:txBody>
      </p:sp>
    </p:spTree>
    <p:extLst>
      <p:ext uri="{BB962C8B-B14F-4D97-AF65-F5344CB8AC3E}">
        <p14:creationId xmlns:p14="http://schemas.microsoft.com/office/powerpoint/2010/main" val="4071966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tr-TR"/>
              <a:t>Asıl başlık stilini düzenlemek için tıklayın</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D520332D-4D31-4BD1-A4E3-0141F032355D}" type="datetimeFigureOut">
              <a:rPr lang="tr-TR" smtClean="0"/>
              <a:t>21.08.2024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2E308C91-41AA-4C4F-8FF2-BC25492B0067}" type="slidenum">
              <a:rPr lang="tr-TR" smtClean="0"/>
              <a:t>‹#›</a:t>
            </a:fld>
            <a:endParaRPr lang="tr-TR"/>
          </a:p>
        </p:txBody>
      </p:sp>
    </p:spTree>
    <p:extLst>
      <p:ext uri="{BB962C8B-B14F-4D97-AF65-F5344CB8AC3E}">
        <p14:creationId xmlns:p14="http://schemas.microsoft.com/office/powerpoint/2010/main" val="26581062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tr-TR"/>
              <a:t>Asıl başlık stilini düzenlemek için tıklayın</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D520332D-4D31-4BD1-A4E3-0141F032355D}" type="datetimeFigureOut">
              <a:rPr lang="tr-TR" smtClean="0"/>
              <a:t>21.08.2024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2E308C91-41AA-4C4F-8FF2-BC25492B0067}" type="slidenum">
              <a:rPr lang="tr-TR" smtClean="0"/>
              <a:t>‹#›</a:t>
            </a:fld>
            <a:endParaRPr lang="tr-TR"/>
          </a:p>
        </p:txBody>
      </p:sp>
    </p:spTree>
    <p:extLst>
      <p:ext uri="{BB962C8B-B14F-4D97-AF65-F5344CB8AC3E}">
        <p14:creationId xmlns:p14="http://schemas.microsoft.com/office/powerpoint/2010/main" val="3995260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D520332D-4D31-4BD1-A4E3-0141F032355D}" type="datetimeFigureOut">
              <a:rPr lang="tr-TR" smtClean="0"/>
              <a:t>21.08.2024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E308C91-41AA-4C4F-8FF2-BC25492B0067}" type="slidenum">
              <a:rPr lang="tr-TR" smtClean="0"/>
              <a:t>‹#›</a:t>
            </a:fld>
            <a:endParaRPr lang="tr-TR"/>
          </a:p>
        </p:txBody>
      </p:sp>
    </p:spTree>
    <p:extLst>
      <p:ext uri="{BB962C8B-B14F-4D97-AF65-F5344CB8AC3E}">
        <p14:creationId xmlns:p14="http://schemas.microsoft.com/office/powerpoint/2010/main" val="32879432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D520332D-4D31-4BD1-A4E3-0141F032355D}" type="datetimeFigureOut">
              <a:rPr lang="tr-TR" smtClean="0"/>
              <a:t>21.08.2024</a:t>
            </a:fld>
            <a:endParaRPr lang="tr-TR"/>
          </a:p>
        </p:txBody>
      </p:sp>
      <p:sp>
        <p:nvSpPr>
          <p:cNvPr id="5" name="Footer Placeholder 4"/>
          <p:cNvSpPr>
            <a:spLocks noGrp="1"/>
          </p:cNvSpPr>
          <p:nvPr>
            <p:ph type="ftr" sz="quarter" idx="11"/>
          </p:nvPr>
        </p:nvSpPr>
        <p:spPr>
          <a:xfrm>
            <a:off x="685800" y="381000"/>
            <a:ext cx="6991492" cy="365125"/>
          </a:xfrm>
        </p:spPr>
        <p:txBody>
          <a:bodyPr/>
          <a:lstStyle/>
          <a:p>
            <a:endParaRPr lang="tr-TR"/>
          </a:p>
        </p:txBody>
      </p:sp>
      <p:sp>
        <p:nvSpPr>
          <p:cNvPr id="6" name="Slide Number Placeholder 5"/>
          <p:cNvSpPr>
            <a:spLocks noGrp="1"/>
          </p:cNvSpPr>
          <p:nvPr>
            <p:ph type="sldNum" sz="quarter" idx="12"/>
          </p:nvPr>
        </p:nvSpPr>
        <p:spPr>
          <a:xfrm>
            <a:off x="10862452" y="381000"/>
            <a:ext cx="643748" cy="365125"/>
          </a:xfrm>
        </p:spPr>
        <p:txBody>
          <a:bodyPr/>
          <a:lstStyle/>
          <a:p>
            <a:fld id="{2E308C91-41AA-4C4F-8FF2-BC25492B0067}" type="slidenum">
              <a:rPr lang="tr-TR" smtClean="0"/>
              <a:t>‹#›</a:t>
            </a:fld>
            <a:endParaRPr lang="tr-TR"/>
          </a:p>
        </p:txBody>
      </p:sp>
    </p:spTree>
    <p:extLst>
      <p:ext uri="{BB962C8B-B14F-4D97-AF65-F5344CB8AC3E}">
        <p14:creationId xmlns:p14="http://schemas.microsoft.com/office/powerpoint/2010/main" val="2226628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D520332D-4D31-4BD1-A4E3-0141F032355D}" type="datetimeFigureOut">
              <a:rPr lang="tr-TR" smtClean="0"/>
              <a:t>21.08.2024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E308C91-41AA-4C4F-8FF2-BC25492B0067}" type="slidenum">
              <a:rPr lang="tr-TR" smtClean="0"/>
              <a:t>‹#›</a:t>
            </a:fld>
            <a:endParaRPr lang="tr-TR"/>
          </a:p>
        </p:txBody>
      </p:sp>
    </p:spTree>
    <p:extLst>
      <p:ext uri="{BB962C8B-B14F-4D97-AF65-F5344CB8AC3E}">
        <p14:creationId xmlns:p14="http://schemas.microsoft.com/office/powerpoint/2010/main" val="2829353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D520332D-4D31-4BD1-A4E3-0141F032355D}" type="datetimeFigureOut">
              <a:rPr lang="tr-TR" smtClean="0"/>
              <a:t>21.08.2024</a:t>
            </a:fld>
            <a:endParaRPr lang="tr-TR"/>
          </a:p>
        </p:txBody>
      </p:sp>
      <p:sp>
        <p:nvSpPr>
          <p:cNvPr id="5" name="Footer Placeholder 4"/>
          <p:cNvSpPr>
            <a:spLocks noGrp="1"/>
          </p:cNvSpPr>
          <p:nvPr>
            <p:ph type="ftr" sz="quarter" idx="11"/>
          </p:nvPr>
        </p:nvSpPr>
        <p:spPr>
          <a:xfrm>
            <a:off x="685800" y="381001"/>
            <a:ext cx="6991492" cy="364065"/>
          </a:xfrm>
        </p:spPr>
        <p:txBody>
          <a:bodyPr/>
          <a:lstStyle/>
          <a:p>
            <a:endParaRPr lang="tr-TR"/>
          </a:p>
        </p:txBody>
      </p:sp>
      <p:sp>
        <p:nvSpPr>
          <p:cNvPr id="6" name="Slide Number Placeholder 5"/>
          <p:cNvSpPr>
            <a:spLocks noGrp="1"/>
          </p:cNvSpPr>
          <p:nvPr>
            <p:ph type="sldNum" sz="quarter" idx="12"/>
          </p:nvPr>
        </p:nvSpPr>
        <p:spPr>
          <a:xfrm>
            <a:off x="10862452" y="381000"/>
            <a:ext cx="643748" cy="365125"/>
          </a:xfrm>
        </p:spPr>
        <p:txBody>
          <a:bodyPr/>
          <a:lstStyle/>
          <a:p>
            <a:fld id="{2E308C91-41AA-4C4F-8FF2-BC25492B0067}" type="slidenum">
              <a:rPr lang="tr-TR" smtClean="0"/>
              <a:t>‹#›</a:t>
            </a:fld>
            <a:endParaRPr lang="tr-TR"/>
          </a:p>
        </p:txBody>
      </p:sp>
    </p:spTree>
    <p:extLst>
      <p:ext uri="{BB962C8B-B14F-4D97-AF65-F5344CB8AC3E}">
        <p14:creationId xmlns:p14="http://schemas.microsoft.com/office/powerpoint/2010/main" val="2017346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D520332D-4D31-4BD1-A4E3-0141F032355D}" type="datetimeFigureOut">
              <a:rPr lang="tr-TR" smtClean="0"/>
              <a:t>21.08.2024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2E308C91-41AA-4C4F-8FF2-BC25492B0067}" type="slidenum">
              <a:rPr lang="tr-TR" smtClean="0"/>
              <a:t>‹#›</a:t>
            </a:fld>
            <a:endParaRPr lang="tr-TR"/>
          </a:p>
        </p:txBody>
      </p:sp>
    </p:spTree>
    <p:extLst>
      <p:ext uri="{BB962C8B-B14F-4D97-AF65-F5344CB8AC3E}">
        <p14:creationId xmlns:p14="http://schemas.microsoft.com/office/powerpoint/2010/main" val="3611350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685800" y="3132666"/>
            <a:ext cx="5311775" cy="3086019"/>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72200" y="3132666"/>
            <a:ext cx="5334000" cy="3086019"/>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D520332D-4D31-4BD1-A4E3-0141F032355D}" type="datetimeFigureOut">
              <a:rPr lang="tr-TR" smtClean="0"/>
              <a:t>21.08.2024</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2E308C91-41AA-4C4F-8FF2-BC25492B0067}" type="slidenum">
              <a:rPr lang="tr-TR" smtClean="0"/>
              <a:t>‹#›</a:t>
            </a:fld>
            <a:endParaRPr lang="tr-TR"/>
          </a:p>
        </p:txBody>
      </p:sp>
    </p:spTree>
    <p:extLst>
      <p:ext uri="{BB962C8B-B14F-4D97-AF65-F5344CB8AC3E}">
        <p14:creationId xmlns:p14="http://schemas.microsoft.com/office/powerpoint/2010/main" val="2513892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D520332D-4D31-4BD1-A4E3-0141F032355D}" type="datetimeFigureOut">
              <a:rPr lang="tr-TR" smtClean="0"/>
              <a:t>21.08.2024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2E308C91-41AA-4C4F-8FF2-BC25492B0067}" type="slidenum">
              <a:rPr lang="tr-TR" smtClean="0"/>
              <a:t>‹#›</a:t>
            </a:fld>
            <a:endParaRPr lang="tr-TR"/>
          </a:p>
        </p:txBody>
      </p:sp>
    </p:spTree>
    <p:extLst>
      <p:ext uri="{BB962C8B-B14F-4D97-AF65-F5344CB8AC3E}">
        <p14:creationId xmlns:p14="http://schemas.microsoft.com/office/powerpoint/2010/main" val="3406298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20332D-4D31-4BD1-A4E3-0141F032355D}" type="datetimeFigureOut">
              <a:rPr lang="tr-TR" smtClean="0"/>
              <a:t>21.08.2024</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2E308C91-41AA-4C4F-8FF2-BC25492B0067}" type="slidenum">
              <a:rPr lang="tr-TR" smtClean="0"/>
              <a:t>‹#›</a:t>
            </a:fld>
            <a:endParaRPr lang="tr-TR"/>
          </a:p>
        </p:txBody>
      </p:sp>
    </p:spTree>
    <p:extLst>
      <p:ext uri="{BB962C8B-B14F-4D97-AF65-F5344CB8AC3E}">
        <p14:creationId xmlns:p14="http://schemas.microsoft.com/office/powerpoint/2010/main" val="4267732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tr-TR"/>
              <a:t>Asıl başlık stilini düzenlemek için tıklayın</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D520332D-4D31-4BD1-A4E3-0141F032355D}" type="datetimeFigureOut">
              <a:rPr lang="tr-TR" smtClean="0"/>
              <a:t>21.08.2024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2E308C91-41AA-4C4F-8FF2-BC25492B0067}" type="slidenum">
              <a:rPr lang="tr-TR" smtClean="0"/>
              <a:t>‹#›</a:t>
            </a:fld>
            <a:endParaRPr lang="tr-TR"/>
          </a:p>
        </p:txBody>
      </p:sp>
    </p:spTree>
    <p:extLst>
      <p:ext uri="{BB962C8B-B14F-4D97-AF65-F5344CB8AC3E}">
        <p14:creationId xmlns:p14="http://schemas.microsoft.com/office/powerpoint/2010/main" val="1528157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D520332D-4D31-4BD1-A4E3-0141F032355D}" type="datetimeFigureOut">
              <a:rPr lang="tr-TR" smtClean="0"/>
              <a:t>21.08.2024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2E308C91-41AA-4C4F-8FF2-BC25492B0067}" type="slidenum">
              <a:rPr lang="tr-TR" smtClean="0"/>
              <a:t>‹#›</a:t>
            </a:fld>
            <a:endParaRPr lang="tr-TR"/>
          </a:p>
        </p:txBody>
      </p:sp>
    </p:spTree>
    <p:extLst>
      <p:ext uri="{BB962C8B-B14F-4D97-AF65-F5344CB8AC3E}">
        <p14:creationId xmlns:p14="http://schemas.microsoft.com/office/powerpoint/2010/main" val="3660817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1-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20332D-4D31-4BD1-A4E3-0141F032355D}" type="datetimeFigureOut">
              <a:rPr lang="tr-TR" smtClean="0"/>
              <a:t>21.08.2024</a:t>
            </a:fld>
            <a:endParaRPr lang="tr-TR"/>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E308C91-41AA-4C4F-8FF2-BC25492B0067}" type="slidenum">
              <a:rPr lang="tr-TR" smtClean="0"/>
              <a:t>‹#›</a:t>
            </a:fld>
            <a:endParaRPr lang="tr-TR"/>
          </a:p>
        </p:txBody>
      </p:sp>
    </p:spTree>
    <p:extLst>
      <p:ext uri="{BB962C8B-B14F-4D97-AF65-F5344CB8AC3E}">
        <p14:creationId xmlns:p14="http://schemas.microsoft.com/office/powerpoint/2010/main" val="122931663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7DE4745-D9A5-4B3F-8286-E56F5B9D3319}"/>
              </a:ext>
            </a:extLst>
          </p:cNvPr>
          <p:cNvSpPr>
            <a:spLocks noGrp="1"/>
          </p:cNvSpPr>
          <p:nvPr>
            <p:ph type="ctrTitle"/>
          </p:nvPr>
        </p:nvSpPr>
        <p:spPr>
          <a:xfrm>
            <a:off x="1524000" y="868362"/>
            <a:ext cx="9144000" cy="2387600"/>
          </a:xfrm>
        </p:spPr>
        <p:txBody>
          <a:bodyPr/>
          <a:lstStyle/>
          <a:p>
            <a:r>
              <a:rPr lang="tr-TR" b="1" dirty="0">
                <a:solidFill>
                  <a:srgbClr val="FF0000"/>
                </a:solidFill>
              </a:rPr>
              <a:t>AĞ OPTİMİZASYONU final </a:t>
            </a:r>
            <a:r>
              <a:rPr lang="tr-TR" b="1" dirty="0" err="1">
                <a:solidFill>
                  <a:srgbClr val="FF0000"/>
                </a:solidFill>
              </a:rPr>
              <a:t>PROJEsi</a:t>
            </a:r>
            <a:endParaRPr lang="tr-TR" b="1" dirty="0">
              <a:solidFill>
                <a:srgbClr val="FF0000"/>
              </a:solidFill>
            </a:endParaRPr>
          </a:p>
        </p:txBody>
      </p:sp>
    </p:spTree>
    <p:extLst>
      <p:ext uri="{BB962C8B-B14F-4D97-AF65-F5344CB8AC3E}">
        <p14:creationId xmlns:p14="http://schemas.microsoft.com/office/powerpoint/2010/main" val="2185142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C9CCB67-05FB-44EB-8DE9-E08D216CCBBB}"/>
              </a:ext>
            </a:extLst>
          </p:cNvPr>
          <p:cNvSpPr>
            <a:spLocks noGrp="1"/>
          </p:cNvSpPr>
          <p:nvPr>
            <p:ph type="title"/>
          </p:nvPr>
        </p:nvSpPr>
        <p:spPr/>
        <p:txBody>
          <a:bodyPr/>
          <a:lstStyle/>
          <a:p>
            <a:r>
              <a:rPr lang="tr-TR" dirty="0" err="1">
                <a:solidFill>
                  <a:schemeClr val="accent3">
                    <a:lumMod val="60000"/>
                    <a:lumOff val="40000"/>
                  </a:schemeClr>
                </a:solidFill>
              </a:rPr>
              <a:t>ProBLEM</a:t>
            </a:r>
            <a:endParaRPr lang="tr-TR" dirty="0">
              <a:solidFill>
                <a:schemeClr val="accent3">
                  <a:lumMod val="60000"/>
                  <a:lumOff val="40000"/>
                </a:schemeClr>
              </a:solidFill>
            </a:endParaRPr>
          </a:p>
        </p:txBody>
      </p:sp>
      <p:sp>
        <p:nvSpPr>
          <p:cNvPr id="3" name="İçerik Yer Tutucusu 2">
            <a:extLst>
              <a:ext uri="{FF2B5EF4-FFF2-40B4-BE49-F238E27FC236}">
                <a16:creationId xmlns:a16="http://schemas.microsoft.com/office/drawing/2014/main" id="{0AB5A20C-F070-46A9-9382-509A0FF83908}"/>
              </a:ext>
            </a:extLst>
          </p:cNvPr>
          <p:cNvSpPr>
            <a:spLocks noGrp="1"/>
          </p:cNvSpPr>
          <p:nvPr>
            <p:ph idx="1"/>
          </p:nvPr>
        </p:nvSpPr>
        <p:spPr/>
        <p:txBody>
          <a:bodyPr/>
          <a:lstStyle/>
          <a:p>
            <a:pPr marL="0" indent="0">
              <a:buNone/>
            </a:pPr>
            <a:endParaRPr lang="tr-TR" dirty="0"/>
          </a:p>
          <a:p>
            <a:pPr marL="0" indent="0">
              <a:buNone/>
            </a:pPr>
            <a:r>
              <a:rPr lang="tr-TR" dirty="0"/>
              <a:t>Hepimizin bildiği üzere Marmara Bölgesi’nde büyük bir deprem bekleniyor. Bundan dolayı bu projede Bursa’da 2.Çatı Sokak Ersöz Apartmanında ikamet etmekte olan insanların, olası afet ve acil durumlarda gidebilecekleri tüm rotaların belirlenmesi, en kısa ve en güvenli bir şekilde toplanma alanına nasıl ulaşabileceklerinin gösterilmesi problemimizi en iyi şekilde özetlemektedir.</a:t>
            </a:r>
          </a:p>
        </p:txBody>
      </p:sp>
    </p:spTree>
    <p:extLst>
      <p:ext uri="{BB962C8B-B14F-4D97-AF65-F5344CB8AC3E}">
        <p14:creationId xmlns:p14="http://schemas.microsoft.com/office/powerpoint/2010/main" val="1391666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a:extLst>
              <a:ext uri="{FF2B5EF4-FFF2-40B4-BE49-F238E27FC236}">
                <a16:creationId xmlns:a16="http://schemas.microsoft.com/office/drawing/2014/main" id="{091C52E9-3D71-4261-AC2F-943879215D35}"/>
              </a:ext>
            </a:extLst>
          </p:cNvPr>
          <p:cNvSpPr>
            <a:spLocks noGrp="1"/>
          </p:cNvSpPr>
          <p:nvPr>
            <p:ph type="ctrTitle"/>
          </p:nvPr>
        </p:nvSpPr>
        <p:spPr>
          <a:xfrm>
            <a:off x="1377445" y="234058"/>
            <a:ext cx="9437110" cy="1400778"/>
          </a:xfrm>
        </p:spPr>
        <p:txBody>
          <a:bodyPr>
            <a:normAutofit fontScale="90000"/>
          </a:bodyPr>
          <a:lstStyle/>
          <a:p>
            <a:pPr algn="ctr"/>
            <a:r>
              <a:rPr lang="tr-TR" dirty="0">
                <a:solidFill>
                  <a:schemeClr val="accent3">
                    <a:lumMod val="60000"/>
                    <a:lumOff val="40000"/>
                  </a:schemeClr>
                </a:solidFill>
              </a:rPr>
              <a:t>TOPLANMA ALANINA GİDİLEN YOLLAR</a:t>
            </a:r>
          </a:p>
        </p:txBody>
      </p:sp>
      <p:pic>
        <p:nvPicPr>
          <p:cNvPr id="5" name="İçerik Yer Tutucusu 4">
            <a:extLst>
              <a:ext uri="{FF2B5EF4-FFF2-40B4-BE49-F238E27FC236}">
                <a16:creationId xmlns:a16="http://schemas.microsoft.com/office/drawing/2014/main" id="{132A10F2-0186-426A-8395-5BB55B2402A3}"/>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166328" y="1742379"/>
            <a:ext cx="10265408" cy="4881563"/>
          </a:xfrm>
        </p:spPr>
      </p:pic>
    </p:spTree>
    <p:extLst>
      <p:ext uri="{BB962C8B-B14F-4D97-AF65-F5344CB8AC3E}">
        <p14:creationId xmlns:p14="http://schemas.microsoft.com/office/powerpoint/2010/main" val="2672522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çerik Yer Tutucusu 6">
            <a:extLst>
              <a:ext uri="{FF2B5EF4-FFF2-40B4-BE49-F238E27FC236}">
                <a16:creationId xmlns:a16="http://schemas.microsoft.com/office/drawing/2014/main" id="{A839180D-7655-4FE0-94B1-20FF309FA7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0447" y="229168"/>
            <a:ext cx="11031105" cy="6199831"/>
          </a:xfrm>
        </p:spPr>
      </p:pic>
    </p:spTree>
    <p:extLst>
      <p:ext uri="{BB962C8B-B14F-4D97-AF65-F5344CB8AC3E}">
        <p14:creationId xmlns:p14="http://schemas.microsoft.com/office/powerpoint/2010/main" val="458183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DA33FD6-4B17-4CAE-9A10-2516DB6657A1}"/>
              </a:ext>
            </a:extLst>
          </p:cNvPr>
          <p:cNvSpPr>
            <a:spLocks noGrp="1"/>
          </p:cNvSpPr>
          <p:nvPr>
            <p:ph type="title"/>
          </p:nvPr>
        </p:nvSpPr>
        <p:spPr/>
        <p:txBody>
          <a:bodyPr/>
          <a:lstStyle/>
          <a:p>
            <a:r>
              <a:rPr lang="tr-TR" dirty="0">
                <a:solidFill>
                  <a:schemeClr val="accent3">
                    <a:lumMod val="60000"/>
                    <a:lumOff val="40000"/>
                  </a:schemeClr>
                </a:solidFill>
              </a:rPr>
              <a:t>problemin önemi VE neden bu problem</a:t>
            </a:r>
          </a:p>
        </p:txBody>
      </p:sp>
      <p:sp>
        <p:nvSpPr>
          <p:cNvPr id="3" name="İçerik Yer Tutucusu 2">
            <a:extLst>
              <a:ext uri="{FF2B5EF4-FFF2-40B4-BE49-F238E27FC236}">
                <a16:creationId xmlns:a16="http://schemas.microsoft.com/office/drawing/2014/main" id="{5D9811EA-2776-4E22-BEF0-4ADEA2908A39}"/>
              </a:ext>
            </a:extLst>
          </p:cNvPr>
          <p:cNvSpPr>
            <a:spLocks noGrp="1"/>
          </p:cNvSpPr>
          <p:nvPr>
            <p:ph idx="1"/>
          </p:nvPr>
        </p:nvSpPr>
        <p:spPr/>
        <p:txBody>
          <a:bodyPr/>
          <a:lstStyle/>
          <a:p>
            <a:pPr marL="0" indent="0">
              <a:buNone/>
            </a:pPr>
            <a:r>
              <a:rPr lang="tr-TR" u="sng" dirty="0"/>
              <a:t>Toplanma alanları</a:t>
            </a:r>
            <a:r>
              <a:rPr lang="tr-TR" dirty="0"/>
              <a:t>; afet ve acil durumlar sonrasında geçici barınma merkezleri hazır olana kadar geçecek süre içerisinde yaşanacak paniği önlemek ve sağlıklı bilgi alışverişini sağlamak amacıyla halkın tehlikeli bölgeden uzaklaşarak toplanabileceği güvenli alanlardır. Biz de bu afet ve acil durumlarda belirlediğimiz başlangıç noktasında oturan insanların toplanma alanlarına güvenli ve en kısa yolla nasıl ulaşmaları gerektiğini belirlemiş olduk. Bu sayede</a:t>
            </a:r>
          </a:p>
          <a:p>
            <a:pPr marL="0" indent="0">
              <a:buNone/>
            </a:pPr>
            <a:r>
              <a:rPr lang="tr-TR" dirty="0"/>
              <a:t>insanların can kaybı yaşamadan toplanma alanlarına ulaşmaları sağlanmış oldu. Bu problemi seçme amacımız, hayatımızın bir gerçeği olan afet ve acil durumlarda insanların toplanma alanlarına güvenli bir şekilde ulaşmalarının sağlanması.</a:t>
            </a:r>
          </a:p>
        </p:txBody>
      </p:sp>
    </p:spTree>
    <p:extLst>
      <p:ext uri="{BB962C8B-B14F-4D97-AF65-F5344CB8AC3E}">
        <p14:creationId xmlns:p14="http://schemas.microsoft.com/office/powerpoint/2010/main" val="1125583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A150E44-D399-43F4-B118-E313F945CBB5}"/>
              </a:ext>
            </a:extLst>
          </p:cNvPr>
          <p:cNvSpPr>
            <a:spLocks noGrp="1"/>
          </p:cNvSpPr>
          <p:nvPr>
            <p:ph type="title"/>
          </p:nvPr>
        </p:nvSpPr>
        <p:spPr/>
        <p:txBody>
          <a:bodyPr/>
          <a:lstStyle/>
          <a:p>
            <a:r>
              <a:rPr lang="tr-TR" dirty="0">
                <a:solidFill>
                  <a:schemeClr val="accent3">
                    <a:lumMod val="60000"/>
                    <a:lumOff val="40000"/>
                  </a:schemeClr>
                </a:solidFill>
              </a:rPr>
              <a:t>NEDEN </a:t>
            </a:r>
            <a:r>
              <a:rPr lang="tr-TR" dirty="0" err="1">
                <a:solidFill>
                  <a:schemeClr val="accent3">
                    <a:lumMod val="60000"/>
                    <a:lumOff val="40000"/>
                  </a:schemeClr>
                </a:solidFill>
              </a:rPr>
              <a:t>DIjkstra</a:t>
            </a:r>
            <a:r>
              <a:rPr lang="tr-TR" dirty="0">
                <a:solidFill>
                  <a:schemeClr val="accent3">
                    <a:lumMod val="60000"/>
                    <a:lumOff val="40000"/>
                  </a:schemeClr>
                </a:solidFill>
              </a:rPr>
              <a:t> algoritması</a:t>
            </a:r>
          </a:p>
        </p:txBody>
      </p:sp>
      <p:sp>
        <p:nvSpPr>
          <p:cNvPr id="3" name="İçerik Yer Tutucusu 2">
            <a:extLst>
              <a:ext uri="{FF2B5EF4-FFF2-40B4-BE49-F238E27FC236}">
                <a16:creationId xmlns:a16="http://schemas.microsoft.com/office/drawing/2014/main" id="{F067537A-3CA4-4336-9170-2EC5E7925448}"/>
              </a:ext>
            </a:extLst>
          </p:cNvPr>
          <p:cNvSpPr>
            <a:spLocks noGrp="1"/>
          </p:cNvSpPr>
          <p:nvPr>
            <p:ph idx="1"/>
          </p:nvPr>
        </p:nvSpPr>
        <p:spPr/>
        <p:txBody>
          <a:bodyPr/>
          <a:lstStyle/>
          <a:p>
            <a:pPr marL="0" indent="0">
              <a:buNone/>
            </a:pPr>
            <a:endParaRPr lang="tr-TR" dirty="0"/>
          </a:p>
          <a:p>
            <a:pPr marL="0" indent="0">
              <a:buNone/>
            </a:pPr>
            <a:endParaRPr lang="tr-TR" dirty="0"/>
          </a:p>
          <a:p>
            <a:pPr marL="0" indent="0">
              <a:buNone/>
            </a:pPr>
            <a:r>
              <a:rPr lang="tr-TR" dirty="0"/>
              <a:t>En kısa yol problemlerinde </a:t>
            </a:r>
            <a:r>
              <a:rPr lang="tr-TR" dirty="0" err="1"/>
              <a:t>dijkstra</a:t>
            </a:r>
            <a:r>
              <a:rPr lang="tr-TR" dirty="0"/>
              <a:t> ve </a:t>
            </a:r>
            <a:r>
              <a:rPr lang="tr-TR" dirty="0" err="1"/>
              <a:t>floyd</a:t>
            </a:r>
            <a:r>
              <a:rPr lang="tr-TR" dirty="0"/>
              <a:t> algoritmaları kullanılır. Problemimiz </a:t>
            </a:r>
          </a:p>
          <a:p>
            <a:pPr marL="0" indent="0">
              <a:buNone/>
            </a:pPr>
            <a:r>
              <a:rPr lang="tr-TR" dirty="0"/>
              <a:t>iki </a:t>
            </a:r>
            <a:r>
              <a:rPr lang="tr-TR" dirty="0" err="1"/>
              <a:t>lokasyon</a:t>
            </a:r>
            <a:r>
              <a:rPr lang="tr-TR" dirty="0"/>
              <a:t> arasındaki en kısa mesafeyi bulmak olduğundan ve negatif kenar olmadığından dolayı </a:t>
            </a:r>
            <a:r>
              <a:rPr lang="tr-TR" dirty="0" err="1"/>
              <a:t>dijkstra</a:t>
            </a:r>
            <a:r>
              <a:rPr lang="tr-TR" dirty="0"/>
              <a:t> algoritmasını tercih ettik. Eğer negatif kenar ve bütün sokaklar/caddeler arasındaki en kısa mesafeyi bulmak isteseydik </a:t>
            </a:r>
            <a:r>
              <a:rPr lang="tr-TR" dirty="0" err="1"/>
              <a:t>floyd</a:t>
            </a:r>
            <a:r>
              <a:rPr lang="tr-TR" dirty="0"/>
              <a:t> algoritmasını tercih etmemiz gerekirdi.</a:t>
            </a:r>
          </a:p>
        </p:txBody>
      </p:sp>
    </p:spTree>
    <p:extLst>
      <p:ext uri="{BB962C8B-B14F-4D97-AF65-F5344CB8AC3E}">
        <p14:creationId xmlns:p14="http://schemas.microsoft.com/office/powerpoint/2010/main" val="4008305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çerik Yer Tutucusu 9">
            <a:extLst>
              <a:ext uri="{FF2B5EF4-FFF2-40B4-BE49-F238E27FC236}">
                <a16:creationId xmlns:a16="http://schemas.microsoft.com/office/drawing/2014/main" id="{B3197369-6915-43C6-A51D-07764B06E2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330" y="1184988"/>
            <a:ext cx="11993340" cy="49452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20715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FFBC5C9-D599-4478-AED9-DE56AA59BA57}"/>
              </a:ext>
            </a:extLst>
          </p:cNvPr>
          <p:cNvSpPr>
            <a:spLocks noGrp="1"/>
          </p:cNvSpPr>
          <p:nvPr>
            <p:ph type="title"/>
          </p:nvPr>
        </p:nvSpPr>
        <p:spPr/>
        <p:txBody>
          <a:bodyPr/>
          <a:lstStyle/>
          <a:p>
            <a:r>
              <a:rPr lang="tr-TR" dirty="0">
                <a:solidFill>
                  <a:schemeClr val="accent3">
                    <a:lumMod val="60000"/>
                    <a:lumOff val="40000"/>
                  </a:schemeClr>
                </a:solidFill>
              </a:rPr>
              <a:t>Kodlar</a:t>
            </a:r>
          </a:p>
        </p:txBody>
      </p:sp>
      <p:pic>
        <p:nvPicPr>
          <p:cNvPr id="5" name="İçerik Yer Tutucusu 4">
            <a:extLst>
              <a:ext uri="{FF2B5EF4-FFF2-40B4-BE49-F238E27FC236}">
                <a16:creationId xmlns:a16="http://schemas.microsoft.com/office/drawing/2014/main" id="{F51C4BE2-2964-46A4-BB6C-FAC849C9AB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959" y="70175"/>
            <a:ext cx="3961194" cy="6702765"/>
          </a:xfrm>
          <a:prstGeom prst="rect">
            <a:avLst/>
          </a:prstGeom>
          <a:ln>
            <a:noFill/>
          </a:ln>
          <a:effectLst>
            <a:outerShdw blurRad="292100" dist="139700" dir="2700000" algn="tl" rotWithShape="0">
              <a:srgbClr val="333333">
                <a:alpha val="65000"/>
              </a:srgbClr>
            </a:outerShdw>
          </a:effectLst>
        </p:spPr>
      </p:pic>
      <p:pic>
        <p:nvPicPr>
          <p:cNvPr id="7" name="Resim 6">
            <a:extLst>
              <a:ext uri="{FF2B5EF4-FFF2-40B4-BE49-F238E27FC236}">
                <a16:creationId xmlns:a16="http://schemas.microsoft.com/office/drawing/2014/main" id="{7F6F6162-2C34-4C58-B965-08680B618D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9445" y="70175"/>
            <a:ext cx="5098259" cy="6702764"/>
          </a:xfrm>
          <a:prstGeom prst="rect">
            <a:avLst/>
          </a:prstGeom>
        </p:spPr>
      </p:pic>
    </p:spTree>
    <p:extLst>
      <p:ext uri="{BB962C8B-B14F-4D97-AF65-F5344CB8AC3E}">
        <p14:creationId xmlns:p14="http://schemas.microsoft.com/office/powerpoint/2010/main" val="3568061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ADC768F-3059-45DB-8886-15ECD101792F}"/>
              </a:ext>
            </a:extLst>
          </p:cNvPr>
          <p:cNvSpPr>
            <a:spLocks noGrp="1"/>
          </p:cNvSpPr>
          <p:nvPr>
            <p:ph type="title"/>
          </p:nvPr>
        </p:nvSpPr>
        <p:spPr/>
        <p:txBody>
          <a:bodyPr/>
          <a:lstStyle/>
          <a:p>
            <a:r>
              <a:rPr lang="tr-TR" dirty="0">
                <a:solidFill>
                  <a:schemeClr val="accent3">
                    <a:lumMod val="60000"/>
                    <a:lumOff val="40000"/>
                  </a:schemeClr>
                </a:solidFill>
              </a:rPr>
              <a:t>Çıktı</a:t>
            </a:r>
          </a:p>
        </p:txBody>
      </p:sp>
      <p:pic>
        <p:nvPicPr>
          <p:cNvPr id="5" name="İçerik Yer Tutucusu 4">
            <a:extLst>
              <a:ext uri="{FF2B5EF4-FFF2-40B4-BE49-F238E27FC236}">
                <a16:creationId xmlns:a16="http://schemas.microsoft.com/office/drawing/2014/main" id="{EB90630F-DC03-4A1A-9249-8507224BA6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5795" y="1977352"/>
            <a:ext cx="11080409" cy="1651518"/>
          </a:xfrm>
        </p:spPr>
      </p:pic>
      <p:pic>
        <p:nvPicPr>
          <p:cNvPr id="7" name="Resim 6">
            <a:extLst>
              <a:ext uri="{FF2B5EF4-FFF2-40B4-BE49-F238E27FC236}">
                <a16:creationId xmlns:a16="http://schemas.microsoft.com/office/drawing/2014/main" id="{7B0F0DB3-990E-43E4-B945-EB3599B8CD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8130" y="3829541"/>
            <a:ext cx="8201609" cy="2506681"/>
          </a:xfrm>
          <a:prstGeom prst="rect">
            <a:avLst/>
          </a:prstGeom>
        </p:spPr>
      </p:pic>
    </p:spTree>
    <p:extLst>
      <p:ext uri="{BB962C8B-B14F-4D97-AF65-F5344CB8AC3E}">
        <p14:creationId xmlns:p14="http://schemas.microsoft.com/office/powerpoint/2010/main" val="271699460"/>
      </p:ext>
    </p:extLst>
  </p:cSld>
  <p:clrMapOvr>
    <a:masterClrMapping/>
  </p:clrMapOvr>
</p:sld>
</file>

<file path=ppt/theme/theme1.xml><?xml version="1.0" encoding="utf-8"?>
<a:theme xmlns:a="http://schemas.openxmlformats.org/drawingml/2006/main" name="Uçak İzi">
  <a:themeElements>
    <a:clrScheme name="Uçak İzi">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fontScheme name="Uçak İzi">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Uçak İzi">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2B2A868B-6BC2-4B3E-98B9-1258F41035DE}"/>
    </a:ext>
  </a:extLst>
</a:theme>
</file>

<file path=docProps/app.xml><?xml version="1.0" encoding="utf-8"?>
<Properties xmlns="http://schemas.openxmlformats.org/officeDocument/2006/extended-properties" xmlns:vt="http://schemas.openxmlformats.org/officeDocument/2006/docPropsVTypes">
  <Template>Uçak İzi</Template>
  <TotalTime>595</TotalTime>
  <Words>216</Words>
  <Application>Microsoft Office PowerPoint</Application>
  <PresentationFormat>Geniş ekran</PresentationFormat>
  <Paragraphs>15</Paragraphs>
  <Slides>9</Slides>
  <Notes>0</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9</vt:i4>
      </vt:variant>
    </vt:vector>
  </HeadingPairs>
  <TitlesOfParts>
    <vt:vector size="12" baseType="lpstr">
      <vt:lpstr>Arial</vt:lpstr>
      <vt:lpstr>Century Gothic</vt:lpstr>
      <vt:lpstr>Uçak İzi</vt:lpstr>
      <vt:lpstr>AĞ OPTİMİZASYONU final PROJEsi</vt:lpstr>
      <vt:lpstr>ProBLEM</vt:lpstr>
      <vt:lpstr>TOPLANMA ALANINA GİDİLEN YOLLAR</vt:lpstr>
      <vt:lpstr>PowerPoint Sunusu</vt:lpstr>
      <vt:lpstr>problemin önemi VE neden bu problem</vt:lpstr>
      <vt:lpstr>NEDEN DIjkstra algoritması</vt:lpstr>
      <vt:lpstr>PowerPoint Sunusu</vt:lpstr>
      <vt:lpstr>Kodlar</vt:lpstr>
      <vt:lpstr>Çıktı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AĞ OPTİMİZASYONU PROJE</dc:title>
  <dc:creator>enes arafatoğlu</dc:creator>
  <cp:lastModifiedBy>Enes</cp:lastModifiedBy>
  <cp:revision>13</cp:revision>
  <dcterms:created xsi:type="dcterms:W3CDTF">2022-12-16T19:22:32Z</dcterms:created>
  <dcterms:modified xsi:type="dcterms:W3CDTF">2024-08-21T16:43:31Z</dcterms:modified>
</cp:coreProperties>
</file>