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4" r:id="rId5"/>
    <p:sldId id="261" r:id="rId6"/>
    <p:sldId id="265" r:id="rId7"/>
    <p:sldId id="263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D086A-FC0A-446A-89B4-16EB5022AE47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D5D2D690-46AA-4AA1-9DBE-5071BFD2949C}">
      <dgm:prSet/>
      <dgm:spPr/>
      <dgm:t>
        <a:bodyPr/>
        <a:lstStyle/>
        <a:p>
          <a:r>
            <a:rPr lang="en-US" b="1" i="1" dirty="0"/>
            <a:t>Simplicity:</a:t>
          </a:r>
          <a:r>
            <a:rPr lang="en-US" b="1" i="0" dirty="0"/>
            <a:t> </a:t>
          </a:r>
          <a:r>
            <a:rPr lang="en-US" b="0" i="0" dirty="0"/>
            <a:t>Euphoria prioritizes simplicity in its design to enhance both readability and writability.</a:t>
          </a:r>
          <a:endParaRPr lang="en-US" dirty="0"/>
        </a:p>
      </dgm:t>
    </dgm:pt>
    <dgm:pt modelId="{FF4492BA-0E2C-413D-9F16-C9CE85D96FEA}" type="parTrans" cxnId="{3A373775-C54B-4226-A659-E192B072AAB9}">
      <dgm:prSet/>
      <dgm:spPr/>
      <dgm:t>
        <a:bodyPr/>
        <a:lstStyle/>
        <a:p>
          <a:endParaRPr lang="en-US"/>
        </a:p>
      </dgm:t>
    </dgm:pt>
    <dgm:pt modelId="{91587329-64E7-4B5F-B635-0EB63B20600F}" type="sibTrans" cxnId="{3A373775-C54B-4226-A659-E192B072AAB9}">
      <dgm:prSet/>
      <dgm:spPr/>
      <dgm:t>
        <a:bodyPr/>
        <a:lstStyle/>
        <a:p>
          <a:endParaRPr lang="en-US"/>
        </a:p>
      </dgm:t>
    </dgm:pt>
    <dgm:pt modelId="{06646AC2-ADDB-488D-B95F-517D511B6FCC}">
      <dgm:prSet/>
      <dgm:spPr/>
      <dgm:t>
        <a:bodyPr/>
        <a:lstStyle/>
        <a:p>
          <a:r>
            <a:rPr lang="en-US" b="1" i="1" dirty="0"/>
            <a:t>Orthogonality:</a:t>
          </a:r>
          <a:r>
            <a:rPr lang="en-US" b="1" i="0" dirty="0"/>
            <a:t> </a:t>
          </a:r>
          <a:r>
            <a:rPr lang="en-US" b="0" i="0" dirty="0"/>
            <a:t>The language features a high degree of orthogonality, meaning a small set of orthogonal features can be combined in many ways.</a:t>
          </a:r>
          <a:endParaRPr lang="en-US" dirty="0"/>
        </a:p>
      </dgm:t>
    </dgm:pt>
    <dgm:pt modelId="{85AE0CE3-9255-4721-8855-8AB36DBC2E9C}" type="parTrans" cxnId="{F3CF75F6-071C-4F76-8F4B-479CBCB42564}">
      <dgm:prSet/>
      <dgm:spPr/>
      <dgm:t>
        <a:bodyPr/>
        <a:lstStyle/>
        <a:p>
          <a:endParaRPr lang="en-US"/>
        </a:p>
      </dgm:t>
    </dgm:pt>
    <dgm:pt modelId="{CDF758AC-7799-4AEC-97C2-108AEB7DB3EF}" type="sibTrans" cxnId="{F3CF75F6-071C-4F76-8F4B-479CBCB42564}">
      <dgm:prSet/>
      <dgm:spPr/>
      <dgm:t>
        <a:bodyPr/>
        <a:lstStyle/>
        <a:p>
          <a:endParaRPr lang="en-US"/>
        </a:p>
      </dgm:t>
    </dgm:pt>
    <dgm:pt modelId="{8CE233F1-815F-41DD-8211-6214BCFEFCE1}">
      <dgm:prSet/>
      <dgm:spPr/>
      <dgm:t>
        <a:bodyPr/>
        <a:lstStyle/>
        <a:p>
          <a:r>
            <a:rPr lang="en-US" b="1" i="1" dirty="0"/>
            <a:t>Data Types:</a:t>
          </a:r>
          <a:r>
            <a:rPr lang="en-US" b="1" i="0" dirty="0"/>
            <a:t> </a:t>
          </a:r>
          <a:r>
            <a:rPr lang="en-US" b="0" i="0" dirty="0"/>
            <a:t>Euphoria supports dynamic typing, allowing flexibility in handling different data types.</a:t>
          </a:r>
          <a:endParaRPr lang="en-US" dirty="0"/>
        </a:p>
      </dgm:t>
    </dgm:pt>
    <dgm:pt modelId="{20FC9027-8ACF-4CE8-AB94-32FFB588B520}" type="parTrans" cxnId="{FD34F778-81AF-46FA-89A9-AF925D30635E}">
      <dgm:prSet/>
      <dgm:spPr/>
      <dgm:t>
        <a:bodyPr/>
        <a:lstStyle/>
        <a:p>
          <a:endParaRPr lang="en-US"/>
        </a:p>
      </dgm:t>
    </dgm:pt>
    <dgm:pt modelId="{183AFC42-1383-42E2-8BEB-136831C92883}" type="sibTrans" cxnId="{FD34F778-81AF-46FA-89A9-AF925D30635E}">
      <dgm:prSet/>
      <dgm:spPr/>
      <dgm:t>
        <a:bodyPr/>
        <a:lstStyle/>
        <a:p>
          <a:endParaRPr lang="en-US"/>
        </a:p>
      </dgm:t>
    </dgm:pt>
    <dgm:pt modelId="{A92B04EE-65F0-4953-AA1A-96C81081FB05}">
      <dgm:prSet/>
      <dgm:spPr/>
      <dgm:t>
        <a:bodyPr/>
        <a:lstStyle/>
        <a:p>
          <a:r>
            <a:rPr lang="en-US" b="1" i="1" dirty="0"/>
            <a:t>Syntax Design:</a:t>
          </a:r>
          <a:r>
            <a:rPr lang="en-US" b="1" i="0" dirty="0"/>
            <a:t> </a:t>
          </a:r>
          <a:r>
            <a:rPr lang="en-US" b="0" i="0" dirty="0"/>
            <a:t>The syntax is designed to be clear and concise, contributing to readability and writability.</a:t>
          </a:r>
          <a:endParaRPr lang="en-US" dirty="0"/>
        </a:p>
      </dgm:t>
    </dgm:pt>
    <dgm:pt modelId="{C16A080C-306D-4244-A376-E4BCE869CFF3}" type="parTrans" cxnId="{56527121-D09C-453A-B039-01CED52B1460}">
      <dgm:prSet/>
      <dgm:spPr/>
      <dgm:t>
        <a:bodyPr/>
        <a:lstStyle/>
        <a:p>
          <a:endParaRPr lang="en-US"/>
        </a:p>
      </dgm:t>
    </dgm:pt>
    <dgm:pt modelId="{7111C278-98CE-42E3-BE27-0963D97BB546}" type="sibTrans" cxnId="{56527121-D09C-453A-B039-01CED52B1460}">
      <dgm:prSet/>
      <dgm:spPr/>
      <dgm:t>
        <a:bodyPr/>
        <a:lstStyle/>
        <a:p>
          <a:endParaRPr lang="en-US"/>
        </a:p>
      </dgm:t>
    </dgm:pt>
    <dgm:pt modelId="{9D2BC3F3-8651-4C04-8907-F7214E71FF68}">
      <dgm:prSet/>
      <dgm:spPr/>
      <dgm:t>
        <a:bodyPr/>
        <a:lstStyle/>
        <a:p>
          <a:r>
            <a:rPr lang="en-US" b="1" i="1" dirty="0"/>
            <a:t>Support for Abstraction:</a:t>
          </a:r>
          <a:r>
            <a:rPr lang="en-US" b="1" i="0" dirty="0"/>
            <a:t> </a:t>
          </a:r>
          <a:r>
            <a:rPr lang="en-US" b="0" i="0" dirty="0"/>
            <a:t>Euphoria supports procedural abstraction, allowing the creation of modular and reusable code.</a:t>
          </a:r>
          <a:endParaRPr lang="en-US" dirty="0"/>
        </a:p>
      </dgm:t>
    </dgm:pt>
    <dgm:pt modelId="{0B6D88FB-7BC8-41A2-8F61-7C53BF944533}" type="parTrans" cxnId="{0F5A00ED-6022-499F-ABF8-3494E7258F60}">
      <dgm:prSet/>
      <dgm:spPr/>
      <dgm:t>
        <a:bodyPr/>
        <a:lstStyle/>
        <a:p>
          <a:endParaRPr lang="en-US"/>
        </a:p>
      </dgm:t>
    </dgm:pt>
    <dgm:pt modelId="{CE0D07E0-A8D3-4052-BB9A-E40A857614D8}" type="sibTrans" cxnId="{0F5A00ED-6022-499F-ABF8-3494E7258F60}">
      <dgm:prSet/>
      <dgm:spPr/>
      <dgm:t>
        <a:bodyPr/>
        <a:lstStyle/>
        <a:p>
          <a:endParaRPr lang="en-US"/>
        </a:p>
      </dgm:t>
    </dgm:pt>
    <dgm:pt modelId="{46819FCB-9EC7-4224-92CE-D91DD24E63E3}" type="pres">
      <dgm:prSet presAssocID="{09BD086A-FC0A-446A-89B4-16EB5022AE47}" presName="outerComposite" presStyleCnt="0">
        <dgm:presLayoutVars>
          <dgm:chMax val="5"/>
          <dgm:dir/>
          <dgm:resizeHandles val="exact"/>
        </dgm:presLayoutVars>
      </dgm:prSet>
      <dgm:spPr/>
    </dgm:pt>
    <dgm:pt modelId="{10D5D6D0-EBE6-4961-99D8-EEAD03DB667C}" type="pres">
      <dgm:prSet presAssocID="{09BD086A-FC0A-446A-89B4-16EB5022AE47}" presName="dummyMaxCanvas" presStyleCnt="0">
        <dgm:presLayoutVars/>
      </dgm:prSet>
      <dgm:spPr/>
    </dgm:pt>
    <dgm:pt modelId="{45D999EF-2432-4E58-A58B-91B907D08284}" type="pres">
      <dgm:prSet presAssocID="{09BD086A-FC0A-446A-89B4-16EB5022AE47}" presName="FiveNodes_1" presStyleLbl="node1" presStyleIdx="0" presStyleCnt="5">
        <dgm:presLayoutVars>
          <dgm:bulletEnabled val="1"/>
        </dgm:presLayoutVars>
      </dgm:prSet>
      <dgm:spPr/>
    </dgm:pt>
    <dgm:pt modelId="{DE251526-3AC5-43EC-BCA2-7B4BBE0C3A9A}" type="pres">
      <dgm:prSet presAssocID="{09BD086A-FC0A-446A-89B4-16EB5022AE47}" presName="FiveNodes_2" presStyleLbl="node1" presStyleIdx="1" presStyleCnt="5">
        <dgm:presLayoutVars>
          <dgm:bulletEnabled val="1"/>
        </dgm:presLayoutVars>
      </dgm:prSet>
      <dgm:spPr/>
    </dgm:pt>
    <dgm:pt modelId="{B7A7CAA8-D8B5-43AE-B6AE-F14FA104C66C}" type="pres">
      <dgm:prSet presAssocID="{09BD086A-FC0A-446A-89B4-16EB5022AE47}" presName="FiveNodes_3" presStyleLbl="node1" presStyleIdx="2" presStyleCnt="5">
        <dgm:presLayoutVars>
          <dgm:bulletEnabled val="1"/>
        </dgm:presLayoutVars>
      </dgm:prSet>
      <dgm:spPr/>
    </dgm:pt>
    <dgm:pt modelId="{5CCEB984-680F-4F5D-9649-96672B2F39E3}" type="pres">
      <dgm:prSet presAssocID="{09BD086A-FC0A-446A-89B4-16EB5022AE47}" presName="FiveNodes_4" presStyleLbl="node1" presStyleIdx="3" presStyleCnt="5">
        <dgm:presLayoutVars>
          <dgm:bulletEnabled val="1"/>
        </dgm:presLayoutVars>
      </dgm:prSet>
      <dgm:spPr/>
    </dgm:pt>
    <dgm:pt modelId="{34C0598F-1221-4EAF-91A3-87C126B814C9}" type="pres">
      <dgm:prSet presAssocID="{09BD086A-FC0A-446A-89B4-16EB5022AE47}" presName="FiveNodes_5" presStyleLbl="node1" presStyleIdx="4" presStyleCnt="5">
        <dgm:presLayoutVars>
          <dgm:bulletEnabled val="1"/>
        </dgm:presLayoutVars>
      </dgm:prSet>
      <dgm:spPr/>
    </dgm:pt>
    <dgm:pt modelId="{DFCF4EAC-0321-4B2D-AA96-47E208BEAA77}" type="pres">
      <dgm:prSet presAssocID="{09BD086A-FC0A-446A-89B4-16EB5022AE47}" presName="FiveConn_1-2" presStyleLbl="fgAccFollowNode1" presStyleIdx="0" presStyleCnt="4">
        <dgm:presLayoutVars>
          <dgm:bulletEnabled val="1"/>
        </dgm:presLayoutVars>
      </dgm:prSet>
      <dgm:spPr/>
    </dgm:pt>
    <dgm:pt modelId="{1182D47C-7EEC-4064-84A1-C0495B7AC238}" type="pres">
      <dgm:prSet presAssocID="{09BD086A-FC0A-446A-89B4-16EB5022AE47}" presName="FiveConn_2-3" presStyleLbl="fgAccFollowNode1" presStyleIdx="1" presStyleCnt="4">
        <dgm:presLayoutVars>
          <dgm:bulletEnabled val="1"/>
        </dgm:presLayoutVars>
      </dgm:prSet>
      <dgm:spPr/>
    </dgm:pt>
    <dgm:pt modelId="{3F72F9F5-99A4-44FB-A42C-D7FAE0F81BC9}" type="pres">
      <dgm:prSet presAssocID="{09BD086A-FC0A-446A-89B4-16EB5022AE47}" presName="FiveConn_3-4" presStyleLbl="fgAccFollowNode1" presStyleIdx="2" presStyleCnt="4">
        <dgm:presLayoutVars>
          <dgm:bulletEnabled val="1"/>
        </dgm:presLayoutVars>
      </dgm:prSet>
      <dgm:spPr/>
    </dgm:pt>
    <dgm:pt modelId="{C6914977-F52F-41FC-AE34-6F39BD5127B1}" type="pres">
      <dgm:prSet presAssocID="{09BD086A-FC0A-446A-89B4-16EB5022AE47}" presName="FiveConn_4-5" presStyleLbl="fgAccFollowNode1" presStyleIdx="3" presStyleCnt="4">
        <dgm:presLayoutVars>
          <dgm:bulletEnabled val="1"/>
        </dgm:presLayoutVars>
      </dgm:prSet>
      <dgm:spPr/>
    </dgm:pt>
    <dgm:pt modelId="{D4BC64D5-B926-4D90-B9D2-AF3CD64A3819}" type="pres">
      <dgm:prSet presAssocID="{09BD086A-FC0A-446A-89B4-16EB5022AE47}" presName="FiveNodes_1_text" presStyleLbl="node1" presStyleIdx="4" presStyleCnt="5">
        <dgm:presLayoutVars>
          <dgm:bulletEnabled val="1"/>
        </dgm:presLayoutVars>
      </dgm:prSet>
      <dgm:spPr/>
    </dgm:pt>
    <dgm:pt modelId="{01171B01-1904-42AA-B0D4-30A08D9B9CFC}" type="pres">
      <dgm:prSet presAssocID="{09BD086A-FC0A-446A-89B4-16EB5022AE47}" presName="FiveNodes_2_text" presStyleLbl="node1" presStyleIdx="4" presStyleCnt="5">
        <dgm:presLayoutVars>
          <dgm:bulletEnabled val="1"/>
        </dgm:presLayoutVars>
      </dgm:prSet>
      <dgm:spPr/>
    </dgm:pt>
    <dgm:pt modelId="{493AFB55-52B0-4B90-B83B-F60CD7D55D75}" type="pres">
      <dgm:prSet presAssocID="{09BD086A-FC0A-446A-89B4-16EB5022AE47}" presName="FiveNodes_3_text" presStyleLbl="node1" presStyleIdx="4" presStyleCnt="5">
        <dgm:presLayoutVars>
          <dgm:bulletEnabled val="1"/>
        </dgm:presLayoutVars>
      </dgm:prSet>
      <dgm:spPr/>
    </dgm:pt>
    <dgm:pt modelId="{F3B1734F-349B-4E5D-A362-AFAFEE234C24}" type="pres">
      <dgm:prSet presAssocID="{09BD086A-FC0A-446A-89B4-16EB5022AE47}" presName="FiveNodes_4_text" presStyleLbl="node1" presStyleIdx="4" presStyleCnt="5">
        <dgm:presLayoutVars>
          <dgm:bulletEnabled val="1"/>
        </dgm:presLayoutVars>
      </dgm:prSet>
      <dgm:spPr/>
    </dgm:pt>
    <dgm:pt modelId="{21A3C06B-BEB3-49A0-97D5-0631C20547B4}" type="pres">
      <dgm:prSet presAssocID="{09BD086A-FC0A-446A-89B4-16EB5022AE4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479D91C-F1A2-41E3-85D5-D18269E4A0B5}" type="presOf" srcId="{91587329-64E7-4B5F-B635-0EB63B20600F}" destId="{DFCF4EAC-0321-4B2D-AA96-47E208BEAA77}" srcOrd="0" destOrd="0" presId="urn:microsoft.com/office/officeart/2005/8/layout/vProcess5"/>
    <dgm:cxn modelId="{56527121-D09C-453A-B039-01CED52B1460}" srcId="{09BD086A-FC0A-446A-89B4-16EB5022AE47}" destId="{A92B04EE-65F0-4953-AA1A-96C81081FB05}" srcOrd="3" destOrd="0" parTransId="{C16A080C-306D-4244-A376-E4BCE869CFF3}" sibTransId="{7111C278-98CE-42E3-BE27-0963D97BB546}"/>
    <dgm:cxn modelId="{98641840-1837-4550-936F-568CC94F4BAB}" type="presOf" srcId="{06646AC2-ADDB-488D-B95F-517D511B6FCC}" destId="{01171B01-1904-42AA-B0D4-30A08D9B9CFC}" srcOrd="1" destOrd="0" presId="urn:microsoft.com/office/officeart/2005/8/layout/vProcess5"/>
    <dgm:cxn modelId="{126F694F-3759-4394-A31A-03AE5E9E02CC}" type="presOf" srcId="{D5D2D690-46AA-4AA1-9DBE-5071BFD2949C}" destId="{45D999EF-2432-4E58-A58B-91B907D08284}" srcOrd="0" destOrd="0" presId="urn:microsoft.com/office/officeart/2005/8/layout/vProcess5"/>
    <dgm:cxn modelId="{3A373775-C54B-4226-A659-E192B072AAB9}" srcId="{09BD086A-FC0A-446A-89B4-16EB5022AE47}" destId="{D5D2D690-46AA-4AA1-9DBE-5071BFD2949C}" srcOrd="0" destOrd="0" parTransId="{FF4492BA-0E2C-413D-9F16-C9CE85D96FEA}" sibTransId="{91587329-64E7-4B5F-B635-0EB63B20600F}"/>
    <dgm:cxn modelId="{1EFBF877-42B0-4959-B793-B7B3C9707143}" type="presOf" srcId="{A92B04EE-65F0-4953-AA1A-96C81081FB05}" destId="{F3B1734F-349B-4E5D-A362-AFAFEE234C24}" srcOrd="1" destOrd="0" presId="urn:microsoft.com/office/officeart/2005/8/layout/vProcess5"/>
    <dgm:cxn modelId="{FD34F778-81AF-46FA-89A9-AF925D30635E}" srcId="{09BD086A-FC0A-446A-89B4-16EB5022AE47}" destId="{8CE233F1-815F-41DD-8211-6214BCFEFCE1}" srcOrd="2" destOrd="0" parTransId="{20FC9027-8ACF-4CE8-AB94-32FFB588B520}" sibTransId="{183AFC42-1383-42E2-8BEB-136831C92883}"/>
    <dgm:cxn modelId="{4F81A27C-43EA-48AB-9B3E-2FF0E41FF378}" type="presOf" srcId="{8CE233F1-815F-41DD-8211-6214BCFEFCE1}" destId="{493AFB55-52B0-4B90-B83B-F60CD7D55D75}" srcOrd="1" destOrd="0" presId="urn:microsoft.com/office/officeart/2005/8/layout/vProcess5"/>
    <dgm:cxn modelId="{1CE40D8F-738C-49BA-9E5D-2163726093D3}" type="presOf" srcId="{7111C278-98CE-42E3-BE27-0963D97BB546}" destId="{C6914977-F52F-41FC-AE34-6F39BD5127B1}" srcOrd="0" destOrd="0" presId="urn:microsoft.com/office/officeart/2005/8/layout/vProcess5"/>
    <dgm:cxn modelId="{257D29AE-0008-434D-B0F0-40F3B3D6410B}" type="presOf" srcId="{A92B04EE-65F0-4953-AA1A-96C81081FB05}" destId="{5CCEB984-680F-4F5D-9649-96672B2F39E3}" srcOrd="0" destOrd="0" presId="urn:microsoft.com/office/officeart/2005/8/layout/vProcess5"/>
    <dgm:cxn modelId="{B342E8AF-F7AD-4DD2-9913-C21D7116B12F}" type="presOf" srcId="{9D2BC3F3-8651-4C04-8907-F7214E71FF68}" destId="{34C0598F-1221-4EAF-91A3-87C126B814C9}" srcOrd="0" destOrd="0" presId="urn:microsoft.com/office/officeart/2005/8/layout/vProcess5"/>
    <dgm:cxn modelId="{778AA0B3-393F-4689-8D88-D5E9D4A23387}" type="presOf" srcId="{183AFC42-1383-42E2-8BEB-136831C92883}" destId="{3F72F9F5-99A4-44FB-A42C-D7FAE0F81BC9}" srcOrd="0" destOrd="0" presId="urn:microsoft.com/office/officeart/2005/8/layout/vProcess5"/>
    <dgm:cxn modelId="{742896BD-6B78-4779-8120-9E68461BD7B1}" type="presOf" srcId="{CDF758AC-7799-4AEC-97C2-108AEB7DB3EF}" destId="{1182D47C-7EEC-4064-84A1-C0495B7AC238}" srcOrd="0" destOrd="0" presId="urn:microsoft.com/office/officeart/2005/8/layout/vProcess5"/>
    <dgm:cxn modelId="{C35BB1C0-79C4-4852-87B9-B8D733F7B0CF}" type="presOf" srcId="{9D2BC3F3-8651-4C04-8907-F7214E71FF68}" destId="{21A3C06B-BEB3-49A0-97D5-0631C20547B4}" srcOrd="1" destOrd="0" presId="urn:microsoft.com/office/officeart/2005/8/layout/vProcess5"/>
    <dgm:cxn modelId="{57E212C6-2633-4EA2-99FA-0C96F91FBCC0}" type="presOf" srcId="{06646AC2-ADDB-488D-B95F-517D511B6FCC}" destId="{DE251526-3AC5-43EC-BCA2-7B4BBE0C3A9A}" srcOrd="0" destOrd="0" presId="urn:microsoft.com/office/officeart/2005/8/layout/vProcess5"/>
    <dgm:cxn modelId="{1B3A92E5-A440-411A-80D9-F00645424DBB}" type="presOf" srcId="{8CE233F1-815F-41DD-8211-6214BCFEFCE1}" destId="{B7A7CAA8-D8B5-43AE-B6AE-F14FA104C66C}" srcOrd="0" destOrd="0" presId="urn:microsoft.com/office/officeart/2005/8/layout/vProcess5"/>
    <dgm:cxn modelId="{C54A72E7-7F9C-42B2-B912-131849F91560}" type="presOf" srcId="{D5D2D690-46AA-4AA1-9DBE-5071BFD2949C}" destId="{D4BC64D5-B926-4D90-B9D2-AF3CD64A3819}" srcOrd="1" destOrd="0" presId="urn:microsoft.com/office/officeart/2005/8/layout/vProcess5"/>
    <dgm:cxn modelId="{8AE87AE8-831B-4465-925A-3642E9BBEE6B}" type="presOf" srcId="{09BD086A-FC0A-446A-89B4-16EB5022AE47}" destId="{46819FCB-9EC7-4224-92CE-D91DD24E63E3}" srcOrd="0" destOrd="0" presId="urn:microsoft.com/office/officeart/2005/8/layout/vProcess5"/>
    <dgm:cxn modelId="{0F5A00ED-6022-499F-ABF8-3494E7258F60}" srcId="{09BD086A-FC0A-446A-89B4-16EB5022AE47}" destId="{9D2BC3F3-8651-4C04-8907-F7214E71FF68}" srcOrd="4" destOrd="0" parTransId="{0B6D88FB-7BC8-41A2-8F61-7C53BF944533}" sibTransId="{CE0D07E0-A8D3-4052-BB9A-E40A857614D8}"/>
    <dgm:cxn modelId="{F3CF75F6-071C-4F76-8F4B-479CBCB42564}" srcId="{09BD086A-FC0A-446A-89B4-16EB5022AE47}" destId="{06646AC2-ADDB-488D-B95F-517D511B6FCC}" srcOrd="1" destOrd="0" parTransId="{85AE0CE3-9255-4721-8855-8AB36DBC2E9C}" sibTransId="{CDF758AC-7799-4AEC-97C2-108AEB7DB3EF}"/>
    <dgm:cxn modelId="{21F47925-6DEB-4114-B1B5-2B2322CFA9BB}" type="presParOf" srcId="{46819FCB-9EC7-4224-92CE-D91DD24E63E3}" destId="{10D5D6D0-EBE6-4961-99D8-EEAD03DB667C}" srcOrd="0" destOrd="0" presId="urn:microsoft.com/office/officeart/2005/8/layout/vProcess5"/>
    <dgm:cxn modelId="{7DF1CD2E-275B-4375-BD79-020526996598}" type="presParOf" srcId="{46819FCB-9EC7-4224-92CE-D91DD24E63E3}" destId="{45D999EF-2432-4E58-A58B-91B907D08284}" srcOrd="1" destOrd="0" presId="urn:microsoft.com/office/officeart/2005/8/layout/vProcess5"/>
    <dgm:cxn modelId="{48C86A8D-F090-41B8-A8E6-8E6E072F425E}" type="presParOf" srcId="{46819FCB-9EC7-4224-92CE-D91DD24E63E3}" destId="{DE251526-3AC5-43EC-BCA2-7B4BBE0C3A9A}" srcOrd="2" destOrd="0" presId="urn:microsoft.com/office/officeart/2005/8/layout/vProcess5"/>
    <dgm:cxn modelId="{45E7B297-C159-4C11-96FF-B51817A981AE}" type="presParOf" srcId="{46819FCB-9EC7-4224-92CE-D91DD24E63E3}" destId="{B7A7CAA8-D8B5-43AE-B6AE-F14FA104C66C}" srcOrd="3" destOrd="0" presId="urn:microsoft.com/office/officeart/2005/8/layout/vProcess5"/>
    <dgm:cxn modelId="{2192C61B-50E2-48BA-A899-D1B5E70B7372}" type="presParOf" srcId="{46819FCB-9EC7-4224-92CE-D91DD24E63E3}" destId="{5CCEB984-680F-4F5D-9649-96672B2F39E3}" srcOrd="4" destOrd="0" presId="urn:microsoft.com/office/officeart/2005/8/layout/vProcess5"/>
    <dgm:cxn modelId="{141C5979-EDAC-42C7-ACB8-29E471B9C6A5}" type="presParOf" srcId="{46819FCB-9EC7-4224-92CE-D91DD24E63E3}" destId="{34C0598F-1221-4EAF-91A3-87C126B814C9}" srcOrd="5" destOrd="0" presId="urn:microsoft.com/office/officeart/2005/8/layout/vProcess5"/>
    <dgm:cxn modelId="{43F10B41-2C55-4DC5-9517-A6413A025896}" type="presParOf" srcId="{46819FCB-9EC7-4224-92CE-D91DD24E63E3}" destId="{DFCF4EAC-0321-4B2D-AA96-47E208BEAA77}" srcOrd="6" destOrd="0" presId="urn:microsoft.com/office/officeart/2005/8/layout/vProcess5"/>
    <dgm:cxn modelId="{5B7C5641-73AE-473A-8FB8-E039941BC69D}" type="presParOf" srcId="{46819FCB-9EC7-4224-92CE-D91DD24E63E3}" destId="{1182D47C-7EEC-4064-84A1-C0495B7AC238}" srcOrd="7" destOrd="0" presId="urn:microsoft.com/office/officeart/2005/8/layout/vProcess5"/>
    <dgm:cxn modelId="{78DD23C4-5FBC-4255-A612-7ADB219AEBEE}" type="presParOf" srcId="{46819FCB-9EC7-4224-92CE-D91DD24E63E3}" destId="{3F72F9F5-99A4-44FB-A42C-D7FAE0F81BC9}" srcOrd="8" destOrd="0" presId="urn:microsoft.com/office/officeart/2005/8/layout/vProcess5"/>
    <dgm:cxn modelId="{97DA4776-89A6-4792-8204-96865D464B4A}" type="presParOf" srcId="{46819FCB-9EC7-4224-92CE-D91DD24E63E3}" destId="{C6914977-F52F-41FC-AE34-6F39BD5127B1}" srcOrd="9" destOrd="0" presId="urn:microsoft.com/office/officeart/2005/8/layout/vProcess5"/>
    <dgm:cxn modelId="{8FB2DB05-936C-4302-BCE5-ECEC8EADC062}" type="presParOf" srcId="{46819FCB-9EC7-4224-92CE-D91DD24E63E3}" destId="{D4BC64D5-B926-4D90-B9D2-AF3CD64A3819}" srcOrd="10" destOrd="0" presId="urn:microsoft.com/office/officeart/2005/8/layout/vProcess5"/>
    <dgm:cxn modelId="{94D14624-93E2-41C5-8B9C-6E9D88BC18DA}" type="presParOf" srcId="{46819FCB-9EC7-4224-92CE-D91DD24E63E3}" destId="{01171B01-1904-42AA-B0D4-30A08D9B9CFC}" srcOrd="11" destOrd="0" presId="urn:microsoft.com/office/officeart/2005/8/layout/vProcess5"/>
    <dgm:cxn modelId="{867C4FCB-D700-40C3-92EA-97D2FADDF05A}" type="presParOf" srcId="{46819FCB-9EC7-4224-92CE-D91DD24E63E3}" destId="{493AFB55-52B0-4B90-B83B-F60CD7D55D75}" srcOrd="12" destOrd="0" presId="urn:microsoft.com/office/officeart/2005/8/layout/vProcess5"/>
    <dgm:cxn modelId="{F0EB6604-849B-490B-92B9-EE22AEE39698}" type="presParOf" srcId="{46819FCB-9EC7-4224-92CE-D91DD24E63E3}" destId="{F3B1734F-349B-4E5D-A362-AFAFEE234C24}" srcOrd="13" destOrd="0" presId="urn:microsoft.com/office/officeart/2005/8/layout/vProcess5"/>
    <dgm:cxn modelId="{C0D5692E-390C-4210-A7D6-AEB2822E4746}" type="presParOf" srcId="{46819FCB-9EC7-4224-92CE-D91DD24E63E3}" destId="{21A3C06B-BEB3-49A0-97D5-0631C20547B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C4F99-B95A-405B-AC70-A26FE1AE57ED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967A34D1-879A-40A9-8D9E-AD03BEA19814}">
      <dgm:prSet/>
      <dgm:spPr/>
      <dgm:t>
        <a:bodyPr/>
        <a:lstStyle/>
        <a:p>
          <a:r>
            <a:rPr lang="en-US" b="1" i="1" dirty="0"/>
            <a:t>Expressivity:</a:t>
          </a:r>
          <a:r>
            <a:rPr lang="en-US" b="1" i="0" dirty="0"/>
            <a:t> </a:t>
          </a:r>
          <a:r>
            <a:rPr lang="en-US" b="0" i="0" dirty="0"/>
            <a:t>While not as feature-rich as some other languages, Euphoria provides expressiveness through its simple syntax and ease of use.</a:t>
          </a:r>
          <a:endParaRPr lang="en-US" dirty="0"/>
        </a:p>
      </dgm:t>
    </dgm:pt>
    <dgm:pt modelId="{859BB50A-F8A0-47BC-A09D-E5797B35A61B}" type="parTrans" cxnId="{84C51B57-1ABF-486A-B52F-32201AEF3EC0}">
      <dgm:prSet/>
      <dgm:spPr/>
      <dgm:t>
        <a:bodyPr/>
        <a:lstStyle/>
        <a:p>
          <a:endParaRPr lang="en-US"/>
        </a:p>
      </dgm:t>
    </dgm:pt>
    <dgm:pt modelId="{176EA9EE-CBED-40CD-8BC3-AB240F7DF879}" type="sibTrans" cxnId="{84C51B57-1ABF-486A-B52F-32201AEF3EC0}">
      <dgm:prSet/>
      <dgm:spPr/>
      <dgm:t>
        <a:bodyPr/>
        <a:lstStyle/>
        <a:p>
          <a:endParaRPr lang="en-US"/>
        </a:p>
      </dgm:t>
    </dgm:pt>
    <dgm:pt modelId="{A667C769-5420-4CFC-9384-1A81071D7AC3}">
      <dgm:prSet/>
      <dgm:spPr/>
      <dgm:t>
        <a:bodyPr/>
        <a:lstStyle/>
        <a:p>
          <a:r>
            <a:rPr lang="en-US" b="1" i="1" dirty="0"/>
            <a:t>Type Checking:</a:t>
          </a:r>
          <a:r>
            <a:rPr lang="en-US" b="1" i="0" dirty="0"/>
            <a:t> </a:t>
          </a:r>
          <a:r>
            <a:rPr lang="en-US" b="0" i="0" dirty="0"/>
            <a:t>Euphoria performs runtime type checking, which can impact reliability by catching type-related errors during program execution.</a:t>
          </a:r>
          <a:endParaRPr lang="en-US" dirty="0"/>
        </a:p>
      </dgm:t>
    </dgm:pt>
    <dgm:pt modelId="{CE3DC11A-8F65-4B8E-9526-A68B536989AB}" type="parTrans" cxnId="{18433359-8B84-44F1-BC32-6866E145C70C}">
      <dgm:prSet/>
      <dgm:spPr/>
      <dgm:t>
        <a:bodyPr/>
        <a:lstStyle/>
        <a:p>
          <a:endParaRPr lang="en-US"/>
        </a:p>
      </dgm:t>
    </dgm:pt>
    <dgm:pt modelId="{F22B7A8F-62DA-4329-9F17-E3A3092B25E1}" type="sibTrans" cxnId="{18433359-8B84-44F1-BC32-6866E145C70C}">
      <dgm:prSet/>
      <dgm:spPr/>
      <dgm:t>
        <a:bodyPr/>
        <a:lstStyle/>
        <a:p>
          <a:endParaRPr lang="en-US"/>
        </a:p>
      </dgm:t>
    </dgm:pt>
    <dgm:pt modelId="{004C7398-1B17-45D3-BC74-DB7659C1D936}">
      <dgm:prSet/>
      <dgm:spPr/>
      <dgm:t>
        <a:bodyPr/>
        <a:lstStyle/>
        <a:p>
          <a:r>
            <a:rPr lang="en-US" b="1" i="1" dirty="0"/>
            <a:t>Exception Handling:</a:t>
          </a:r>
          <a:r>
            <a:rPr lang="en-US" b="1" i="0" dirty="0"/>
            <a:t> </a:t>
          </a:r>
          <a:r>
            <a:rPr lang="en-US" b="0" i="0" dirty="0"/>
            <a:t>The language includes basic exception handling mechanisms for dealing with runtime errors.</a:t>
          </a:r>
          <a:endParaRPr lang="en-US" dirty="0"/>
        </a:p>
      </dgm:t>
    </dgm:pt>
    <dgm:pt modelId="{D2332ADE-29A2-48D6-AC9B-3BE212BEFF36}" type="parTrans" cxnId="{0758344C-9910-436F-957F-6CF3137A62D7}">
      <dgm:prSet/>
      <dgm:spPr/>
      <dgm:t>
        <a:bodyPr/>
        <a:lstStyle/>
        <a:p>
          <a:endParaRPr lang="en-US"/>
        </a:p>
      </dgm:t>
    </dgm:pt>
    <dgm:pt modelId="{753AF907-517F-4159-8E57-A4E89770A5CE}" type="sibTrans" cxnId="{0758344C-9910-436F-957F-6CF3137A62D7}">
      <dgm:prSet/>
      <dgm:spPr/>
      <dgm:t>
        <a:bodyPr/>
        <a:lstStyle/>
        <a:p>
          <a:endParaRPr lang="en-US"/>
        </a:p>
      </dgm:t>
    </dgm:pt>
    <dgm:pt modelId="{FA721D15-7C56-4302-8107-991AD5EA18DB}">
      <dgm:prSet/>
      <dgm:spPr/>
      <dgm:t>
        <a:bodyPr/>
        <a:lstStyle/>
        <a:p>
          <a:r>
            <a:rPr lang="en-US" b="1" i="1" dirty="0"/>
            <a:t>Restricted Aliasing:</a:t>
          </a:r>
          <a:r>
            <a:rPr lang="en-US" b="1" i="0" dirty="0"/>
            <a:t> </a:t>
          </a:r>
          <a:r>
            <a:rPr lang="en-US" b="0" i="0" dirty="0"/>
            <a:t>Euphoria restricts aliasing, enhancing reliability by minimizing unintended interactions between variables.</a:t>
          </a:r>
          <a:endParaRPr lang="en-US" dirty="0"/>
        </a:p>
      </dgm:t>
    </dgm:pt>
    <dgm:pt modelId="{3317AF06-C38B-48D9-983E-288DB43C3642}" type="parTrans" cxnId="{378F8F21-543C-4F35-8073-BD66B03EA339}">
      <dgm:prSet/>
      <dgm:spPr/>
      <dgm:t>
        <a:bodyPr/>
        <a:lstStyle/>
        <a:p>
          <a:endParaRPr lang="en-US"/>
        </a:p>
      </dgm:t>
    </dgm:pt>
    <dgm:pt modelId="{05BAF240-A53C-4BDF-A975-35DE27AA6584}" type="sibTrans" cxnId="{378F8F21-543C-4F35-8073-BD66B03EA339}">
      <dgm:prSet/>
      <dgm:spPr/>
      <dgm:t>
        <a:bodyPr/>
        <a:lstStyle/>
        <a:p>
          <a:endParaRPr lang="en-US"/>
        </a:p>
      </dgm:t>
    </dgm:pt>
    <dgm:pt modelId="{313E62B9-B8AF-4CA7-A76F-3278B2175BE3}" type="pres">
      <dgm:prSet presAssocID="{75EC4F99-B95A-405B-AC70-A26FE1AE57ED}" presName="outerComposite" presStyleCnt="0">
        <dgm:presLayoutVars>
          <dgm:chMax val="5"/>
          <dgm:dir/>
          <dgm:resizeHandles val="exact"/>
        </dgm:presLayoutVars>
      </dgm:prSet>
      <dgm:spPr/>
    </dgm:pt>
    <dgm:pt modelId="{AD7BB7DC-9F9D-4081-842A-859D5F94BF91}" type="pres">
      <dgm:prSet presAssocID="{75EC4F99-B95A-405B-AC70-A26FE1AE57ED}" presName="dummyMaxCanvas" presStyleCnt="0">
        <dgm:presLayoutVars/>
      </dgm:prSet>
      <dgm:spPr/>
    </dgm:pt>
    <dgm:pt modelId="{E31F4E9D-A9A0-47A9-9225-997881D0546B}" type="pres">
      <dgm:prSet presAssocID="{75EC4F99-B95A-405B-AC70-A26FE1AE57ED}" presName="FourNodes_1" presStyleLbl="node1" presStyleIdx="0" presStyleCnt="4" custLinFactNeighborX="-1326" custLinFactNeighborY="-2265">
        <dgm:presLayoutVars>
          <dgm:bulletEnabled val="1"/>
        </dgm:presLayoutVars>
      </dgm:prSet>
      <dgm:spPr/>
    </dgm:pt>
    <dgm:pt modelId="{55952C77-CB5A-4F82-916F-A744932641A9}" type="pres">
      <dgm:prSet presAssocID="{75EC4F99-B95A-405B-AC70-A26FE1AE57ED}" presName="FourNodes_2" presStyleLbl="node1" presStyleIdx="1" presStyleCnt="4">
        <dgm:presLayoutVars>
          <dgm:bulletEnabled val="1"/>
        </dgm:presLayoutVars>
      </dgm:prSet>
      <dgm:spPr/>
    </dgm:pt>
    <dgm:pt modelId="{4DD52A4C-BF68-48FF-8690-81D662DFE826}" type="pres">
      <dgm:prSet presAssocID="{75EC4F99-B95A-405B-AC70-A26FE1AE57ED}" presName="FourNodes_3" presStyleLbl="node1" presStyleIdx="2" presStyleCnt="4">
        <dgm:presLayoutVars>
          <dgm:bulletEnabled val="1"/>
        </dgm:presLayoutVars>
      </dgm:prSet>
      <dgm:spPr/>
    </dgm:pt>
    <dgm:pt modelId="{66AC826C-3453-44B4-BFB2-4DE37CA864B3}" type="pres">
      <dgm:prSet presAssocID="{75EC4F99-B95A-405B-AC70-A26FE1AE57ED}" presName="FourNodes_4" presStyleLbl="node1" presStyleIdx="3" presStyleCnt="4">
        <dgm:presLayoutVars>
          <dgm:bulletEnabled val="1"/>
        </dgm:presLayoutVars>
      </dgm:prSet>
      <dgm:spPr/>
    </dgm:pt>
    <dgm:pt modelId="{02B8EF50-8AFF-436E-A726-FAECFC0CEB6D}" type="pres">
      <dgm:prSet presAssocID="{75EC4F99-B95A-405B-AC70-A26FE1AE57ED}" presName="FourConn_1-2" presStyleLbl="fgAccFollowNode1" presStyleIdx="0" presStyleCnt="3">
        <dgm:presLayoutVars>
          <dgm:bulletEnabled val="1"/>
        </dgm:presLayoutVars>
      </dgm:prSet>
      <dgm:spPr/>
    </dgm:pt>
    <dgm:pt modelId="{68C82448-85FC-4B64-A584-DA6F3490FBBA}" type="pres">
      <dgm:prSet presAssocID="{75EC4F99-B95A-405B-AC70-A26FE1AE57ED}" presName="FourConn_2-3" presStyleLbl="fgAccFollowNode1" presStyleIdx="1" presStyleCnt="3">
        <dgm:presLayoutVars>
          <dgm:bulletEnabled val="1"/>
        </dgm:presLayoutVars>
      </dgm:prSet>
      <dgm:spPr/>
    </dgm:pt>
    <dgm:pt modelId="{29E6311B-E87E-4372-89F3-B1921BF27A20}" type="pres">
      <dgm:prSet presAssocID="{75EC4F99-B95A-405B-AC70-A26FE1AE57ED}" presName="FourConn_3-4" presStyleLbl="fgAccFollowNode1" presStyleIdx="2" presStyleCnt="3">
        <dgm:presLayoutVars>
          <dgm:bulletEnabled val="1"/>
        </dgm:presLayoutVars>
      </dgm:prSet>
      <dgm:spPr/>
    </dgm:pt>
    <dgm:pt modelId="{BD3178E7-9FD0-402D-BAFA-548A100B5648}" type="pres">
      <dgm:prSet presAssocID="{75EC4F99-B95A-405B-AC70-A26FE1AE57ED}" presName="FourNodes_1_text" presStyleLbl="node1" presStyleIdx="3" presStyleCnt="4">
        <dgm:presLayoutVars>
          <dgm:bulletEnabled val="1"/>
        </dgm:presLayoutVars>
      </dgm:prSet>
      <dgm:spPr/>
    </dgm:pt>
    <dgm:pt modelId="{482785DB-2DBE-4005-B92D-BA800A29057B}" type="pres">
      <dgm:prSet presAssocID="{75EC4F99-B95A-405B-AC70-A26FE1AE57ED}" presName="FourNodes_2_text" presStyleLbl="node1" presStyleIdx="3" presStyleCnt="4">
        <dgm:presLayoutVars>
          <dgm:bulletEnabled val="1"/>
        </dgm:presLayoutVars>
      </dgm:prSet>
      <dgm:spPr/>
    </dgm:pt>
    <dgm:pt modelId="{8247A4A4-4046-42B0-85A5-895548D89DBE}" type="pres">
      <dgm:prSet presAssocID="{75EC4F99-B95A-405B-AC70-A26FE1AE57ED}" presName="FourNodes_3_text" presStyleLbl="node1" presStyleIdx="3" presStyleCnt="4">
        <dgm:presLayoutVars>
          <dgm:bulletEnabled val="1"/>
        </dgm:presLayoutVars>
      </dgm:prSet>
      <dgm:spPr/>
    </dgm:pt>
    <dgm:pt modelId="{66FC93EC-C147-4A9C-A0C1-4EFFCA4A6808}" type="pres">
      <dgm:prSet presAssocID="{75EC4F99-B95A-405B-AC70-A26FE1AE57E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683E30B-F02B-4E53-B4A0-AC69E1807050}" type="presOf" srcId="{004C7398-1B17-45D3-BC74-DB7659C1D936}" destId="{4DD52A4C-BF68-48FF-8690-81D662DFE826}" srcOrd="0" destOrd="0" presId="urn:microsoft.com/office/officeart/2005/8/layout/vProcess5"/>
    <dgm:cxn modelId="{111EA110-CB90-40F3-9046-94ED8B83D6D8}" type="presOf" srcId="{004C7398-1B17-45D3-BC74-DB7659C1D936}" destId="{8247A4A4-4046-42B0-85A5-895548D89DBE}" srcOrd="1" destOrd="0" presId="urn:microsoft.com/office/officeart/2005/8/layout/vProcess5"/>
    <dgm:cxn modelId="{F73CE613-F3D0-4D20-A5A9-F5BF3E4CCA44}" type="presOf" srcId="{A667C769-5420-4CFC-9384-1A81071D7AC3}" destId="{55952C77-CB5A-4F82-916F-A744932641A9}" srcOrd="0" destOrd="0" presId="urn:microsoft.com/office/officeart/2005/8/layout/vProcess5"/>
    <dgm:cxn modelId="{378F8F21-543C-4F35-8073-BD66B03EA339}" srcId="{75EC4F99-B95A-405B-AC70-A26FE1AE57ED}" destId="{FA721D15-7C56-4302-8107-991AD5EA18DB}" srcOrd="3" destOrd="0" parTransId="{3317AF06-C38B-48D9-983E-288DB43C3642}" sibTransId="{05BAF240-A53C-4BDF-A975-35DE27AA6584}"/>
    <dgm:cxn modelId="{3B3D3F2C-8638-4C3D-B329-328BAAD46810}" type="presOf" srcId="{75EC4F99-B95A-405B-AC70-A26FE1AE57ED}" destId="{313E62B9-B8AF-4CA7-A76F-3278B2175BE3}" srcOrd="0" destOrd="0" presId="urn:microsoft.com/office/officeart/2005/8/layout/vProcess5"/>
    <dgm:cxn modelId="{0758344C-9910-436F-957F-6CF3137A62D7}" srcId="{75EC4F99-B95A-405B-AC70-A26FE1AE57ED}" destId="{004C7398-1B17-45D3-BC74-DB7659C1D936}" srcOrd="2" destOrd="0" parTransId="{D2332ADE-29A2-48D6-AC9B-3BE212BEFF36}" sibTransId="{753AF907-517F-4159-8E57-A4E89770A5CE}"/>
    <dgm:cxn modelId="{B1989955-729D-4711-99C3-CA31EFBC65A4}" type="presOf" srcId="{967A34D1-879A-40A9-8D9E-AD03BEA19814}" destId="{BD3178E7-9FD0-402D-BAFA-548A100B5648}" srcOrd="1" destOrd="0" presId="urn:microsoft.com/office/officeart/2005/8/layout/vProcess5"/>
    <dgm:cxn modelId="{84C51B57-1ABF-486A-B52F-32201AEF3EC0}" srcId="{75EC4F99-B95A-405B-AC70-A26FE1AE57ED}" destId="{967A34D1-879A-40A9-8D9E-AD03BEA19814}" srcOrd="0" destOrd="0" parTransId="{859BB50A-F8A0-47BC-A09D-E5797B35A61B}" sibTransId="{176EA9EE-CBED-40CD-8BC3-AB240F7DF879}"/>
    <dgm:cxn modelId="{D2E13F78-3902-42ED-833A-0C5E218BC0CD}" type="presOf" srcId="{967A34D1-879A-40A9-8D9E-AD03BEA19814}" destId="{E31F4E9D-A9A0-47A9-9225-997881D0546B}" srcOrd="0" destOrd="0" presId="urn:microsoft.com/office/officeart/2005/8/layout/vProcess5"/>
    <dgm:cxn modelId="{18433359-8B84-44F1-BC32-6866E145C70C}" srcId="{75EC4F99-B95A-405B-AC70-A26FE1AE57ED}" destId="{A667C769-5420-4CFC-9384-1A81071D7AC3}" srcOrd="1" destOrd="0" parTransId="{CE3DC11A-8F65-4B8E-9526-A68B536989AB}" sibTransId="{F22B7A8F-62DA-4329-9F17-E3A3092B25E1}"/>
    <dgm:cxn modelId="{8866AC9B-DDF4-496D-80BD-55C4156CBCD1}" type="presOf" srcId="{A667C769-5420-4CFC-9384-1A81071D7AC3}" destId="{482785DB-2DBE-4005-B92D-BA800A29057B}" srcOrd="1" destOrd="0" presId="urn:microsoft.com/office/officeart/2005/8/layout/vProcess5"/>
    <dgm:cxn modelId="{40F02EAF-A3B7-44D7-9A11-493AA5C9AC73}" type="presOf" srcId="{F22B7A8F-62DA-4329-9F17-E3A3092B25E1}" destId="{68C82448-85FC-4B64-A584-DA6F3490FBBA}" srcOrd="0" destOrd="0" presId="urn:microsoft.com/office/officeart/2005/8/layout/vProcess5"/>
    <dgm:cxn modelId="{696818B2-23C2-48FC-A393-6803CFB17266}" type="presOf" srcId="{753AF907-517F-4159-8E57-A4E89770A5CE}" destId="{29E6311B-E87E-4372-89F3-B1921BF27A20}" srcOrd="0" destOrd="0" presId="urn:microsoft.com/office/officeart/2005/8/layout/vProcess5"/>
    <dgm:cxn modelId="{BC0699B8-F63C-407B-8E88-D7EE2F57036F}" type="presOf" srcId="{176EA9EE-CBED-40CD-8BC3-AB240F7DF879}" destId="{02B8EF50-8AFF-436E-A726-FAECFC0CEB6D}" srcOrd="0" destOrd="0" presId="urn:microsoft.com/office/officeart/2005/8/layout/vProcess5"/>
    <dgm:cxn modelId="{21761CD5-7B0B-45B4-9A56-61FB2A59C88C}" type="presOf" srcId="{FA721D15-7C56-4302-8107-991AD5EA18DB}" destId="{66FC93EC-C147-4A9C-A0C1-4EFFCA4A6808}" srcOrd="1" destOrd="0" presId="urn:microsoft.com/office/officeart/2005/8/layout/vProcess5"/>
    <dgm:cxn modelId="{B95243E2-4835-4D6C-BDD1-D73418702E36}" type="presOf" srcId="{FA721D15-7C56-4302-8107-991AD5EA18DB}" destId="{66AC826C-3453-44B4-BFB2-4DE37CA864B3}" srcOrd="0" destOrd="0" presId="urn:microsoft.com/office/officeart/2005/8/layout/vProcess5"/>
    <dgm:cxn modelId="{56589E06-FF4C-494C-8C16-31DA1D4BAC49}" type="presParOf" srcId="{313E62B9-B8AF-4CA7-A76F-3278B2175BE3}" destId="{AD7BB7DC-9F9D-4081-842A-859D5F94BF91}" srcOrd="0" destOrd="0" presId="urn:microsoft.com/office/officeart/2005/8/layout/vProcess5"/>
    <dgm:cxn modelId="{B09E099B-126B-41A9-AD0D-CEACA4BEA526}" type="presParOf" srcId="{313E62B9-B8AF-4CA7-A76F-3278B2175BE3}" destId="{E31F4E9D-A9A0-47A9-9225-997881D0546B}" srcOrd="1" destOrd="0" presId="urn:microsoft.com/office/officeart/2005/8/layout/vProcess5"/>
    <dgm:cxn modelId="{ECB4027E-1CED-4C37-8213-841D9B5E0D79}" type="presParOf" srcId="{313E62B9-B8AF-4CA7-A76F-3278B2175BE3}" destId="{55952C77-CB5A-4F82-916F-A744932641A9}" srcOrd="2" destOrd="0" presId="urn:microsoft.com/office/officeart/2005/8/layout/vProcess5"/>
    <dgm:cxn modelId="{44C2C5F8-F351-450D-A2FA-E075E1E4B8D0}" type="presParOf" srcId="{313E62B9-B8AF-4CA7-A76F-3278B2175BE3}" destId="{4DD52A4C-BF68-48FF-8690-81D662DFE826}" srcOrd="3" destOrd="0" presId="urn:microsoft.com/office/officeart/2005/8/layout/vProcess5"/>
    <dgm:cxn modelId="{B584984E-9B51-4473-A485-D2B84CFF703C}" type="presParOf" srcId="{313E62B9-B8AF-4CA7-A76F-3278B2175BE3}" destId="{66AC826C-3453-44B4-BFB2-4DE37CA864B3}" srcOrd="4" destOrd="0" presId="urn:microsoft.com/office/officeart/2005/8/layout/vProcess5"/>
    <dgm:cxn modelId="{ACD358F0-CBBD-4569-AF7D-1C57D63C8C87}" type="presParOf" srcId="{313E62B9-B8AF-4CA7-A76F-3278B2175BE3}" destId="{02B8EF50-8AFF-436E-A726-FAECFC0CEB6D}" srcOrd="5" destOrd="0" presId="urn:microsoft.com/office/officeart/2005/8/layout/vProcess5"/>
    <dgm:cxn modelId="{77DBD704-2C00-4E7B-B5FF-D1480B4E7A0D}" type="presParOf" srcId="{313E62B9-B8AF-4CA7-A76F-3278B2175BE3}" destId="{68C82448-85FC-4B64-A584-DA6F3490FBBA}" srcOrd="6" destOrd="0" presId="urn:microsoft.com/office/officeart/2005/8/layout/vProcess5"/>
    <dgm:cxn modelId="{66977A53-BBC6-4AE3-AA44-C25F2BE2BAF8}" type="presParOf" srcId="{313E62B9-B8AF-4CA7-A76F-3278B2175BE3}" destId="{29E6311B-E87E-4372-89F3-B1921BF27A20}" srcOrd="7" destOrd="0" presId="urn:microsoft.com/office/officeart/2005/8/layout/vProcess5"/>
    <dgm:cxn modelId="{497690B1-8F38-4441-AF00-22BD36DE4556}" type="presParOf" srcId="{313E62B9-B8AF-4CA7-A76F-3278B2175BE3}" destId="{BD3178E7-9FD0-402D-BAFA-548A100B5648}" srcOrd="8" destOrd="0" presId="urn:microsoft.com/office/officeart/2005/8/layout/vProcess5"/>
    <dgm:cxn modelId="{7F9BB537-1308-4450-99A7-A8B7CE8DED7A}" type="presParOf" srcId="{313E62B9-B8AF-4CA7-A76F-3278B2175BE3}" destId="{482785DB-2DBE-4005-B92D-BA800A29057B}" srcOrd="9" destOrd="0" presId="urn:microsoft.com/office/officeart/2005/8/layout/vProcess5"/>
    <dgm:cxn modelId="{F02403FD-21A9-4DAA-95C7-393541CA4317}" type="presParOf" srcId="{313E62B9-B8AF-4CA7-A76F-3278B2175BE3}" destId="{8247A4A4-4046-42B0-85A5-895548D89DBE}" srcOrd="10" destOrd="0" presId="urn:microsoft.com/office/officeart/2005/8/layout/vProcess5"/>
    <dgm:cxn modelId="{7B78F70D-434B-4D4A-A535-1F4DA9766890}" type="presParOf" srcId="{313E62B9-B8AF-4CA7-A76F-3278B2175BE3}" destId="{66FC93EC-C147-4A9C-A0C1-4EFFCA4A680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4357BE-5E83-43B3-8415-8C40CC569541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DF6EF8F-F8E7-4D6E-970F-F8222E199A24}">
      <dgm:prSet/>
      <dgm:spPr/>
      <dgm:t>
        <a:bodyPr/>
        <a:lstStyle/>
        <a:p>
          <a:r>
            <a:rPr lang="en-US" b="1" i="0" dirty="0"/>
            <a:t>Imperative Paradigm:</a:t>
          </a:r>
          <a:endParaRPr lang="en-US" dirty="0"/>
        </a:p>
      </dgm:t>
    </dgm:pt>
    <dgm:pt modelId="{F62472E1-151C-4785-BFAC-5A3EBA02C017}" type="parTrans" cxnId="{DD6C778B-70DC-45B0-8787-604140D6AE12}">
      <dgm:prSet/>
      <dgm:spPr/>
      <dgm:t>
        <a:bodyPr/>
        <a:lstStyle/>
        <a:p>
          <a:endParaRPr lang="en-US"/>
        </a:p>
      </dgm:t>
    </dgm:pt>
    <dgm:pt modelId="{B9C2469F-F676-403C-B354-C7E0F713FCDC}" type="sibTrans" cxnId="{DD6C778B-70DC-45B0-8787-604140D6AE12}">
      <dgm:prSet/>
      <dgm:spPr/>
      <dgm:t>
        <a:bodyPr/>
        <a:lstStyle/>
        <a:p>
          <a:endParaRPr lang="en-US"/>
        </a:p>
      </dgm:t>
    </dgm:pt>
    <dgm:pt modelId="{D3AE3854-6FC0-4992-97AB-1836F6D1D444}">
      <dgm:prSet/>
      <dgm:spPr/>
      <dgm:t>
        <a:bodyPr/>
        <a:lstStyle/>
        <a:p>
          <a:r>
            <a:rPr lang="en-US" b="0" i="0" dirty="0">
              <a:latin typeface="Poppins" panose="00000500000000000000" pitchFamily="2" charset="-94"/>
              <a:cs typeface="Poppins" panose="00000500000000000000" pitchFamily="2" charset="-94"/>
            </a:rPr>
            <a:t>Focuses on describing how a program achieves a goal through a series of statements.</a:t>
          </a:r>
          <a:endParaRPr lang="en-US" dirty="0">
            <a:latin typeface="Poppins" panose="00000500000000000000" pitchFamily="2" charset="-94"/>
            <a:cs typeface="Poppins" panose="00000500000000000000" pitchFamily="2" charset="-94"/>
          </a:endParaRPr>
        </a:p>
      </dgm:t>
    </dgm:pt>
    <dgm:pt modelId="{7AD31459-AEC2-414B-B820-1BE9278F1653}" type="parTrans" cxnId="{3D6226D7-1AFC-4CAF-8B57-1BAE33C5BC22}">
      <dgm:prSet/>
      <dgm:spPr/>
      <dgm:t>
        <a:bodyPr/>
        <a:lstStyle/>
        <a:p>
          <a:endParaRPr lang="en-US"/>
        </a:p>
      </dgm:t>
    </dgm:pt>
    <dgm:pt modelId="{C5FB0411-F3E7-4584-A18F-599A4C78157D}" type="sibTrans" cxnId="{3D6226D7-1AFC-4CAF-8B57-1BAE33C5BC22}">
      <dgm:prSet/>
      <dgm:spPr/>
      <dgm:t>
        <a:bodyPr/>
        <a:lstStyle/>
        <a:p>
          <a:endParaRPr lang="en-US"/>
        </a:p>
      </dgm:t>
    </dgm:pt>
    <dgm:pt modelId="{95B00FDA-9055-4F9C-ABC7-E4E49F23E63B}">
      <dgm:prSet/>
      <dgm:spPr/>
      <dgm:t>
        <a:bodyPr/>
        <a:lstStyle/>
        <a:p>
          <a:r>
            <a:rPr lang="en-US" b="0" i="0" dirty="0">
              <a:latin typeface="Poppins" panose="00000500000000000000" pitchFamily="2" charset="-94"/>
              <a:cs typeface="Poppins" panose="00000500000000000000" pitchFamily="2" charset="-94"/>
            </a:rPr>
            <a:t>Involves changing a program's state via variable modifications, control flow structures (loops, conditionals), and procedure/function calls.</a:t>
          </a:r>
          <a:endParaRPr lang="en-US" dirty="0">
            <a:latin typeface="Poppins" panose="00000500000000000000" pitchFamily="2" charset="-94"/>
            <a:cs typeface="Poppins" panose="00000500000000000000" pitchFamily="2" charset="-94"/>
          </a:endParaRPr>
        </a:p>
      </dgm:t>
    </dgm:pt>
    <dgm:pt modelId="{C5156A53-9BBC-400E-8DB6-2526A7AFDAD3}" type="parTrans" cxnId="{256C5224-38CF-47DE-A119-D5173EC53954}">
      <dgm:prSet/>
      <dgm:spPr/>
      <dgm:t>
        <a:bodyPr/>
        <a:lstStyle/>
        <a:p>
          <a:endParaRPr lang="en-US"/>
        </a:p>
      </dgm:t>
    </dgm:pt>
    <dgm:pt modelId="{EA4077F0-9F44-4D5D-B20C-2F730ADE9306}" type="sibTrans" cxnId="{256C5224-38CF-47DE-A119-D5173EC53954}">
      <dgm:prSet/>
      <dgm:spPr/>
      <dgm:t>
        <a:bodyPr/>
        <a:lstStyle/>
        <a:p>
          <a:endParaRPr lang="en-US"/>
        </a:p>
      </dgm:t>
    </dgm:pt>
    <dgm:pt modelId="{74132404-2AED-4385-AB31-166E1347215C}">
      <dgm:prSet/>
      <dgm:spPr/>
      <dgm:t>
        <a:bodyPr/>
        <a:lstStyle/>
        <a:p>
          <a:r>
            <a:rPr lang="en-US" b="1" i="0"/>
            <a:t>Procedural Nature:</a:t>
          </a:r>
          <a:endParaRPr lang="en-US"/>
        </a:p>
      </dgm:t>
    </dgm:pt>
    <dgm:pt modelId="{CE115F89-E3E4-41DA-9164-FF23BE8ED375}" type="parTrans" cxnId="{B8AAF05D-33FB-4B0B-9B39-B11CAC2B5DB3}">
      <dgm:prSet/>
      <dgm:spPr/>
      <dgm:t>
        <a:bodyPr/>
        <a:lstStyle/>
        <a:p>
          <a:endParaRPr lang="en-US"/>
        </a:p>
      </dgm:t>
    </dgm:pt>
    <dgm:pt modelId="{1B7F4148-A79D-4AC1-86B8-FC2E25EDD2C3}" type="sibTrans" cxnId="{B8AAF05D-33FB-4B0B-9B39-B11CAC2B5DB3}">
      <dgm:prSet/>
      <dgm:spPr/>
      <dgm:t>
        <a:bodyPr/>
        <a:lstStyle/>
        <a:p>
          <a:endParaRPr lang="en-US"/>
        </a:p>
      </dgm:t>
    </dgm:pt>
    <dgm:pt modelId="{2E020CEB-CBA2-4308-A55F-9585B4D96AFC}">
      <dgm:prSet/>
      <dgm:spPr/>
      <dgm:t>
        <a:bodyPr/>
        <a:lstStyle/>
        <a:p>
          <a:r>
            <a:rPr lang="en-US" b="0" i="0" dirty="0">
              <a:latin typeface="Poppins" panose="00000500000000000000" pitchFamily="2" charset="-94"/>
              <a:cs typeface="Poppins" panose="00000500000000000000" pitchFamily="2" charset="-94"/>
            </a:rPr>
            <a:t>Emphasizes organizing code into procedures or routines.</a:t>
          </a:r>
          <a:endParaRPr lang="en-US" dirty="0">
            <a:latin typeface="Poppins" panose="00000500000000000000" pitchFamily="2" charset="-94"/>
            <a:cs typeface="Poppins" panose="00000500000000000000" pitchFamily="2" charset="-94"/>
          </a:endParaRPr>
        </a:p>
      </dgm:t>
    </dgm:pt>
    <dgm:pt modelId="{CA8120FF-3D25-4EF9-AC96-8C253A4F3CF4}" type="parTrans" cxnId="{0BBDB449-B529-4C35-AC7E-700853B78DCD}">
      <dgm:prSet/>
      <dgm:spPr/>
      <dgm:t>
        <a:bodyPr/>
        <a:lstStyle/>
        <a:p>
          <a:endParaRPr lang="en-US"/>
        </a:p>
      </dgm:t>
    </dgm:pt>
    <dgm:pt modelId="{01DAD7BB-B8C9-46D5-B313-92411E2B4279}" type="sibTrans" cxnId="{0BBDB449-B529-4C35-AC7E-700853B78DCD}">
      <dgm:prSet/>
      <dgm:spPr/>
      <dgm:t>
        <a:bodyPr/>
        <a:lstStyle/>
        <a:p>
          <a:endParaRPr lang="en-US"/>
        </a:p>
      </dgm:t>
    </dgm:pt>
    <dgm:pt modelId="{83F5F353-1878-4781-97FF-F0CA82B4188A}">
      <dgm:prSet/>
      <dgm:spPr/>
      <dgm:t>
        <a:bodyPr/>
        <a:lstStyle/>
        <a:p>
          <a:r>
            <a:rPr lang="en-US" b="0" i="0" dirty="0">
              <a:latin typeface="Poppins" panose="00000500000000000000" pitchFamily="2" charset="-94"/>
              <a:cs typeface="Poppins" panose="00000500000000000000" pitchFamily="2" charset="-94"/>
            </a:rPr>
            <a:t>Procedures encapsulate sets of instructions for modular and reusable execution.</a:t>
          </a:r>
          <a:endParaRPr lang="en-US" dirty="0">
            <a:latin typeface="Poppins" panose="00000500000000000000" pitchFamily="2" charset="-94"/>
            <a:cs typeface="Poppins" panose="00000500000000000000" pitchFamily="2" charset="-94"/>
          </a:endParaRPr>
        </a:p>
      </dgm:t>
    </dgm:pt>
    <dgm:pt modelId="{DA515D57-6001-4F14-B625-E561399F6C31}" type="parTrans" cxnId="{F958A31C-F5D6-41E0-AC0F-5EBCF1518B86}">
      <dgm:prSet/>
      <dgm:spPr/>
      <dgm:t>
        <a:bodyPr/>
        <a:lstStyle/>
        <a:p>
          <a:endParaRPr lang="en-US"/>
        </a:p>
      </dgm:t>
    </dgm:pt>
    <dgm:pt modelId="{B2AEF66B-7F99-4A25-AE94-C13FE1578EFE}" type="sibTrans" cxnId="{F958A31C-F5D6-41E0-AC0F-5EBCF1518B86}">
      <dgm:prSet/>
      <dgm:spPr/>
      <dgm:t>
        <a:bodyPr/>
        <a:lstStyle/>
        <a:p>
          <a:endParaRPr lang="en-US"/>
        </a:p>
      </dgm:t>
    </dgm:pt>
    <dgm:pt modelId="{FAB32157-6CE0-4426-9208-0F4F4EB5A5BE}">
      <dgm:prSet/>
      <dgm:spPr/>
      <dgm:t>
        <a:bodyPr/>
        <a:lstStyle/>
        <a:p>
          <a:r>
            <a:rPr lang="en-US" b="0" i="0" dirty="0">
              <a:latin typeface="Poppins" panose="00000500000000000000" pitchFamily="2" charset="-94"/>
              <a:cs typeface="Poppins" panose="00000500000000000000" pitchFamily="2" charset="-94"/>
            </a:rPr>
            <a:t>Promotes code reuse, maintainability, and structured program development.</a:t>
          </a:r>
          <a:endParaRPr lang="en-US" dirty="0">
            <a:latin typeface="Poppins" panose="00000500000000000000" pitchFamily="2" charset="-94"/>
            <a:cs typeface="Poppins" panose="00000500000000000000" pitchFamily="2" charset="-94"/>
          </a:endParaRPr>
        </a:p>
      </dgm:t>
    </dgm:pt>
    <dgm:pt modelId="{620C5414-1E2A-486E-AF4E-24B82A68651C}" type="parTrans" cxnId="{F802159E-D365-407D-9BEA-2CBEA86F428B}">
      <dgm:prSet/>
      <dgm:spPr/>
      <dgm:t>
        <a:bodyPr/>
        <a:lstStyle/>
        <a:p>
          <a:endParaRPr lang="en-US"/>
        </a:p>
      </dgm:t>
    </dgm:pt>
    <dgm:pt modelId="{1A851A66-CEC5-41D6-BAD0-BA9AE99C8892}" type="sibTrans" cxnId="{F802159E-D365-407D-9BEA-2CBEA86F428B}">
      <dgm:prSet/>
      <dgm:spPr/>
      <dgm:t>
        <a:bodyPr/>
        <a:lstStyle/>
        <a:p>
          <a:endParaRPr lang="en-US"/>
        </a:p>
      </dgm:t>
    </dgm:pt>
    <dgm:pt modelId="{6D3057C1-576A-42B4-A509-E1B9078842B2}">
      <dgm:prSet/>
      <dgm:spPr/>
      <dgm:t>
        <a:bodyPr/>
        <a:lstStyle/>
        <a:p>
          <a:r>
            <a:rPr lang="en-US" b="1" i="0"/>
            <a:t>Notable Characteristics:</a:t>
          </a:r>
          <a:endParaRPr lang="en-US"/>
        </a:p>
      </dgm:t>
    </dgm:pt>
    <dgm:pt modelId="{DD888688-7F27-4B2F-8DF5-7DD113AFA1A3}" type="parTrans" cxnId="{315E80FC-A398-497F-A6C1-0021F5F32C5A}">
      <dgm:prSet/>
      <dgm:spPr/>
      <dgm:t>
        <a:bodyPr/>
        <a:lstStyle/>
        <a:p>
          <a:endParaRPr lang="en-US"/>
        </a:p>
      </dgm:t>
    </dgm:pt>
    <dgm:pt modelId="{EE6B1457-194B-4BBB-A69F-A9B25AB6C785}" type="sibTrans" cxnId="{315E80FC-A398-497F-A6C1-0021F5F32C5A}">
      <dgm:prSet/>
      <dgm:spPr/>
      <dgm:t>
        <a:bodyPr/>
        <a:lstStyle/>
        <a:p>
          <a:endParaRPr lang="en-US"/>
        </a:p>
      </dgm:t>
    </dgm:pt>
    <dgm:pt modelId="{6F1924D4-9F50-4E30-AB0E-92476A8F8920}">
      <dgm:prSet/>
      <dgm:spPr/>
      <dgm:t>
        <a:bodyPr/>
        <a:lstStyle/>
        <a:p>
          <a:r>
            <a:rPr lang="en-US" b="0" i="0">
              <a:latin typeface="Poppins" panose="00000500000000000000" pitchFamily="2" charset="-94"/>
              <a:cs typeface="Poppins" panose="00000500000000000000" pitchFamily="2" charset="-94"/>
            </a:rPr>
            <a:t>Lacks features commonly associated with other paradigms.</a:t>
          </a:r>
          <a:endParaRPr lang="en-US">
            <a:latin typeface="Poppins" panose="00000500000000000000" pitchFamily="2" charset="-94"/>
            <a:cs typeface="Poppins" panose="00000500000000000000" pitchFamily="2" charset="-94"/>
          </a:endParaRPr>
        </a:p>
      </dgm:t>
    </dgm:pt>
    <dgm:pt modelId="{B9FA9425-0177-4DB0-9FF5-186B906AF943}" type="parTrans" cxnId="{0646E805-B110-443E-B0E1-9D39D53924C9}">
      <dgm:prSet/>
      <dgm:spPr/>
      <dgm:t>
        <a:bodyPr/>
        <a:lstStyle/>
        <a:p>
          <a:endParaRPr lang="en-US"/>
        </a:p>
      </dgm:t>
    </dgm:pt>
    <dgm:pt modelId="{2D2977C5-28DF-4E38-BFF1-DCFD1A51BAF3}" type="sibTrans" cxnId="{0646E805-B110-443E-B0E1-9D39D53924C9}">
      <dgm:prSet/>
      <dgm:spPr/>
      <dgm:t>
        <a:bodyPr/>
        <a:lstStyle/>
        <a:p>
          <a:endParaRPr lang="en-US"/>
        </a:p>
      </dgm:t>
    </dgm:pt>
    <dgm:pt modelId="{4F2286D0-C162-40FE-9976-6E423FE4C109}">
      <dgm:prSet/>
      <dgm:spPr/>
      <dgm:t>
        <a:bodyPr/>
        <a:lstStyle/>
        <a:p>
          <a:r>
            <a:rPr lang="en-US" b="1" i="0" dirty="0">
              <a:latin typeface="Poppins" panose="00000500000000000000" pitchFamily="2" charset="-94"/>
              <a:cs typeface="Poppins" panose="00000500000000000000" pitchFamily="2" charset="-94"/>
            </a:rPr>
            <a:t>Not a pure object-oriented language.</a:t>
          </a:r>
          <a:endParaRPr lang="en-US" b="1" dirty="0">
            <a:latin typeface="Poppins" panose="00000500000000000000" pitchFamily="2" charset="-94"/>
            <a:cs typeface="Poppins" panose="00000500000000000000" pitchFamily="2" charset="-94"/>
          </a:endParaRPr>
        </a:p>
      </dgm:t>
    </dgm:pt>
    <dgm:pt modelId="{E66BC08C-DBA4-412B-9004-43F3B037C1BD}" type="parTrans" cxnId="{DBF360BA-C9A4-45BB-B77C-E82AC338770B}">
      <dgm:prSet/>
      <dgm:spPr/>
      <dgm:t>
        <a:bodyPr/>
        <a:lstStyle/>
        <a:p>
          <a:endParaRPr lang="en-US"/>
        </a:p>
      </dgm:t>
    </dgm:pt>
    <dgm:pt modelId="{05ECED1C-5E1D-4C71-BEA6-B7D6A07281BC}" type="sibTrans" cxnId="{DBF360BA-C9A4-45BB-B77C-E82AC338770B}">
      <dgm:prSet/>
      <dgm:spPr/>
      <dgm:t>
        <a:bodyPr/>
        <a:lstStyle/>
        <a:p>
          <a:endParaRPr lang="en-US"/>
        </a:p>
      </dgm:t>
    </dgm:pt>
    <dgm:pt modelId="{D456DE12-5DB1-476A-8E35-0D015F19E254}">
      <dgm:prSet/>
      <dgm:spPr/>
      <dgm:t>
        <a:bodyPr/>
        <a:lstStyle/>
        <a:p>
          <a:r>
            <a:rPr lang="en-US" b="0" i="0" dirty="0">
              <a:latin typeface="Poppins" panose="00000500000000000000" pitchFamily="2" charset="-94"/>
              <a:cs typeface="Poppins" panose="00000500000000000000" pitchFamily="2" charset="-94"/>
            </a:rPr>
            <a:t>Absence of built-in support for functional or declarative programming features.</a:t>
          </a:r>
          <a:endParaRPr lang="en-US" dirty="0">
            <a:latin typeface="Poppins" panose="00000500000000000000" pitchFamily="2" charset="-94"/>
            <a:cs typeface="Poppins" panose="00000500000000000000" pitchFamily="2" charset="-94"/>
          </a:endParaRPr>
        </a:p>
      </dgm:t>
    </dgm:pt>
    <dgm:pt modelId="{9A63C758-CCE5-4310-B070-61C458407791}" type="parTrans" cxnId="{20041EE7-1DF7-4BF5-9AA6-EFC85965CF00}">
      <dgm:prSet/>
      <dgm:spPr/>
      <dgm:t>
        <a:bodyPr/>
        <a:lstStyle/>
        <a:p>
          <a:endParaRPr lang="en-US"/>
        </a:p>
      </dgm:t>
    </dgm:pt>
    <dgm:pt modelId="{CE23FA39-5738-4BBF-877E-2F8F52690552}" type="sibTrans" cxnId="{20041EE7-1DF7-4BF5-9AA6-EFC85965CF00}">
      <dgm:prSet/>
      <dgm:spPr/>
      <dgm:t>
        <a:bodyPr/>
        <a:lstStyle/>
        <a:p>
          <a:endParaRPr lang="en-US"/>
        </a:p>
      </dgm:t>
    </dgm:pt>
    <dgm:pt modelId="{48285D05-5DED-4175-8E5E-CE3EA54B71EF}" type="pres">
      <dgm:prSet presAssocID="{F74357BE-5E83-43B3-8415-8C40CC56954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4C7C4C-F755-4EEB-9CA2-D0C2142E3373}" type="pres">
      <dgm:prSet presAssocID="{7DF6EF8F-F8E7-4D6E-970F-F8222E199A24}" presName="root" presStyleCnt="0"/>
      <dgm:spPr/>
    </dgm:pt>
    <dgm:pt modelId="{41FB0D7F-A698-45F8-AA35-96B42C022513}" type="pres">
      <dgm:prSet presAssocID="{7DF6EF8F-F8E7-4D6E-970F-F8222E199A24}" presName="rootComposite" presStyleCnt="0"/>
      <dgm:spPr/>
    </dgm:pt>
    <dgm:pt modelId="{2B5C5B38-3326-4BDA-A9C1-70B5AA1B26B0}" type="pres">
      <dgm:prSet presAssocID="{7DF6EF8F-F8E7-4D6E-970F-F8222E199A24}" presName="rootText" presStyleLbl="node1" presStyleIdx="0" presStyleCnt="3"/>
      <dgm:spPr/>
    </dgm:pt>
    <dgm:pt modelId="{2DBD6412-88A9-4221-A3C0-465EBD4FABC1}" type="pres">
      <dgm:prSet presAssocID="{7DF6EF8F-F8E7-4D6E-970F-F8222E199A24}" presName="rootConnector" presStyleLbl="node1" presStyleIdx="0" presStyleCnt="3"/>
      <dgm:spPr/>
    </dgm:pt>
    <dgm:pt modelId="{A7C31DB4-589B-4458-815C-29AFDEE7A6B8}" type="pres">
      <dgm:prSet presAssocID="{7DF6EF8F-F8E7-4D6E-970F-F8222E199A24}" presName="childShape" presStyleCnt="0"/>
      <dgm:spPr/>
    </dgm:pt>
    <dgm:pt modelId="{A2014831-B14B-4716-A992-3B14839A6147}" type="pres">
      <dgm:prSet presAssocID="{7AD31459-AEC2-414B-B820-1BE9278F1653}" presName="Name13" presStyleLbl="parChTrans1D2" presStyleIdx="0" presStyleCnt="8"/>
      <dgm:spPr/>
    </dgm:pt>
    <dgm:pt modelId="{39BD4DC0-A9F5-4182-B6BB-907482A94549}" type="pres">
      <dgm:prSet presAssocID="{D3AE3854-6FC0-4992-97AB-1836F6D1D444}" presName="childText" presStyleLbl="bgAcc1" presStyleIdx="0" presStyleCnt="8">
        <dgm:presLayoutVars>
          <dgm:bulletEnabled val="1"/>
        </dgm:presLayoutVars>
      </dgm:prSet>
      <dgm:spPr/>
    </dgm:pt>
    <dgm:pt modelId="{32A92BB2-BC2B-4CBE-A7A7-012DDCD9D8E8}" type="pres">
      <dgm:prSet presAssocID="{C5156A53-9BBC-400E-8DB6-2526A7AFDAD3}" presName="Name13" presStyleLbl="parChTrans1D2" presStyleIdx="1" presStyleCnt="8"/>
      <dgm:spPr/>
    </dgm:pt>
    <dgm:pt modelId="{F5D9DF2D-7B54-44A7-B9F6-693794C7DD04}" type="pres">
      <dgm:prSet presAssocID="{95B00FDA-9055-4F9C-ABC7-E4E49F23E63B}" presName="childText" presStyleLbl="bgAcc1" presStyleIdx="1" presStyleCnt="8">
        <dgm:presLayoutVars>
          <dgm:bulletEnabled val="1"/>
        </dgm:presLayoutVars>
      </dgm:prSet>
      <dgm:spPr/>
    </dgm:pt>
    <dgm:pt modelId="{DE10BC48-AC88-4301-86DA-D31A33170FC4}" type="pres">
      <dgm:prSet presAssocID="{74132404-2AED-4385-AB31-166E1347215C}" presName="root" presStyleCnt="0"/>
      <dgm:spPr/>
    </dgm:pt>
    <dgm:pt modelId="{2F83409F-69F2-4BD6-9441-4C730677DA7A}" type="pres">
      <dgm:prSet presAssocID="{74132404-2AED-4385-AB31-166E1347215C}" presName="rootComposite" presStyleCnt="0"/>
      <dgm:spPr/>
    </dgm:pt>
    <dgm:pt modelId="{5755FA3A-E9E0-4A02-9CE5-26B8CE37E762}" type="pres">
      <dgm:prSet presAssocID="{74132404-2AED-4385-AB31-166E1347215C}" presName="rootText" presStyleLbl="node1" presStyleIdx="1" presStyleCnt="3"/>
      <dgm:spPr/>
    </dgm:pt>
    <dgm:pt modelId="{359968BA-9691-48B6-AC57-BB8B17EEF7C1}" type="pres">
      <dgm:prSet presAssocID="{74132404-2AED-4385-AB31-166E1347215C}" presName="rootConnector" presStyleLbl="node1" presStyleIdx="1" presStyleCnt="3"/>
      <dgm:spPr/>
    </dgm:pt>
    <dgm:pt modelId="{17F4E3B1-94C5-4DD8-A6A0-E3B6E84988F9}" type="pres">
      <dgm:prSet presAssocID="{74132404-2AED-4385-AB31-166E1347215C}" presName="childShape" presStyleCnt="0"/>
      <dgm:spPr/>
    </dgm:pt>
    <dgm:pt modelId="{3151A535-8C27-4361-B6ED-CD0699039D51}" type="pres">
      <dgm:prSet presAssocID="{CA8120FF-3D25-4EF9-AC96-8C253A4F3CF4}" presName="Name13" presStyleLbl="parChTrans1D2" presStyleIdx="2" presStyleCnt="8"/>
      <dgm:spPr/>
    </dgm:pt>
    <dgm:pt modelId="{5397FBB9-ED3D-4A12-A776-BBDF04E3F10C}" type="pres">
      <dgm:prSet presAssocID="{2E020CEB-CBA2-4308-A55F-9585B4D96AFC}" presName="childText" presStyleLbl="bgAcc1" presStyleIdx="2" presStyleCnt="8">
        <dgm:presLayoutVars>
          <dgm:bulletEnabled val="1"/>
        </dgm:presLayoutVars>
      </dgm:prSet>
      <dgm:spPr/>
    </dgm:pt>
    <dgm:pt modelId="{2D4F5610-06E0-4384-9613-9680492C7BF4}" type="pres">
      <dgm:prSet presAssocID="{DA515D57-6001-4F14-B625-E561399F6C31}" presName="Name13" presStyleLbl="parChTrans1D2" presStyleIdx="3" presStyleCnt="8"/>
      <dgm:spPr/>
    </dgm:pt>
    <dgm:pt modelId="{FEAACEED-85E9-4460-936A-78A35695A360}" type="pres">
      <dgm:prSet presAssocID="{83F5F353-1878-4781-97FF-F0CA82B4188A}" presName="childText" presStyleLbl="bgAcc1" presStyleIdx="3" presStyleCnt="8">
        <dgm:presLayoutVars>
          <dgm:bulletEnabled val="1"/>
        </dgm:presLayoutVars>
      </dgm:prSet>
      <dgm:spPr/>
    </dgm:pt>
    <dgm:pt modelId="{2A5FC183-E553-445F-8824-61DDDC548259}" type="pres">
      <dgm:prSet presAssocID="{620C5414-1E2A-486E-AF4E-24B82A68651C}" presName="Name13" presStyleLbl="parChTrans1D2" presStyleIdx="4" presStyleCnt="8"/>
      <dgm:spPr/>
    </dgm:pt>
    <dgm:pt modelId="{CEE1C2F2-48A8-4213-8F39-CD8F85259E23}" type="pres">
      <dgm:prSet presAssocID="{FAB32157-6CE0-4426-9208-0F4F4EB5A5BE}" presName="childText" presStyleLbl="bgAcc1" presStyleIdx="4" presStyleCnt="8">
        <dgm:presLayoutVars>
          <dgm:bulletEnabled val="1"/>
        </dgm:presLayoutVars>
      </dgm:prSet>
      <dgm:spPr/>
    </dgm:pt>
    <dgm:pt modelId="{C760FFE1-D13E-4190-90A1-D06BA871C68B}" type="pres">
      <dgm:prSet presAssocID="{6D3057C1-576A-42B4-A509-E1B9078842B2}" presName="root" presStyleCnt="0"/>
      <dgm:spPr/>
    </dgm:pt>
    <dgm:pt modelId="{A1033E91-B565-4DD9-B580-5E77E70623AA}" type="pres">
      <dgm:prSet presAssocID="{6D3057C1-576A-42B4-A509-E1B9078842B2}" presName="rootComposite" presStyleCnt="0"/>
      <dgm:spPr/>
    </dgm:pt>
    <dgm:pt modelId="{A78D5B7E-2016-4061-A9F4-DF3DB18AE633}" type="pres">
      <dgm:prSet presAssocID="{6D3057C1-576A-42B4-A509-E1B9078842B2}" presName="rootText" presStyleLbl="node1" presStyleIdx="2" presStyleCnt="3"/>
      <dgm:spPr/>
    </dgm:pt>
    <dgm:pt modelId="{045DD06B-8E64-4FFB-A368-9C62BE27C127}" type="pres">
      <dgm:prSet presAssocID="{6D3057C1-576A-42B4-A509-E1B9078842B2}" presName="rootConnector" presStyleLbl="node1" presStyleIdx="2" presStyleCnt="3"/>
      <dgm:spPr/>
    </dgm:pt>
    <dgm:pt modelId="{D32941CB-B11A-41B2-B9E3-EEEDB243D6F4}" type="pres">
      <dgm:prSet presAssocID="{6D3057C1-576A-42B4-A509-E1B9078842B2}" presName="childShape" presStyleCnt="0"/>
      <dgm:spPr/>
    </dgm:pt>
    <dgm:pt modelId="{CAF434CA-4962-4504-908E-75204FEFB315}" type="pres">
      <dgm:prSet presAssocID="{B9FA9425-0177-4DB0-9FF5-186B906AF943}" presName="Name13" presStyleLbl="parChTrans1D2" presStyleIdx="5" presStyleCnt="8"/>
      <dgm:spPr/>
    </dgm:pt>
    <dgm:pt modelId="{9FA11572-4AA1-4AD6-AD3F-C6EDA3848C4D}" type="pres">
      <dgm:prSet presAssocID="{6F1924D4-9F50-4E30-AB0E-92476A8F8920}" presName="childText" presStyleLbl="bgAcc1" presStyleIdx="5" presStyleCnt="8">
        <dgm:presLayoutVars>
          <dgm:bulletEnabled val="1"/>
        </dgm:presLayoutVars>
      </dgm:prSet>
      <dgm:spPr/>
    </dgm:pt>
    <dgm:pt modelId="{81894ADA-1ECA-4B3E-B4B3-49386A0C5DA6}" type="pres">
      <dgm:prSet presAssocID="{E66BC08C-DBA4-412B-9004-43F3B037C1BD}" presName="Name13" presStyleLbl="parChTrans1D2" presStyleIdx="6" presStyleCnt="8"/>
      <dgm:spPr/>
    </dgm:pt>
    <dgm:pt modelId="{A720E971-C467-440C-8F07-55E5F17C8A12}" type="pres">
      <dgm:prSet presAssocID="{4F2286D0-C162-40FE-9976-6E423FE4C109}" presName="childText" presStyleLbl="bgAcc1" presStyleIdx="6" presStyleCnt="8">
        <dgm:presLayoutVars>
          <dgm:bulletEnabled val="1"/>
        </dgm:presLayoutVars>
      </dgm:prSet>
      <dgm:spPr/>
    </dgm:pt>
    <dgm:pt modelId="{2A2657CA-BFB5-44E3-A8EC-E7D995F00E6E}" type="pres">
      <dgm:prSet presAssocID="{9A63C758-CCE5-4310-B070-61C458407791}" presName="Name13" presStyleLbl="parChTrans1D2" presStyleIdx="7" presStyleCnt="8"/>
      <dgm:spPr/>
    </dgm:pt>
    <dgm:pt modelId="{8AE6AC4C-A4F3-44E0-90B1-0CD22BD566C4}" type="pres">
      <dgm:prSet presAssocID="{D456DE12-5DB1-476A-8E35-0D015F19E254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0646E805-B110-443E-B0E1-9D39D53924C9}" srcId="{6D3057C1-576A-42B4-A509-E1B9078842B2}" destId="{6F1924D4-9F50-4E30-AB0E-92476A8F8920}" srcOrd="0" destOrd="0" parTransId="{B9FA9425-0177-4DB0-9FF5-186B906AF943}" sibTransId="{2D2977C5-28DF-4E38-BFF1-DCFD1A51BAF3}"/>
    <dgm:cxn modelId="{85848814-3372-4F0F-9643-BBF0E2FDE73F}" type="presOf" srcId="{D3AE3854-6FC0-4992-97AB-1836F6D1D444}" destId="{39BD4DC0-A9F5-4182-B6BB-907482A94549}" srcOrd="0" destOrd="0" presId="urn:microsoft.com/office/officeart/2005/8/layout/hierarchy3"/>
    <dgm:cxn modelId="{F958A31C-F5D6-41E0-AC0F-5EBCF1518B86}" srcId="{74132404-2AED-4385-AB31-166E1347215C}" destId="{83F5F353-1878-4781-97FF-F0CA82B4188A}" srcOrd="1" destOrd="0" parTransId="{DA515D57-6001-4F14-B625-E561399F6C31}" sibTransId="{B2AEF66B-7F99-4A25-AE94-C13FE1578EFE}"/>
    <dgm:cxn modelId="{806AEF1C-0FA4-4855-8C23-4E6AFA9436E7}" type="presOf" srcId="{6F1924D4-9F50-4E30-AB0E-92476A8F8920}" destId="{9FA11572-4AA1-4AD6-AD3F-C6EDA3848C4D}" srcOrd="0" destOrd="0" presId="urn:microsoft.com/office/officeart/2005/8/layout/hierarchy3"/>
    <dgm:cxn modelId="{256C5224-38CF-47DE-A119-D5173EC53954}" srcId="{7DF6EF8F-F8E7-4D6E-970F-F8222E199A24}" destId="{95B00FDA-9055-4F9C-ABC7-E4E49F23E63B}" srcOrd="1" destOrd="0" parTransId="{C5156A53-9BBC-400E-8DB6-2526A7AFDAD3}" sibTransId="{EA4077F0-9F44-4D5D-B20C-2F730ADE9306}"/>
    <dgm:cxn modelId="{DD19E424-F889-41CB-B856-E27A677FD146}" type="presOf" srcId="{7DF6EF8F-F8E7-4D6E-970F-F8222E199A24}" destId="{2B5C5B38-3326-4BDA-A9C1-70B5AA1B26B0}" srcOrd="0" destOrd="0" presId="urn:microsoft.com/office/officeart/2005/8/layout/hierarchy3"/>
    <dgm:cxn modelId="{9FBA0D29-9C87-4D77-A583-B91A61EBD600}" type="presOf" srcId="{D456DE12-5DB1-476A-8E35-0D015F19E254}" destId="{8AE6AC4C-A4F3-44E0-90B1-0CD22BD566C4}" srcOrd="0" destOrd="0" presId="urn:microsoft.com/office/officeart/2005/8/layout/hierarchy3"/>
    <dgm:cxn modelId="{1BA4502D-E72A-4DD7-BF19-E051BFBB7E8F}" type="presOf" srcId="{C5156A53-9BBC-400E-8DB6-2526A7AFDAD3}" destId="{32A92BB2-BC2B-4CBE-A7A7-012DDCD9D8E8}" srcOrd="0" destOrd="0" presId="urn:microsoft.com/office/officeart/2005/8/layout/hierarchy3"/>
    <dgm:cxn modelId="{660E6A31-5F57-481B-A180-D0E3C7DE932A}" type="presOf" srcId="{9A63C758-CCE5-4310-B070-61C458407791}" destId="{2A2657CA-BFB5-44E3-A8EC-E7D995F00E6E}" srcOrd="0" destOrd="0" presId="urn:microsoft.com/office/officeart/2005/8/layout/hierarchy3"/>
    <dgm:cxn modelId="{578EB73E-E7BE-4D2E-B519-6C2E24CD66E9}" type="presOf" srcId="{FAB32157-6CE0-4426-9208-0F4F4EB5A5BE}" destId="{CEE1C2F2-48A8-4213-8F39-CD8F85259E23}" srcOrd="0" destOrd="0" presId="urn:microsoft.com/office/officeart/2005/8/layout/hierarchy3"/>
    <dgm:cxn modelId="{B8AAF05D-33FB-4B0B-9B39-B11CAC2B5DB3}" srcId="{F74357BE-5E83-43B3-8415-8C40CC569541}" destId="{74132404-2AED-4385-AB31-166E1347215C}" srcOrd="1" destOrd="0" parTransId="{CE115F89-E3E4-41DA-9164-FF23BE8ED375}" sibTransId="{1B7F4148-A79D-4AC1-86B8-FC2E25EDD2C3}"/>
    <dgm:cxn modelId="{0ACC9544-001B-46B8-B970-C284A7671CD4}" type="presOf" srcId="{4F2286D0-C162-40FE-9976-6E423FE4C109}" destId="{A720E971-C467-440C-8F07-55E5F17C8A12}" srcOrd="0" destOrd="0" presId="urn:microsoft.com/office/officeart/2005/8/layout/hierarchy3"/>
    <dgm:cxn modelId="{0BBDB449-B529-4C35-AC7E-700853B78DCD}" srcId="{74132404-2AED-4385-AB31-166E1347215C}" destId="{2E020CEB-CBA2-4308-A55F-9585B4D96AFC}" srcOrd="0" destOrd="0" parTransId="{CA8120FF-3D25-4EF9-AC96-8C253A4F3CF4}" sibTransId="{01DAD7BB-B8C9-46D5-B313-92411E2B4279}"/>
    <dgm:cxn modelId="{9F3C214A-F5E8-460D-8893-5C93B7D3B54B}" type="presOf" srcId="{B9FA9425-0177-4DB0-9FF5-186B906AF943}" destId="{CAF434CA-4962-4504-908E-75204FEFB315}" srcOrd="0" destOrd="0" presId="urn:microsoft.com/office/officeart/2005/8/layout/hierarchy3"/>
    <dgm:cxn modelId="{4755BC6D-AFB2-4B6A-B905-9CEF5869FA20}" type="presOf" srcId="{74132404-2AED-4385-AB31-166E1347215C}" destId="{5755FA3A-E9E0-4A02-9CE5-26B8CE37E762}" srcOrd="0" destOrd="0" presId="urn:microsoft.com/office/officeart/2005/8/layout/hierarchy3"/>
    <dgm:cxn modelId="{4FE8C676-57F1-4E6D-88FD-0DBCD927D0BE}" type="presOf" srcId="{6D3057C1-576A-42B4-A509-E1B9078842B2}" destId="{045DD06B-8E64-4FFB-A368-9C62BE27C127}" srcOrd="1" destOrd="0" presId="urn:microsoft.com/office/officeart/2005/8/layout/hierarchy3"/>
    <dgm:cxn modelId="{DD6C778B-70DC-45B0-8787-604140D6AE12}" srcId="{F74357BE-5E83-43B3-8415-8C40CC569541}" destId="{7DF6EF8F-F8E7-4D6E-970F-F8222E199A24}" srcOrd="0" destOrd="0" parTransId="{F62472E1-151C-4785-BFAC-5A3EBA02C017}" sibTransId="{B9C2469F-F676-403C-B354-C7E0F713FCDC}"/>
    <dgm:cxn modelId="{9EA9F299-812E-496E-ACF6-79658FC74124}" type="presOf" srcId="{7DF6EF8F-F8E7-4D6E-970F-F8222E199A24}" destId="{2DBD6412-88A9-4221-A3C0-465EBD4FABC1}" srcOrd="1" destOrd="0" presId="urn:microsoft.com/office/officeart/2005/8/layout/hierarchy3"/>
    <dgm:cxn modelId="{ED5F549B-EACA-46FB-8FB8-658B05143199}" type="presOf" srcId="{74132404-2AED-4385-AB31-166E1347215C}" destId="{359968BA-9691-48B6-AC57-BB8B17EEF7C1}" srcOrd="1" destOrd="0" presId="urn:microsoft.com/office/officeart/2005/8/layout/hierarchy3"/>
    <dgm:cxn modelId="{F802159E-D365-407D-9BEA-2CBEA86F428B}" srcId="{74132404-2AED-4385-AB31-166E1347215C}" destId="{FAB32157-6CE0-4426-9208-0F4F4EB5A5BE}" srcOrd="2" destOrd="0" parTransId="{620C5414-1E2A-486E-AF4E-24B82A68651C}" sibTransId="{1A851A66-CEC5-41D6-BAD0-BA9AE99C8892}"/>
    <dgm:cxn modelId="{E08288A1-191A-436A-8978-3530345690D7}" type="presOf" srcId="{DA515D57-6001-4F14-B625-E561399F6C31}" destId="{2D4F5610-06E0-4384-9613-9680492C7BF4}" srcOrd="0" destOrd="0" presId="urn:microsoft.com/office/officeart/2005/8/layout/hierarchy3"/>
    <dgm:cxn modelId="{51FC4DAE-9E56-4078-99EF-DFF634293B65}" type="presOf" srcId="{620C5414-1E2A-486E-AF4E-24B82A68651C}" destId="{2A5FC183-E553-445F-8824-61DDDC548259}" srcOrd="0" destOrd="0" presId="urn:microsoft.com/office/officeart/2005/8/layout/hierarchy3"/>
    <dgm:cxn modelId="{FB2D4CB8-672D-4BF8-A483-0A8C4C8B5C6E}" type="presOf" srcId="{E66BC08C-DBA4-412B-9004-43F3B037C1BD}" destId="{81894ADA-1ECA-4B3E-B4B3-49386A0C5DA6}" srcOrd="0" destOrd="0" presId="urn:microsoft.com/office/officeart/2005/8/layout/hierarchy3"/>
    <dgm:cxn modelId="{AC29B6B8-430A-43A5-AC83-14B4816571C2}" type="presOf" srcId="{7AD31459-AEC2-414B-B820-1BE9278F1653}" destId="{A2014831-B14B-4716-A992-3B14839A6147}" srcOrd="0" destOrd="0" presId="urn:microsoft.com/office/officeart/2005/8/layout/hierarchy3"/>
    <dgm:cxn modelId="{DBF360BA-C9A4-45BB-B77C-E82AC338770B}" srcId="{6D3057C1-576A-42B4-A509-E1B9078842B2}" destId="{4F2286D0-C162-40FE-9976-6E423FE4C109}" srcOrd="1" destOrd="0" parTransId="{E66BC08C-DBA4-412B-9004-43F3B037C1BD}" sibTransId="{05ECED1C-5E1D-4C71-BEA6-B7D6A07281BC}"/>
    <dgm:cxn modelId="{0F49CBC5-EB8F-4E34-940A-09EA562915E6}" type="presOf" srcId="{6D3057C1-576A-42B4-A509-E1B9078842B2}" destId="{A78D5B7E-2016-4061-A9F4-DF3DB18AE633}" srcOrd="0" destOrd="0" presId="urn:microsoft.com/office/officeart/2005/8/layout/hierarchy3"/>
    <dgm:cxn modelId="{3D6226D7-1AFC-4CAF-8B57-1BAE33C5BC22}" srcId="{7DF6EF8F-F8E7-4D6E-970F-F8222E199A24}" destId="{D3AE3854-6FC0-4992-97AB-1836F6D1D444}" srcOrd="0" destOrd="0" parTransId="{7AD31459-AEC2-414B-B820-1BE9278F1653}" sibTransId="{C5FB0411-F3E7-4584-A18F-599A4C78157D}"/>
    <dgm:cxn modelId="{D0678DDD-0E82-4674-BA96-0669A96155BF}" type="presOf" srcId="{F74357BE-5E83-43B3-8415-8C40CC569541}" destId="{48285D05-5DED-4175-8E5E-CE3EA54B71EF}" srcOrd="0" destOrd="0" presId="urn:microsoft.com/office/officeart/2005/8/layout/hierarchy3"/>
    <dgm:cxn modelId="{20041EE7-1DF7-4BF5-9AA6-EFC85965CF00}" srcId="{6D3057C1-576A-42B4-A509-E1B9078842B2}" destId="{D456DE12-5DB1-476A-8E35-0D015F19E254}" srcOrd="2" destOrd="0" parTransId="{9A63C758-CCE5-4310-B070-61C458407791}" sibTransId="{CE23FA39-5738-4BBF-877E-2F8F52690552}"/>
    <dgm:cxn modelId="{C4DAB5EB-23C7-494E-BED0-F13475BD6DD1}" type="presOf" srcId="{95B00FDA-9055-4F9C-ABC7-E4E49F23E63B}" destId="{F5D9DF2D-7B54-44A7-B9F6-693794C7DD04}" srcOrd="0" destOrd="0" presId="urn:microsoft.com/office/officeart/2005/8/layout/hierarchy3"/>
    <dgm:cxn modelId="{64279DF4-7B10-4286-A1A2-264A2BEF0E2C}" type="presOf" srcId="{2E020CEB-CBA2-4308-A55F-9585B4D96AFC}" destId="{5397FBB9-ED3D-4A12-A776-BBDF04E3F10C}" srcOrd="0" destOrd="0" presId="urn:microsoft.com/office/officeart/2005/8/layout/hierarchy3"/>
    <dgm:cxn modelId="{8891E7F4-D251-42CB-B2B2-5A6A30766F9D}" type="presOf" srcId="{83F5F353-1878-4781-97FF-F0CA82B4188A}" destId="{FEAACEED-85E9-4460-936A-78A35695A360}" srcOrd="0" destOrd="0" presId="urn:microsoft.com/office/officeart/2005/8/layout/hierarchy3"/>
    <dgm:cxn modelId="{D919B7F8-9B7E-40FE-B469-4BFBDDE7731A}" type="presOf" srcId="{CA8120FF-3D25-4EF9-AC96-8C253A4F3CF4}" destId="{3151A535-8C27-4361-B6ED-CD0699039D51}" srcOrd="0" destOrd="0" presId="urn:microsoft.com/office/officeart/2005/8/layout/hierarchy3"/>
    <dgm:cxn modelId="{315E80FC-A398-497F-A6C1-0021F5F32C5A}" srcId="{F74357BE-5E83-43B3-8415-8C40CC569541}" destId="{6D3057C1-576A-42B4-A509-E1B9078842B2}" srcOrd="2" destOrd="0" parTransId="{DD888688-7F27-4B2F-8DF5-7DD113AFA1A3}" sibTransId="{EE6B1457-194B-4BBB-A69F-A9B25AB6C785}"/>
    <dgm:cxn modelId="{EE6FE99D-68BF-463B-B2B3-DA0D959830C1}" type="presParOf" srcId="{48285D05-5DED-4175-8E5E-CE3EA54B71EF}" destId="{374C7C4C-F755-4EEB-9CA2-D0C2142E3373}" srcOrd="0" destOrd="0" presId="urn:microsoft.com/office/officeart/2005/8/layout/hierarchy3"/>
    <dgm:cxn modelId="{3139A1D5-93EE-427E-B313-A49BCEB8B29D}" type="presParOf" srcId="{374C7C4C-F755-4EEB-9CA2-D0C2142E3373}" destId="{41FB0D7F-A698-45F8-AA35-96B42C022513}" srcOrd="0" destOrd="0" presId="urn:microsoft.com/office/officeart/2005/8/layout/hierarchy3"/>
    <dgm:cxn modelId="{88D02EEF-3DBF-42B1-98A7-F429520658C8}" type="presParOf" srcId="{41FB0D7F-A698-45F8-AA35-96B42C022513}" destId="{2B5C5B38-3326-4BDA-A9C1-70B5AA1B26B0}" srcOrd="0" destOrd="0" presId="urn:microsoft.com/office/officeart/2005/8/layout/hierarchy3"/>
    <dgm:cxn modelId="{77340235-F4C5-4808-9E70-5EC6E93917F3}" type="presParOf" srcId="{41FB0D7F-A698-45F8-AA35-96B42C022513}" destId="{2DBD6412-88A9-4221-A3C0-465EBD4FABC1}" srcOrd="1" destOrd="0" presId="urn:microsoft.com/office/officeart/2005/8/layout/hierarchy3"/>
    <dgm:cxn modelId="{D3F40CA4-5744-4028-A851-37F04ED2C253}" type="presParOf" srcId="{374C7C4C-F755-4EEB-9CA2-D0C2142E3373}" destId="{A7C31DB4-589B-4458-815C-29AFDEE7A6B8}" srcOrd="1" destOrd="0" presId="urn:microsoft.com/office/officeart/2005/8/layout/hierarchy3"/>
    <dgm:cxn modelId="{BD7F6257-3DA5-4BDB-ABB0-BBA54A0F61B7}" type="presParOf" srcId="{A7C31DB4-589B-4458-815C-29AFDEE7A6B8}" destId="{A2014831-B14B-4716-A992-3B14839A6147}" srcOrd="0" destOrd="0" presId="urn:microsoft.com/office/officeart/2005/8/layout/hierarchy3"/>
    <dgm:cxn modelId="{F18DBE19-EF03-4413-B421-281058964F1C}" type="presParOf" srcId="{A7C31DB4-589B-4458-815C-29AFDEE7A6B8}" destId="{39BD4DC0-A9F5-4182-B6BB-907482A94549}" srcOrd="1" destOrd="0" presId="urn:microsoft.com/office/officeart/2005/8/layout/hierarchy3"/>
    <dgm:cxn modelId="{392BD8E0-72A3-4076-8649-29E9F0D9815D}" type="presParOf" srcId="{A7C31DB4-589B-4458-815C-29AFDEE7A6B8}" destId="{32A92BB2-BC2B-4CBE-A7A7-012DDCD9D8E8}" srcOrd="2" destOrd="0" presId="urn:microsoft.com/office/officeart/2005/8/layout/hierarchy3"/>
    <dgm:cxn modelId="{F1DEB2C4-A93D-4D98-B305-8140EC6CF69A}" type="presParOf" srcId="{A7C31DB4-589B-4458-815C-29AFDEE7A6B8}" destId="{F5D9DF2D-7B54-44A7-B9F6-693794C7DD04}" srcOrd="3" destOrd="0" presId="urn:microsoft.com/office/officeart/2005/8/layout/hierarchy3"/>
    <dgm:cxn modelId="{678F80FE-459D-47BA-8A16-EC10423DF88B}" type="presParOf" srcId="{48285D05-5DED-4175-8E5E-CE3EA54B71EF}" destId="{DE10BC48-AC88-4301-86DA-D31A33170FC4}" srcOrd="1" destOrd="0" presId="urn:microsoft.com/office/officeart/2005/8/layout/hierarchy3"/>
    <dgm:cxn modelId="{F14F406A-4D60-4A78-9A7C-BB116164EE27}" type="presParOf" srcId="{DE10BC48-AC88-4301-86DA-D31A33170FC4}" destId="{2F83409F-69F2-4BD6-9441-4C730677DA7A}" srcOrd="0" destOrd="0" presId="urn:microsoft.com/office/officeart/2005/8/layout/hierarchy3"/>
    <dgm:cxn modelId="{B88A5F8E-9B7F-4F49-BDEF-8194F991D2DF}" type="presParOf" srcId="{2F83409F-69F2-4BD6-9441-4C730677DA7A}" destId="{5755FA3A-E9E0-4A02-9CE5-26B8CE37E762}" srcOrd="0" destOrd="0" presId="urn:microsoft.com/office/officeart/2005/8/layout/hierarchy3"/>
    <dgm:cxn modelId="{EAFC03B1-2511-485C-8F7E-9F32A78CC8B2}" type="presParOf" srcId="{2F83409F-69F2-4BD6-9441-4C730677DA7A}" destId="{359968BA-9691-48B6-AC57-BB8B17EEF7C1}" srcOrd="1" destOrd="0" presId="urn:microsoft.com/office/officeart/2005/8/layout/hierarchy3"/>
    <dgm:cxn modelId="{B95CC4EB-E69F-45D5-BAA1-77CC5BC40BAC}" type="presParOf" srcId="{DE10BC48-AC88-4301-86DA-D31A33170FC4}" destId="{17F4E3B1-94C5-4DD8-A6A0-E3B6E84988F9}" srcOrd="1" destOrd="0" presId="urn:microsoft.com/office/officeart/2005/8/layout/hierarchy3"/>
    <dgm:cxn modelId="{CF370E30-A700-4198-9B29-36881C783157}" type="presParOf" srcId="{17F4E3B1-94C5-4DD8-A6A0-E3B6E84988F9}" destId="{3151A535-8C27-4361-B6ED-CD0699039D51}" srcOrd="0" destOrd="0" presId="urn:microsoft.com/office/officeart/2005/8/layout/hierarchy3"/>
    <dgm:cxn modelId="{A43D1C88-508B-4DF7-A8B5-5EE1E383D5C2}" type="presParOf" srcId="{17F4E3B1-94C5-4DD8-A6A0-E3B6E84988F9}" destId="{5397FBB9-ED3D-4A12-A776-BBDF04E3F10C}" srcOrd="1" destOrd="0" presId="urn:microsoft.com/office/officeart/2005/8/layout/hierarchy3"/>
    <dgm:cxn modelId="{9E440A82-A184-40F2-98B0-E9B343AC9CA8}" type="presParOf" srcId="{17F4E3B1-94C5-4DD8-A6A0-E3B6E84988F9}" destId="{2D4F5610-06E0-4384-9613-9680492C7BF4}" srcOrd="2" destOrd="0" presId="urn:microsoft.com/office/officeart/2005/8/layout/hierarchy3"/>
    <dgm:cxn modelId="{05FB9C50-B3F6-4349-864F-CD684F57021E}" type="presParOf" srcId="{17F4E3B1-94C5-4DD8-A6A0-E3B6E84988F9}" destId="{FEAACEED-85E9-4460-936A-78A35695A360}" srcOrd="3" destOrd="0" presId="urn:microsoft.com/office/officeart/2005/8/layout/hierarchy3"/>
    <dgm:cxn modelId="{AC50BE5C-922B-40E3-A78E-42424284D0A7}" type="presParOf" srcId="{17F4E3B1-94C5-4DD8-A6A0-E3B6E84988F9}" destId="{2A5FC183-E553-445F-8824-61DDDC548259}" srcOrd="4" destOrd="0" presId="urn:microsoft.com/office/officeart/2005/8/layout/hierarchy3"/>
    <dgm:cxn modelId="{0E819B7F-3B2E-4EAF-B484-4EFA6ED2DBFD}" type="presParOf" srcId="{17F4E3B1-94C5-4DD8-A6A0-E3B6E84988F9}" destId="{CEE1C2F2-48A8-4213-8F39-CD8F85259E23}" srcOrd="5" destOrd="0" presId="urn:microsoft.com/office/officeart/2005/8/layout/hierarchy3"/>
    <dgm:cxn modelId="{E3828308-A5D6-4798-A2FE-069E7A6EE23D}" type="presParOf" srcId="{48285D05-5DED-4175-8E5E-CE3EA54B71EF}" destId="{C760FFE1-D13E-4190-90A1-D06BA871C68B}" srcOrd="2" destOrd="0" presId="urn:microsoft.com/office/officeart/2005/8/layout/hierarchy3"/>
    <dgm:cxn modelId="{A6DB8BF9-A360-4EBA-BD31-093EC6AEA51F}" type="presParOf" srcId="{C760FFE1-D13E-4190-90A1-D06BA871C68B}" destId="{A1033E91-B565-4DD9-B580-5E77E70623AA}" srcOrd="0" destOrd="0" presId="urn:microsoft.com/office/officeart/2005/8/layout/hierarchy3"/>
    <dgm:cxn modelId="{7F7EA991-C508-47B7-9E0E-7521568BB15F}" type="presParOf" srcId="{A1033E91-B565-4DD9-B580-5E77E70623AA}" destId="{A78D5B7E-2016-4061-A9F4-DF3DB18AE633}" srcOrd="0" destOrd="0" presId="urn:microsoft.com/office/officeart/2005/8/layout/hierarchy3"/>
    <dgm:cxn modelId="{1EB6F149-8612-4E72-A391-E3ABDC9C33F1}" type="presParOf" srcId="{A1033E91-B565-4DD9-B580-5E77E70623AA}" destId="{045DD06B-8E64-4FFB-A368-9C62BE27C127}" srcOrd="1" destOrd="0" presId="urn:microsoft.com/office/officeart/2005/8/layout/hierarchy3"/>
    <dgm:cxn modelId="{0B8E6DB0-8DC3-4C41-991B-69B3E32CAE1B}" type="presParOf" srcId="{C760FFE1-D13E-4190-90A1-D06BA871C68B}" destId="{D32941CB-B11A-41B2-B9E3-EEEDB243D6F4}" srcOrd="1" destOrd="0" presId="urn:microsoft.com/office/officeart/2005/8/layout/hierarchy3"/>
    <dgm:cxn modelId="{2AF49C58-7177-4953-8A77-3649F6E83B1F}" type="presParOf" srcId="{D32941CB-B11A-41B2-B9E3-EEEDB243D6F4}" destId="{CAF434CA-4962-4504-908E-75204FEFB315}" srcOrd="0" destOrd="0" presId="urn:microsoft.com/office/officeart/2005/8/layout/hierarchy3"/>
    <dgm:cxn modelId="{98D3B06D-7BED-4229-A9C2-BC155452F3B4}" type="presParOf" srcId="{D32941CB-B11A-41B2-B9E3-EEEDB243D6F4}" destId="{9FA11572-4AA1-4AD6-AD3F-C6EDA3848C4D}" srcOrd="1" destOrd="0" presId="urn:microsoft.com/office/officeart/2005/8/layout/hierarchy3"/>
    <dgm:cxn modelId="{E12A51C5-A4E5-4CC3-9BB2-740B3FCB79E7}" type="presParOf" srcId="{D32941CB-B11A-41B2-B9E3-EEEDB243D6F4}" destId="{81894ADA-1ECA-4B3E-B4B3-49386A0C5DA6}" srcOrd="2" destOrd="0" presId="urn:microsoft.com/office/officeart/2005/8/layout/hierarchy3"/>
    <dgm:cxn modelId="{EC79BA3D-50CF-4AFF-9598-5F0829D726E9}" type="presParOf" srcId="{D32941CB-B11A-41B2-B9E3-EEEDB243D6F4}" destId="{A720E971-C467-440C-8F07-55E5F17C8A12}" srcOrd="3" destOrd="0" presId="urn:microsoft.com/office/officeart/2005/8/layout/hierarchy3"/>
    <dgm:cxn modelId="{F43A2E22-7FDE-46D6-A474-DABBD4ED47A4}" type="presParOf" srcId="{D32941CB-B11A-41B2-B9E3-EEEDB243D6F4}" destId="{2A2657CA-BFB5-44E3-A8EC-E7D995F00E6E}" srcOrd="4" destOrd="0" presId="urn:microsoft.com/office/officeart/2005/8/layout/hierarchy3"/>
    <dgm:cxn modelId="{2418F617-EC2D-4825-8ED9-5D36E675FF69}" type="presParOf" srcId="{D32941CB-B11A-41B2-B9E3-EEEDB243D6F4}" destId="{8AE6AC4C-A4F3-44E0-90B1-0CD22BD566C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FE8CF0-8E75-41F3-9CD1-D9F46C4781CB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16EDC2B-45B8-4421-BE5C-238B7445B0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i="0" cap="none" dirty="0">
              <a:latin typeface="Poppins" panose="00000500000000000000" pitchFamily="2" charset="-94"/>
              <a:cs typeface="Poppins" panose="00000500000000000000" pitchFamily="2" charset="-94"/>
            </a:rPr>
            <a:t>Implementation Method:</a:t>
          </a:r>
          <a:endParaRPr lang="tr-TR" sz="1400" b="1" i="0" cap="none" dirty="0">
            <a:latin typeface="Poppins" panose="00000500000000000000" pitchFamily="2" charset="-94"/>
            <a:cs typeface="Poppins" panose="00000500000000000000" pitchFamily="2" charset="-94"/>
          </a:endParaRPr>
        </a:p>
        <a:p>
          <a:pPr>
            <a:lnSpc>
              <a:spcPct val="100000"/>
            </a:lnSpc>
            <a:defRPr cap="all"/>
          </a:pPr>
          <a:r>
            <a:rPr lang="en-US" sz="1200" b="0" i="0" cap="none" dirty="0">
              <a:latin typeface="Poppins" panose="00000500000000000000" pitchFamily="2" charset="-94"/>
              <a:cs typeface="Poppins" panose="00000500000000000000" pitchFamily="2" charset="-94"/>
            </a:rPr>
            <a:t> </a:t>
          </a:r>
          <a:r>
            <a:rPr lang="tr-TR" sz="1200" b="0" i="0" cap="none" dirty="0">
              <a:latin typeface="Poppins" panose="00000500000000000000" pitchFamily="2" charset="-94"/>
              <a:cs typeface="Poppins" panose="00000500000000000000" pitchFamily="2" charset="-94"/>
            </a:rPr>
            <a:t>E</a:t>
          </a:r>
          <a:r>
            <a:rPr lang="en-US" sz="1200" b="0" i="0" cap="none" dirty="0" err="1">
              <a:latin typeface="Poppins" panose="00000500000000000000" pitchFamily="2" charset="-94"/>
              <a:cs typeface="Poppins" panose="00000500000000000000" pitchFamily="2" charset="-94"/>
            </a:rPr>
            <a:t>uphoria</a:t>
          </a:r>
          <a:r>
            <a:rPr lang="en-US" sz="1200" b="0" i="0" cap="none" dirty="0">
              <a:latin typeface="Poppins" panose="00000500000000000000" pitchFamily="2" charset="-94"/>
              <a:cs typeface="Poppins" panose="00000500000000000000" pitchFamily="2" charset="-94"/>
            </a:rPr>
            <a:t> is typically </a:t>
          </a:r>
          <a:r>
            <a:rPr lang="en-US" sz="1200" b="1" i="0" cap="none" dirty="0">
              <a:solidFill>
                <a:schemeClr val="accent6"/>
              </a:solidFill>
              <a:latin typeface="Poppins" panose="00000500000000000000" pitchFamily="2" charset="-94"/>
              <a:cs typeface="Poppins" panose="00000500000000000000" pitchFamily="2" charset="-94"/>
            </a:rPr>
            <a:t>interpreted</a:t>
          </a:r>
          <a:r>
            <a:rPr lang="en-US" sz="1200" b="0" i="0" cap="none" dirty="0">
              <a:solidFill>
                <a:schemeClr val="accent6"/>
              </a:solidFill>
              <a:latin typeface="Poppins" panose="00000500000000000000" pitchFamily="2" charset="-94"/>
              <a:cs typeface="Poppins" panose="00000500000000000000" pitchFamily="2" charset="-94"/>
            </a:rPr>
            <a:t>, </a:t>
          </a:r>
          <a:r>
            <a:rPr lang="en-US" sz="1200" b="0" i="0" cap="none" dirty="0">
              <a:latin typeface="Poppins" panose="00000500000000000000" pitchFamily="2" charset="-94"/>
              <a:cs typeface="Poppins" panose="00000500000000000000" pitchFamily="2" charset="-94"/>
            </a:rPr>
            <a:t>offering quick development cycles. however, there are also options for creating standalone executables through compilation.</a:t>
          </a:r>
          <a:endParaRPr lang="en-US" sz="1200" cap="none" dirty="0">
            <a:latin typeface="Poppins" panose="00000500000000000000" pitchFamily="2" charset="-94"/>
            <a:cs typeface="Poppins" panose="00000500000000000000" pitchFamily="2" charset="-94"/>
          </a:endParaRPr>
        </a:p>
      </dgm:t>
    </dgm:pt>
    <dgm:pt modelId="{D69C20A0-C369-4B58-8593-66C403F2DAE7}" type="parTrans" cxnId="{0C11887F-9E3F-4D82-A85C-B765DD3F4645}">
      <dgm:prSet/>
      <dgm:spPr/>
      <dgm:t>
        <a:bodyPr/>
        <a:lstStyle/>
        <a:p>
          <a:endParaRPr lang="en-US"/>
        </a:p>
      </dgm:t>
    </dgm:pt>
    <dgm:pt modelId="{B171E734-8BC2-44CE-8BFB-606629193BD7}" type="sibTrans" cxnId="{0C11887F-9E3F-4D82-A85C-B765DD3F4645}">
      <dgm:prSet/>
      <dgm:spPr/>
      <dgm:t>
        <a:bodyPr/>
        <a:lstStyle/>
        <a:p>
          <a:endParaRPr lang="en-US"/>
        </a:p>
      </dgm:t>
    </dgm:pt>
    <dgm:pt modelId="{0F4B7142-93C4-480A-9B32-ED49144B266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i="0" cap="none" dirty="0">
              <a:latin typeface="Poppins" panose="00000500000000000000" pitchFamily="2" charset="-94"/>
              <a:cs typeface="Poppins" panose="00000500000000000000" pitchFamily="2" charset="-94"/>
            </a:rPr>
            <a:t>Programming Environment:</a:t>
          </a:r>
          <a:r>
            <a:rPr lang="en-US" sz="1400" b="0" i="0" cap="none" dirty="0">
              <a:latin typeface="Poppins" panose="00000500000000000000" pitchFamily="2" charset="-94"/>
              <a:cs typeface="Poppins" panose="00000500000000000000" pitchFamily="2" charset="-94"/>
            </a:rPr>
            <a:t> </a:t>
          </a:r>
          <a:endParaRPr lang="tr-TR" sz="1400" b="0" i="0" cap="none" dirty="0">
            <a:latin typeface="Poppins" panose="00000500000000000000" pitchFamily="2" charset="-94"/>
            <a:cs typeface="Poppins" panose="00000500000000000000" pitchFamily="2" charset="-94"/>
          </a:endParaRPr>
        </a:p>
        <a:p>
          <a:pPr>
            <a:lnSpc>
              <a:spcPct val="100000"/>
            </a:lnSpc>
            <a:defRPr cap="all"/>
          </a:pPr>
          <a:r>
            <a:rPr lang="tr-TR" sz="1200" b="0" i="0" cap="none" dirty="0">
              <a:latin typeface="Poppins" panose="00000500000000000000" pitchFamily="2" charset="-94"/>
              <a:cs typeface="Poppins" panose="00000500000000000000" pitchFamily="2" charset="-94"/>
            </a:rPr>
            <a:t>E</a:t>
          </a:r>
          <a:r>
            <a:rPr lang="en-US" sz="1200" b="0" i="0" cap="none" dirty="0" err="1">
              <a:latin typeface="Poppins" panose="00000500000000000000" pitchFamily="2" charset="-94"/>
              <a:cs typeface="Poppins" panose="00000500000000000000" pitchFamily="2" charset="-94"/>
            </a:rPr>
            <a:t>uphoria</a:t>
          </a:r>
          <a:r>
            <a:rPr lang="en-US" sz="1200" b="0" i="0" cap="none" dirty="0">
              <a:latin typeface="Poppins" panose="00000500000000000000" pitchFamily="2" charset="-94"/>
              <a:cs typeface="Poppins" panose="00000500000000000000" pitchFamily="2" charset="-94"/>
            </a:rPr>
            <a:t> provides a simple and straightforward programming environment with a focus on </a:t>
          </a:r>
          <a:r>
            <a:rPr lang="en-US" sz="1200" b="1" i="0" cap="none" dirty="0">
              <a:solidFill>
                <a:schemeClr val="accent6"/>
              </a:solidFill>
              <a:latin typeface="Poppins" panose="00000500000000000000" pitchFamily="2" charset="-94"/>
              <a:cs typeface="Poppins" panose="00000500000000000000" pitchFamily="2" charset="-94"/>
            </a:rPr>
            <a:t>ease of use</a:t>
          </a:r>
          <a:r>
            <a:rPr lang="en-US" sz="1200" b="0" i="0" cap="none" dirty="0">
              <a:solidFill>
                <a:schemeClr val="accent6"/>
              </a:solidFill>
              <a:latin typeface="Poppins" panose="00000500000000000000" pitchFamily="2" charset="-94"/>
              <a:cs typeface="Poppins" panose="00000500000000000000" pitchFamily="2" charset="-94"/>
            </a:rPr>
            <a:t>.</a:t>
          </a:r>
          <a:r>
            <a:rPr lang="en-US" sz="1200" b="0" i="0" cap="none" dirty="0">
              <a:latin typeface="Poppins" panose="00000500000000000000" pitchFamily="2" charset="-94"/>
              <a:cs typeface="Poppins" panose="00000500000000000000" pitchFamily="2" charset="-94"/>
            </a:rPr>
            <a:t> </a:t>
          </a:r>
          <a:r>
            <a:rPr lang="tr-TR" sz="1200" b="0" i="0" cap="none" dirty="0">
              <a:latin typeface="Poppins" panose="00000500000000000000" pitchFamily="2" charset="-94"/>
              <a:cs typeface="Poppins" panose="00000500000000000000" pitchFamily="2" charset="-94"/>
            </a:rPr>
            <a:t>I</a:t>
          </a:r>
          <a:r>
            <a:rPr lang="en-US" sz="1200" b="0" i="0" cap="none" dirty="0">
              <a:latin typeface="Poppins" panose="00000500000000000000" pitchFamily="2" charset="-94"/>
              <a:cs typeface="Poppins" panose="00000500000000000000" pitchFamily="2" charset="-94"/>
            </a:rPr>
            <a:t>t is often used for rapid application development.</a:t>
          </a:r>
          <a:endParaRPr lang="en-US" sz="1200" cap="none" dirty="0">
            <a:latin typeface="Poppins" panose="00000500000000000000" pitchFamily="2" charset="-94"/>
            <a:cs typeface="Poppins" panose="00000500000000000000" pitchFamily="2" charset="-94"/>
          </a:endParaRPr>
        </a:p>
      </dgm:t>
    </dgm:pt>
    <dgm:pt modelId="{654F5398-601C-4D20-A00F-6DCEA3274BE0}" type="parTrans" cxnId="{EFE8CF7E-F899-41EB-9211-0EF3FA7E20CF}">
      <dgm:prSet/>
      <dgm:spPr/>
      <dgm:t>
        <a:bodyPr/>
        <a:lstStyle/>
        <a:p>
          <a:endParaRPr lang="en-US"/>
        </a:p>
      </dgm:t>
    </dgm:pt>
    <dgm:pt modelId="{1386F0FF-E37A-44E5-A293-9E453697F6AC}" type="sibTrans" cxnId="{EFE8CF7E-F899-41EB-9211-0EF3FA7E20CF}">
      <dgm:prSet/>
      <dgm:spPr/>
      <dgm:t>
        <a:bodyPr/>
        <a:lstStyle/>
        <a:p>
          <a:endParaRPr lang="en-US"/>
        </a:p>
      </dgm:t>
    </dgm:pt>
    <dgm:pt modelId="{3B555E18-2D1D-4ED1-9F4E-A43AC3B6FE0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i="0" cap="none" dirty="0">
              <a:latin typeface="Poppins" panose="00000500000000000000" pitchFamily="2" charset="-94"/>
              <a:cs typeface="Poppins" panose="00000500000000000000" pitchFamily="2" charset="-94"/>
            </a:rPr>
            <a:t>Programming Domain:</a:t>
          </a:r>
          <a:r>
            <a:rPr lang="en-US" sz="1400" b="0" i="0" cap="none" dirty="0">
              <a:latin typeface="Poppins" panose="00000500000000000000" pitchFamily="2" charset="-94"/>
              <a:cs typeface="Poppins" panose="00000500000000000000" pitchFamily="2" charset="-94"/>
            </a:rPr>
            <a:t> </a:t>
          </a:r>
          <a:endParaRPr lang="tr-TR" sz="1400" b="0" i="0" cap="none" dirty="0">
            <a:latin typeface="Poppins" panose="00000500000000000000" pitchFamily="2" charset="-94"/>
            <a:cs typeface="Poppins" panose="00000500000000000000" pitchFamily="2" charset="-94"/>
          </a:endParaRPr>
        </a:p>
        <a:p>
          <a:pPr>
            <a:lnSpc>
              <a:spcPct val="100000"/>
            </a:lnSpc>
            <a:defRPr cap="all"/>
          </a:pPr>
          <a:r>
            <a:rPr lang="tr-TR" sz="1200" b="0" i="0" cap="none" dirty="0">
              <a:latin typeface="Poppins" panose="00000500000000000000" pitchFamily="2" charset="-94"/>
              <a:cs typeface="Poppins" panose="00000500000000000000" pitchFamily="2" charset="-94"/>
            </a:rPr>
            <a:t>E</a:t>
          </a:r>
          <a:r>
            <a:rPr lang="en-US" sz="1200" b="0" i="0" cap="none" dirty="0" err="1">
              <a:latin typeface="Poppins" panose="00000500000000000000" pitchFamily="2" charset="-94"/>
              <a:cs typeface="Poppins" panose="00000500000000000000" pitchFamily="2" charset="-94"/>
            </a:rPr>
            <a:t>uphoria</a:t>
          </a:r>
          <a:r>
            <a:rPr lang="en-US" sz="1200" b="0" i="0" cap="none" dirty="0">
              <a:latin typeface="Poppins" panose="00000500000000000000" pitchFamily="2" charset="-94"/>
              <a:cs typeface="Poppins" panose="00000500000000000000" pitchFamily="2" charset="-94"/>
            </a:rPr>
            <a:t> is versatile and can be used for various programming domains, but it is commonly employed for tasks that require quick development and ease of learning, such </a:t>
          </a:r>
          <a:r>
            <a:rPr lang="en-US" sz="1200" b="0" i="0" cap="none" dirty="0">
              <a:solidFill>
                <a:schemeClr val="accent6"/>
              </a:solidFill>
              <a:latin typeface="Poppins" panose="00000500000000000000" pitchFamily="2" charset="-94"/>
              <a:cs typeface="Poppins" panose="00000500000000000000" pitchFamily="2" charset="-94"/>
            </a:rPr>
            <a:t>as </a:t>
          </a:r>
          <a:r>
            <a:rPr lang="en-US" sz="1200" b="1" i="0" cap="none" dirty="0">
              <a:solidFill>
                <a:schemeClr val="accent6"/>
              </a:solidFill>
              <a:latin typeface="Poppins" panose="00000500000000000000" pitchFamily="2" charset="-94"/>
              <a:cs typeface="Poppins" panose="00000500000000000000" pitchFamily="2" charset="-94"/>
            </a:rPr>
            <a:t>scripting, small utility programs</a:t>
          </a:r>
          <a:r>
            <a:rPr lang="en-US" sz="1200" b="0" i="0" cap="none" dirty="0">
              <a:solidFill>
                <a:schemeClr val="accent6"/>
              </a:solidFill>
              <a:latin typeface="Poppins" panose="00000500000000000000" pitchFamily="2" charset="-94"/>
              <a:cs typeface="Poppins" panose="00000500000000000000" pitchFamily="2" charset="-94"/>
            </a:rPr>
            <a:t>,</a:t>
          </a:r>
          <a:r>
            <a:rPr lang="en-US" sz="1200" b="0" i="0" cap="none" dirty="0">
              <a:latin typeface="Poppins" panose="00000500000000000000" pitchFamily="2" charset="-94"/>
              <a:cs typeface="Poppins" panose="00000500000000000000" pitchFamily="2" charset="-94"/>
            </a:rPr>
            <a:t> and </a:t>
          </a:r>
          <a:r>
            <a:rPr lang="en-US" sz="1200" b="1" i="0" cap="none" dirty="0">
              <a:solidFill>
                <a:schemeClr val="accent6"/>
              </a:solidFill>
              <a:latin typeface="Poppins" panose="00000500000000000000" pitchFamily="2" charset="-94"/>
              <a:cs typeface="Poppins" panose="00000500000000000000" pitchFamily="2" charset="-94"/>
            </a:rPr>
            <a:t>educational purposes</a:t>
          </a:r>
          <a:r>
            <a:rPr lang="en-US" sz="1200" b="0" i="0" cap="none" dirty="0">
              <a:latin typeface="Poppins" panose="00000500000000000000" pitchFamily="2" charset="-94"/>
              <a:cs typeface="Poppins" panose="00000500000000000000" pitchFamily="2" charset="-94"/>
            </a:rPr>
            <a:t>.</a:t>
          </a:r>
          <a:endParaRPr lang="en-US" sz="1200" cap="none" dirty="0">
            <a:latin typeface="Poppins" panose="00000500000000000000" pitchFamily="2" charset="-94"/>
            <a:cs typeface="Poppins" panose="00000500000000000000" pitchFamily="2" charset="-94"/>
          </a:endParaRPr>
        </a:p>
      </dgm:t>
    </dgm:pt>
    <dgm:pt modelId="{43B3F6D6-3FEC-484D-8417-BDE1251D47DC}" type="parTrans" cxnId="{12D22B0F-E7A2-419B-95FB-41E6E427C925}">
      <dgm:prSet/>
      <dgm:spPr/>
      <dgm:t>
        <a:bodyPr/>
        <a:lstStyle/>
        <a:p>
          <a:endParaRPr lang="en-US"/>
        </a:p>
      </dgm:t>
    </dgm:pt>
    <dgm:pt modelId="{602F7C06-6235-4E89-9D2F-87F6CA24211A}" type="sibTrans" cxnId="{12D22B0F-E7A2-419B-95FB-41E6E427C925}">
      <dgm:prSet/>
      <dgm:spPr/>
      <dgm:t>
        <a:bodyPr/>
        <a:lstStyle/>
        <a:p>
          <a:endParaRPr lang="en-US"/>
        </a:p>
      </dgm:t>
    </dgm:pt>
    <dgm:pt modelId="{57576F7A-646B-4CCD-A698-4AED8FA0B938}" type="pres">
      <dgm:prSet presAssocID="{5DFE8CF0-8E75-41F3-9CD1-D9F46C4781CB}" presName="root" presStyleCnt="0">
        <dgm:presLayoutVars>
          <dgm:dir/>
          <dgm:resizeHandles val="exact"/>
        </dgm:presLayoutVars>
      </dgm:prSet>
      <dgm:spPr/>
    </dgm:pt>
    <dgm:pt modelId="{19D1E0D7-7C73-4D4F-BC22-405A6B2AED9F}" type="pres">
      <dgm:prSet presAssocID="{B16EDC2B-45B8-4421-BE5C-238B7445B083}" presName="compNode" presStyleCnt="0"/>
      <dgm:spPr/>
    </dgm:pt>
    <dgm:pt modelId="{B2A86AEB-0FA0-4785-9DEE-934776826C23}" type="pres">
      <dgm:prSet presAssocID="{B16EDC2B-45B8-4421-BE5C-238B7445B083}" presName="iconBgRect" presStyleLbl="bgShp" presStyleIdx="0" presStyleCnt="3"/>
      <dgm:spPr/>
    </dgm:pt>
    <dgm:pt modelId="{3A626A8F-7F2B-4AF3-A654-1695EBC791FC}" type="pres">
      <dgm:prSet presAssocID="{B16EDC2B-45B8-4421-BE5C-238B7445B0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71D3237-FFAB-40C0-8334-13079C42A1EF}" type="pres">
      <dgm:prSet presAssocID="{B16EDC2B-45B8-4421-BE5C-238B7445B083}" presName="spaceRect" presStyleCnt="0"/>
      <dgm:spPr/>
    </dgm:pt>
    <dgm:pt modelId="{85B08938-3A24-41C4-9144-ADD72E1D1C61}" type="pres">
      <dgm:prSet presAssocID="{B16EDC2B-45B8-4421-BE5C-238B7445B083}" presName="textRect" presStyleLbl="revTx" presStyleIdx="0" presStyleCnt="3">
        <dgm:presLayoutVars>
          <dgm:chMax val="1"/>
          <dgm:chPref val="1"/>
        </dgm:presLayoutVars>
      </dgm:prSet>
      <dgm:spPr/>
    </dgm:pt>
    <dgm:pt modelId="{0F84BA2D-011F-48B4-BFF9-34AD3640B078}" type="pres">
      <dgm:prSet presAssocID="{B171E734-8BC2-44CE-8BFB-606629193BD7}" presName="sibTrans" presStyleCnt="0"/>
      <dgm:spPr/>
    </dgm:pt>
    <dgm:pt modelId="{D71FF2B0-78C6-4FFA-8F2B-D690288C0492}" type="pres">
      <dgm:prSet presAssocID="{0F4B7142-93C4-480A-9B32-ED49144B266F}" presName="compNode" presStyleCnt="0"/>
      <dgm:spPr/>
    </dgm:pt>
    <dgm:pt modelId="{2EAFAF2F-E0D8-4F9D-B682-1506127DCC5A}" type="pres">
      <dgm:prSet presAssocID="{0F4B7142-93C4-480A-9B32-ED49144B266F}" presName="iconBgRect" presStyleLbl="bgShp" presStyleIdx="1" presStyleCnt="3"/>
      <dgm:spPr/>
    </dgm:pt>
    <dgm:pt modelId="{D212E88F-3084-4EC8-ABA5-802BCB9B3FF8}" type="pres">
      <dgm:prSet presAssocID="{0F4B7142-93C4-480A-9B32-ED49144B26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4976C2-C553-4E0C-A249-D58F690A4A64}" type="pres">
      <dgm:prSet presAssocID="{0F4B7142-93C4-480A-9B32-ED49144B266F}" presName="spaceRect" presStyleCnt="0"/>
      <dgm:spPr/>
    </dgm:pt>
    <dgm:pt modelId="{816A2F24-F8C5-40B9-88D7-9EFE21584940}" type="pres">
      <dgm:prSet presAssocID="{0F4B7142-93C4-480A-9B32-ED49144B266F}" presName="textRect" presStyleLbl="revTx" presStyleIdx="1" presStyleCnt="3">
        <dgm:presLayoutVars>
          <dgm:chMax val="1"/>
          <dgm:chPref val="1"/>
        </dgm:presLayoutVars>
      </dgm:prSet>
      <dgm:spPr/>
    </dgm:pt>
    <dgm:pt modelId="{B6E986E9-D595-49F7-9A41-F26DA68A846B}" type="pres">
      <dgm:prSet presAssocID="{1386F0FF-E37A-44E5-A293-9E453697F6AC}" presName="sibTrans" presStyleCnt="0"/>
      <dgm:spPr/>
    </dgm:pt>
    <dgm:pt modelId="{07641293-3863-4994-8B1D-ED686EEEF147}" type="pres">
      <dgm:prSet presAssocID="{3B555E18-2D1D-4ED1-9F4E-A43AC3B6FE09}" presName="compNode" presStyleCnt="0"/>
      <dgm:spPr/>
    </dgm:pt>
    <dgm:pt modelId="{93E10D25-D926-428E-B2A0-5E39A9DB1DEE}" type="pres">
      <dgm:prSet presAssocID="{3B555E18-2D1D-4ED1-9F4E-A43AC3B6FE09}" presName="iconBgRect" presStyleLbl="bgShp" presStyleIdx="2" presStyleCnt="3"/>
      <dgm:spPr/>
    </dgm:pt>
    <dgm:pt modelId="{78E699B7-EDBB-4539-9F1B-114CE2881D9E}" type="pres">
      <dgm:prSet presAssocID="{3B555E18-2D1D-4ED1-9F4E-A43AC3B6FE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cı"/>
        </a:ext>
      </dgm:extLst>
    </dgm:pt>
    <dgm:pt modelId="{BAE3E743-DF55-4D07-AF69-4E3A4A1237AE}" type="pres">
      <dgm:prSet presAssocID="{3B555E18-2D1D-4ED1-9F4E-A43AC3B6FE09}" presName="spaceRect" presStyleCnt="0"/>
      <dgm:spPr/>
    </dgm:pt>
    <dgm:pt modelId="{7A6D2E86-5C2D-4C58-BD74-55D644D5E394}" type="pres">
      <dgm:prSet presAssocID="{3B555E18-2D1D-4ED1-9F4E-A43AC3B6FE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2D22B0F-E7A2-419B-95FB-41E6E427C925}" srcId="{5DFE8CF0-8E75-41F3-9CD1-D9F46C4781CB}" destId="{3B555E18-2D1D-4ED1-9F4E-A43AC3B6FE09}" srcOrd="2" destOrd="0" parTransId="{43B3F6D6-3FEC-484D-8417-BDE1251D47DC}" sibTransId="{602F7C06-6235-4E89-9D2F-87F6CA24211A}"/>
    <dgm:cxn modelId="{0207D413-5554-468C-A658-F230C99DBCCF}" type="presOf" srcId="{3B555E18-2D1D-4ED1-9F4E-A43AC3B6FE09}" destId="{7A6D2E86-5C2D-4C58-BD74-55D644D5E394}" srcOrd="0" destOrd="0" presId="urn:microsoft.com/office/officeart/2018/5/layout/IconCircleLabelList"/>
    <dgm:cxn modelId="{EFE8CF7E-F899-41EB-9211-0EF3FA7E20CF}" srcId="{5DFE8CF0-8E75-41F3-9CD1-D9F46C4781CB}" destId="{0F4B7142-93C4-480A-9B32-ED49144B266F}" srcOrd="1" destOrd="0" parTransId="{654F5398-601C-4D20-A00F-6DCEA3274BE0}" sibTransId="{1386F0FF-E37A-44E5-A293-9E453697F6AC}"/>
    <dgm:cxn modelId="{0C11887F-9E3F-4D82-A85C-B765DD3F4645}" srcId="{5DFE8CF0-8E75-41F3-9CD1-D9F46C4781CB}" destId="{B16EDC2B-45B8-4421-BE5C-238B7445B083}" srcOrd="0" destOrd="0" parTransId="{D69C20A0-C369-4B58-8593-66C403F2DAE7}" sibTransId="{B171E734-8BC2-44CE-8BFB-606629193BD7}"/>
    <dgm:cxn modelId="{CC68C0C9-F9DD-4AD1-948E-F99922AA65F1}" type="presOf" srcId="{5DFE8CF0-8E75-41F3-9CD1-D9F46C4781CB}" destId="{57576F7A-646B-4CCD-A698-4AED8FA0B938}" srcOrd="0" destOrd="0" presId="urn:microsoft.com/office/officeart/2018/5/layout/IconCircleLabelList"/>
    <dgm:cxn modelId="{2C12B9CF-E43D-4CE7-A385-75CD2995431E}" type="presOf" srcId="{B16EDC2B-45B8-4421-BE5C-238B7445B083}" destId="{85B08938-3A24-41C4-9144-ADD72E1D1C61}" srcOrd="0" destOrd="0" presId="urn:microsoft.com/office/officeart/2018/5/layout/IconCircleLabelList"/>
    <dgm:cxn modelId="{80FD02F8-3E10-48D9-8664-B876AC3D5293}" type="presOf" srcId="{0F4B7142-93C4-480A-9B32-ED49144B266F}" destId="{816A2F24-F8C5-40B9-88D7-9EFE21584940}" srcOrd="0" destOrd="0" presId="urn:microsoft.com/office/officeart/2018/5/layout/IconCircleLabelList"/>
    <dgm:cxn modelId="{D3E28277-E546-4CE8-AC54-9A40B4780DE2}" type="presParOf" srcId="{57576F7A-646B-4CCD-A698-4AED8FA0B938}" destId="{19D1E0D7-7C73-4D4F-BC22-405A6B2AED9F}" srcOrd="0" destOrd="0" presId="urn:microsoft.com/office/officeart/2018/5/layout/IconCircleLabelList"/>
    <dgm:cxn modelId="{3F52247B-CDA3-4E68-8F04-94E7C473B676}" type="presParOf" srcId="{19D1E0D7-7C73-4D4F-BC22-405A6B2AED9F}" destId="{B2A86AEB-0FA0-4785-9DEE-934776826C23}" srcOrd="0" destOrd="0" presId="urn:microsoft.com/office/officeart/2018/5/layout/IconCircleLabelList"/>
    <dgm:cxn modelId="{4DF67C95-6876-4F79-B6B1-2A707FF41575}" type="presParOf" srcId="{19D1E0D7-7C73-4D4F-BC22-405A6B2AED9F}" destId="{3A626A8F-7F2B-4AF3-A654-1695EBC791FC}" srcOrd="1" destOrd="0" presId="urn:microsoft.com/office/officeart/2018/5/layout/IconCircleLabelList"/>
    <dgm:cxn modelId="{CD558DAC-7B1A-42E5-8FFB-0F6C121D5945}" type="presParOf" srcId="{19D1E0D7-7C73-4D4F-BC22-405A6B2AED9F}" destId="{E71D3237-FFAB-40C0-8334-13079C42A1EF}" srcOrd="2" destOrd="0" presId="urn:microsoft.com/office/officeart/2018/5/layout/IconCircleLabelList"/>
    <dgm:cxn modelId="{F47628E0-4576-4CDA-994A-951F77E244B0}" type="presParOf" srcId="{19D1E0D7-7C73-4D4F-BC22-405A6B2AED9F}" destId="{85B08938-3A24-41C4-9144-ADD72E1D1C61}" srcOrd="3" destOrd="0" presId="urn:microsoft.com/office/officeart/2018/5/layout/IconCircleLabelList"/>
    <dgm:cxn modelId="{D678A766-4E53-453E-9258-B2E85F95C5EB}" type="presParOf" srcId="{57576F7A-646B-4CCD-A698-4AED8FA0B938}" destId="{0F84BA2D-011F-48B4-BFF9-34AD3640B078}" srcOrd="1" destOrd="0" presId="urn:microsoft.com/office/officeart/2018/5/layout/IconCircleLabelList"/>
    <dgm:cxn modelId="{484E0431-1A71-421B-81E8-0D4D357516E8}" type="presParOf" srcId="{57576F7A-646B-4CCD-A698-4AED8FA0B938}" destId="{D71FF2B0-78C6-4FFA-8F2B-D690288C0492}" srcOrd="2" destOrd="0" presId="urn:microsoft.com/office/officeart/2018/5/layout/IconCircleLabelList"/>
    <dgm:cxn modelId="{0F9297B7-29D2-475E-8E8F-D0FCDD81F67E}" type="presParOf" srcId="{D71FF2B0-78C6-4FFA-8F2B-D690288C0492}" destId="{2EAFAF2F-E0D8-4F9D-B682-1506127DCC5A}" srcOrd="0" destOrd="0" presId="urn:microsoft.com/office/officeart/2018/5/layout/IconCircleLabelList"/>
    <dgm:cxn modelId="{AD8B31FF-A3D7-4918-B79A-FAB8368FDE93}" type="presParOf" srcId="{D71FF2B0-78C6-4FFA-8F2B-D690288C0492}" destId="{D212E88F-3084-4EC8-ABA5-802BCB9B3FF8}" srcOrd="1" destOrd="0" presId="urn:microsoft.com/office/officeart/2018/5/layout/IconCircleLabelList"/>
    <dgm:cxn modelId="{11F85A11-8100-4C0C-AC74-54A6304B5309}" type="presParOf" srcId="{D71FF2B0-78C6-4FFA-8F2B-D690288C0492}" destId="{3E4976C2-C553-4E0C-A249-D58F690A4A64}" srcOrd="2" destOrd="0" presId="urn:microsoft.com/office/officeart/2018/5/layout/IconCircleLabelList"/>
    <dgm:cxn modelId="{4C7312C0-E4D6-4081-BFCF-A1C77D0AAD86}" type="presParOf" srcId="{D71FF2B0-78C6-4FFA-8F2B-D690288C0492}" destId="{816A2F24-F8C5-40B9-88D7-9EFE21584940}" srcOrd="3" destOrd="0" presId="urn:microsoft.com/office/officeart/2018/5/layout/IconCircleLabelList"/>
    <dgm:cxn modelId="{9925EFC0-17CF-404C-A5F1-2752C039F863}" type="presParOf" srcId="{57576F7A-646B-4CCD-A698-4AED8FA0B938}" destId="{B6E986E9-D595-49F7-9A41-F26DA68A846B}" srcOrd="3" destOrd="0" presId="urn:microsoft.com/office/officeart/2018/5/layout/IconCircleLabelList"/>
    <dgm:cxn modelId="{BB903E6D-23AC-493C-8071-82FECF1634BF}" type="presParOf" srcId="{57576F7A-646B-4CCD-A698-4AED8FA0B938}" destId="{07641293-3863-4994-8B1D-ED686EEEF147}" srcOrd="4" destOrd="0" presId="urn:microsoft.com/office/officeart/2018/5/layout/IconCircleLabelList"/>
    <dgm:cxn modelId="{79B3523E-F858-4924-88D8-83A8C748529E}" type="presParOf" srcId="{07641293-3863-4994-8B1D-ED686EEEF147}" destId="{93E10D25-D926-428E-B2A0-5E39A9DB1DEE}" srcOrd="0" destOrd="0" presId="urn:microsoft.com/office/officeart/2018/5/layout/IconCircleLabelList"/>
    <dgm:cxn modelId="{6F299DC9-6002-4352-A50A-F3A16F1E18BA}" type="presParOf" srcId="{07641293-3863-4994-8B1D-ED686EEEF147}" destId="{78E699B7-EDBB-4539-9F1B-114CE2881D9E}" srcOrd="1" destOrd="0" presId="urn:microsoft.com/office/officeart/2018/5/layout/IconCircleLabelList"/>
    <dgm:cxn modelId="{874BCC4F-3DB1-45C5-952A-4A38781C33FF}" type="presParOf" srcId="{07641293-3863-4994-8B1D-ED686EEEF147}" destId="{BAE3E743-DF55-4D07-AF69-4E3A4A1237AE}" srcOrd="2" destOrd="0" presId="urn:microsoft.com/office/officeart/2018/5/layout/IconCircleLabelList"/>
    <dgm:cxn modelId="{74754008-5EDF-4FCD-AC20-41C18D320018}" type="presParOf" srcId="{07641293-3863-4994-8B1D-ED686EEEF147}" destId="{7A6D2E86-5C2D-4C58-BD74-55D644D5E3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99EF-2432-4E58-A58B-91B907D08284}">
      <dsp:nvSpPr>
        <dsp:cNvPr id="0" name=""/>
        <dsp:cNvSpPr/>
      </dsp:nvSpPr>
      <dsp:spPr>
        <a:xfrm>
          <a:off x="0" y="0"/>
          <a:ext cx="8456209" cy="7696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/>
            <a:t>Simplicity:</a:t>
          </a:r>
          <a:r>
            <a:rPr lang="en-US" sz="1600" b="1" i="0" kern="1200" dirty="0"/>
            <a:t> </a:t>
          </a:r>
          <a:r>
            <a:rPr lang="en-US" sz="1600" b="0" i="0" kern="1200" dirty="0"/>
            <a:t>Euphoria prioritizes simplicity in its design to enhance both readability and writability.</a:t>
          </a:r>
          <a:endParaRPr lang="en-US" sz="1600" kern="1200" dirty="0"/>
        </a:p>
      </dsp:txBody>
      <dsp:txXfrm>
        <a:off x="22543" y="22543"/>
        <a:ext cx="7535601" cy="724603"/>
      </dsp:txXfrm>
    </dsp:sp>
    <dsp:sp modelId="{DE251526-3AC5-43EC-BCA2-7B4BBE0C3A9A}">
      <dsp:nvSpPr>
        <dsp:cNvPr id="0" name=""/>
        <dsp:cNvSpPr/>
      </dsp:nvSpPr>
      <dsp:spPr>
        <a:xfrm>
          <a:off x="631470" y="876591"/>
          <a:ext cx="8456209" cy="769689"/>
        </a:xfrm>
        <a:prstGeom prst="roundRect">
          <a:avLst>
            <a:gd name="adj" fmla="val 10000"/>
          </a:avLst>
        </a:prstGeom>
        <a:solidFill>
          <a:schemeClr val="accent4">
            <a:hueOff val="372818"/>
            <a:satOff val="4686"/>
            <a:lumOff val="3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/>
            <a:t>Orthogonality:</a:t>
          </a:r>
          <a:r>
            <a:rPr lang="en-US" sz="1600" b="1" i="0" kern="1200" dirty="0"/>
            <a:t> </a:t>
          </a:r>
          <a:r>
            <a:rPr lang="en-US" sz="1600" b="0" i="0" kern="1200" dirty="0"/>
            <a:t>The language features a high degree of orthogonality, meaning a small set of orthogonal features can be combined in many ways.</a:t>
          </a:r>
          <a:endParaRPr lang="en-US" sz="1600" kern="1200" dirty="0"/>
        </a:p>
      </dsp:txBody>
      <dsp:txXfrm>
        <a:off x="654013" y="899134"/>
        <a:ext cx="7279354" cy="724603"/>
      </dsp:txXfrm>
    </dsp:sp>
    <dsp:sp modelId="{B7A7CAA8-D8B5-43AE-B6AE-F14FA104C66C}">
      <dsp:nvSpPr>
        <dsp:cNvPr id="0" name=""/>
        <dsp:cNvSpPr/>
      </dsp:nvSpPr>
      <dsp:spPr>
        <a:xfrm>
          <a:off x="1262940" y="1753182"/>
          <a:ext cx="8456209" cy="769689"/>
        </a:xfrm>
        <a:prstGeom prst="roundRect">
          <a:avLst>
            <a:gd name="adj" fmla="val 10000"/>
          </a:avLst>
        </a:prstGeom>
        <a:solidFill>
          <a:schemeClr val="accent4">
            <a:hueOff val="745636"/>
            <a:satOff val="9372"/>
            <a:lumOff val="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/>
            <a:t>Data Types:</a:t>
          </a:r>
          <a:r>
            <a:rPr lang="en-US" sz="1600" b="1" i="0" kern="1200" dirty="0"/>
            <a:t> </a:t>
          </a:r>
          <a:r>
            <a:rPr lang="en-US" sz="1600" b="0" i="0" kern="1200" dirty="0"/>
            <a:t>Euphoria supports dynamic typing, allowing flexibility in handling different data types.</a:t>
          </a:r>
          <a:endParaRPr lang="en-US" sz="1600" kern="1200" dirty="0"/>
        </a:p>
      </dsp:txBody>
      <dsp:txXfrm>
        <a:off x="1285483" y="1775725"/>
        <a:ext cx="7279354" cy="724603"/>
      </dsp:txXfrm>
    </dsp:sp>
    <dsp:sp modelId="{5CCEB984-680F-4F5D-9649-96672B2F39E3}">
      <dsp:nvSpPr>
        <dsp:cNvPr id="0" name=""/>
        <dsp:cNvSpPr/>
      </dsp:nvSpPr>
      <dsp:spPr>
        <a:xfrm>
          <a:off x="1894410" y="2629773"/>
          <a:ext cx="8456209" cy="769689"/>
        </a:xfrm>
        <a:prstGeom prst="roundRect">
          <a:avLst>
            <a:gd name="adj" fmla="val 10000"/>
          </a:avLst>
        </a:prstGeom>
        <a:solidFill>
          <a:schemeClr val="accent4">
            <a:hueOff val="1118454"/>
            <a:satOff val="14057"/>
            <a:lumOff val="10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/>
            <a:t>Syntax Design:</a:t>
          </a:r>
          <a:r>
            <a:rPr lang="en-US" sz="1600" b="1" i="0" kern="1200" dirty="0"/>
            <a:t> </a:t>
          </a:r>
          <a:r>
            <a:rPr lang="en-US" sz="1600" b="0" i="0" kern="1200" dirty="0"/>
            <a:t>The syntax is designed to be clear and concise, contributing to readability and writability.</a:t>
          </a:r>
          <a:endParaRPr lang="en-US" sz="1600" kern="1200" dirty="0"/>
        </a:p>
      </dsp:txBody>
      <dsp:txXfrm>
        <a:off x="1916953" y="2652316"/>
        <a:ext cx="7279354" cy="724603"/>
      </dsp:txXfrm>
    </dsp:sp>
    <dsp:sp modelId="{34C0598F-1221-4EAF-91A3-87C126B814C9}">
      <dsp:nvSpPr>
        <dsp:cNvPr id="0" name=""/>
        <dsp:cNvSpPr/>
      </dsp:nvSpPr>
      <dsp:spPr>
        <a:xfrm>
          <a:off x="2525880" y="3506365"/>
          <a:ext cx="8456209" cy="769689"/>
        </a:xfrm>
        <a:prstGeom prst="roundRect">
          <a:avLst>
            <a:gd name="adj" fmla="val 10000"/>
          </a:avLst>
        </a:prstGeom>
        <a:solidFill>
          <a:schemeClr val="accent4">
            <a:hueOff val="1491271"/>
            <a:satOff val="18743"/>
            <a:lumOff val="145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/>
            <a:t>Support for Abstraction:</a:t>
          </a:r>
          <a:r>
            <a:rPr lang="en-US" sz="1600" b="1" i="0" kern="1200" dirty="0"/>
            <a:t> </a:t>
          </a:r>
          <a:r>
            <a:rPr lang="en-US" sz="1600" b="0" i="0" kern="1200" dirty="0"/>
            <a:t>Euphoria supports procedural abstraction, allowing the creation of modular and reusable code.</a:t>
          </a:r>
          <a:endParaRPr lang="en-US" sz="1600" kern="1200" dirty="0"/>
        </a:p>
      </dsp:txBody>
      <dsp:txXfrm>
        <a:off x="2548423" y="3528908"/>
        <a:ext cx="7279354" cy="724603"/>
      </dsp:txXfrm>
    </dsp:sp>
    <dsp:sp modelId="{DFCF4EAC-0321-4B2D-AA96-47E208BEAA77}">
      <dsp:nvSpPr>
        <dsp:cNvPr id="0" name=""/>
        <dsp:cNvSpPr/>
      </dsp:nvSpPr>
      <dsp:spPr>
        <a:xfrm>
          <a:off x="7955910" y="562301"/>
          <a:ext cx="500298" cy="500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068477" y="562301"/>
        <a:ext cx="275164" cy="376474"/>
      </dsp:txXfrm>
    </dsp:sp>
    <dsp:sp modelId="{1182D47C-7EEC-4064-84A1-C0495B7AC238}">
      <dsp:nvSpPr>
        <dsp:cNvPr id="0" name=""/>
        <dsp:cNvSpPr/>
      </dsp:nvSpPr>
      <dsp:spPr>
        <a:xfrm>
          <a:off x="8587381" y="1438892"/>
          <a:ext cx="500298" cy="500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544627"/>
            <a:satOff val="7813"/>
            <a:lumOff val="113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4627"/>
              <a:satOff val="7813"/>
              <a:lumOff val="11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99948" y="1438892"/>
        <a:ext cx="275164" cy="376474"/>
      </dsp:txXfrm>
    </dsp:sp>
    <dsp:sp modelId="{3F72F9F5-99A4-44FB-A42C-D7FAE0F81BC9}">
      <dsp:nvSpPr>
        <dsp:cNvPr id="0" name=""/>
        <dsp:cNvSpPr/>
      </dsp:nvSpPr>
      <dsp:spPr>
        <a:xfrm>
          <a:off x="9218851" y="2302655"/>
          <a:ext cx="500298" cy="500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089254"/>
            <a:satOff val="15627"/>
            <a:lumOff val="227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9254"/>
              <a:satOff val="15627"/>
              <a:lumOff val="22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331418" y="2302655"/>
        <a:ext cx="275164" cy="376474"/>
      </dsp:txXfrm>
    </dsp:sp>
    <dsp:sp modelId="{C6914977-F52F-41FC-AE34-6F39BD5127B1}">
      <dsp:nvSpPr>
        <dsp:cNvPr id="0" name=""/>
        <dsp:cNvSpPr/>
      </dsp:nvSpPr>
      <dsp:spPr>
        <a:xfrm>
          <a:off x="9850321" y="3187799"/>
          <a:ext cx="500298" cy="50029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633881"/>
            <a:satOff val="23440"/>
            <a:lumOff val="340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633881"/>
              <a:satOff val="23440"/>
              <a:lumOff val="3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962888" y="3187799"/>
        <a:ext cx="275164" cy="376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F4E9D-A9A0-47A9-9225-997881D0546B}">
      <dsp:nvSpPr>
        <dsp:cNvPr id="0" name=""/>
        <dsp:cNvSpPr/>
      </dsp:nvSpPr>
      <dsp:spPr>
        <a:xfrm>
          <a:off x="0" y="0"/>
          <a:ext cx="8785672" cy="9407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Expressivity:</a:t>
          </a:r>
          <a:r>
            <a:rPr lang="en-US" sz="1700" b="1" i="0" kern="1200" dirty="0"/>
            <a:t> </a:t>
          </a:r>
          <a:r>
            <a:rPr lang="en-US" sz="1700" b="0" i="0" kern="1200" dirty="0"/>
            <a:t>While not as feature-rich as some other languages, Euphoria provides expressiveness through its simple syntax and ease of use.</a:t>
          </a:r>
          <a:endParaRPr lang="en-US" sz="1700" kern="1200" dirty="0"/>
        </a:p>
      </dsp:txBody>
      <dsp:txXfrm>
        <a:off x="27553" y="27553"/>
        <a:ext cx="7691057" cy="885626"/>
      </dsp:txXfrm>
    </dsp:sp>
    <dsp:sp modelId="{55952C77-CB5A-4F82-916F-A744932641A9}">
      <dsp:nvSpPr>
        <dsp:cNvPr id="0" name=""/>
        <dsp:cNvSpPr/>
      </dsp:nvSpPr>
      <dsp:spPr>
        <a:xfrm>
          <a:off x="735800" y="1111774"/>
          <a:ext cx="8785672" cy="940732"/>
        </a:xfrm>
        <a:prstGeom prst="roundRect">
          <a:avLst>
            <a:gd name="adj" fmla="val 10000"/>
          </a:avLst>
        </a:prstGeom>
        <a:solidFill>
          <a:schemeClr val="accent4">
            <a:hueOff val="497090"/>
            <a:satOff val="6248"/>
            <a:lumOff val="48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Type Checking:</a:t>
          </a:r>
          <a:r>
            <a:rPr lang="en-US" sz="1700" b="1" i="0" kern="1200" dirty="0"/>
            <a:t> </a:t>
          </a:r>
          <a:r>
            <a:rPr lang="en-US" sz="1700" b="0" i="0" kern="1200" dirty="0"/>
            <a:t>Euphoria performs runtime type checking, which can impact reliability by catching type-related errors during program execution.</a:t>
          </a:r>
          <a:endParaRPr lang="en-US" sz="1700" kern="1200" dirty="0"/>
        </a:p>
      </dsp:txBody>
      <dsp:txXfrm>
        <a:off x="763353" y="1139327"/>
        <a:ext cx="7383290" cy="885626"/>
      </dsp:txXfrm>
    </dsp:sp>
    <dsp:sp modelId="{4DD52A4C-BF68-48FF-8690-81D662DFE826}">
      <dsp:nvSpPr>
        <dsp:cNvPr id="0" name=""/>
        <dsp:cNvSpPr/>
      </dsp:nvSpPr>
      <dsp:spPr>
        <a:xfrm>
          <a:off x="1460617" y="2223548"/>
          <a:ext cx="8785672" cy="940732"/>
        </a:xfrm>
        <a:prstGeom prst="roundRect">
          <a:avLst>
            <a:gd name="adj" fmla="val 10000"/>
          </a:avLst>
        </a:prstGeom>
        <a:solidFill>
          <a:schemeClr val="accent4">
            <a:hueOff val="994181"/>
            <a:satOff val="12495"/>
            <a:lumOff val="96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Exception Handling:</a:t>
          </a:r>
          <a:r>
            <a:rPr lang="en-US" sz="1700" b="1" i="0" kern="1200" dirty="0"/>
            <a:t> </a:t>
          </a:r>
          <a:r>
            <a:rPr lang="en-US" sz="1700" b="0" i="0" kern="1200" dirty="0"/>
            <a:t>The language includes basic exception handling mechanisms for dealing with runtime errors.</a:t>
          </a:r>
          <a:endParaRPr lang="en-US" sz="1700" kern="1200" dirty="0"/>
        </a:p>
      </dsp:txBody>
      <dsp:txXfrm>
        <a:off x="1488170" y="2251101"/>
        <a:ext cx="7394272" cy="885626"/>
      </dsp:txXfrm>
    </dsp:sp>
    <dsp:sp modelId="{66AC826C-3453-44B4-BFB2-4DE37CA864B3}">
      <dsp:nvSpPr>
        <dsp:cNvPr id="0" name=""/>
        <dsp:cNvSpPr/>
      </dsp:nvSpPr>
      <dsp:spPr>
        <a:xfrm>
          <a:off x="2196418" y="3335322"/>
          <a:ext cx="8785672" cy="940732"/>
        </a:xfrm>
        <a:prstGeom prst="roundRect">
          <a:avLst>
            <a:gd name="adj" fmla="val 10000"/>
          </a:avLst>
        </a:prstGeom>
        <a:solidFill>
          <a:schemeClr val="accent4">
            <a:hueOff val="1491271"/>
            <a:satOff val="18743"/>
            <a:lumOff val="145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Restricted Aliasing:</a:t>
          </a:r>
          <a:r>
            <a:rPr lang="en-US" sz="1700" b="1" i="0" kern="1200" dirty="0"/>
            <a:t> </a:t>
          </a:r>
          <a:r>
            <a:rPr lang="en-US" sz="1700" b="0" i="0" kern="1200" dirty="0"/>
            <a:t>Euphoria restricts aliasing, enhancing reliability by minimizing unintended interactions between variables.</a:t>
          </a:r>
          <a:endParaRPr lang="en-US" sz="1700" kern="1200" dirty="0"/>
        </a:p>
      </dsp:txBody>
      <dsp:txXfrm>
        <a:off x="2223971" y="3362875"/>
        <a:ext cx="7383290" cy="885626"/>
      </dsp:txXfrm>
    </dsp:sp>
    <dsp:sp modelId="{02B8EF50-8AFF-436E-A726-FAECFC0CEB6D}">
      <dsp:nvSpPr>
        <dsp:cNvPr id="0" name=""/>
        <dsp:cNvSpPr/>
      </dsp:nvSpPr>
      <dsp:spPr>
        <a:xfrm>
          <a:off x="8174196" y="720515"/>
          <a:ext cx="611475" cy="61147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311778" y="720515"/>
        <a:ext cx="336311" cy="460135"/>
      </dsp:txXfrm>
    </dsp:sp>
    <dsp:sp modelId="{68C82448-85FC-4B64-A584-DA6F3490FBBA}">
      <dsp:nvSpPr>
        <dsp:cNvPr id="0" name=""/>
        <dsp:cNvSpPr/>
      </dsp:nvSpPr>
      <dsp:spPr>
        <a:xfrm>
          <a:off x="8909996" y="1832289"/>
          <a:ext cx="611475" cy="61147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816941"/>
            <a:satOff val="11720"/>
            <a:lumOff val="170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816941"/>
              <a:satOff val="11720"/>
              <a:lumOff val="17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047578" y="1832289"/>
        <a:ext cx="336311" cy="460135"/>
      </dsp:txXfrm>
    </dsp:sp>
    <dsp:sp modelId="{29E6311B-E87E-4372-89F3-B1921BF27A20}">
      <dsp:nvSpPr>
        <dsp:cNvPr id="0" name=""/>
        <dsp:cNvSpPr/>
      </dsp:nvSpPr>
      <dsp:spPr>
        <a:xfrm>
          <a:off x="9634814" y="2944063"/>
          <a:ext cx="611475" cy="61147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633881"/>
            <a:satOff val="23440"/>
            <a:lumOff val="340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633881"/>
              <a:satOff val="23440"/>
              <a:lumOff val="3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772396" y="2944063"/>
        <a:ext cx="336311" cy="460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C5B38-3326-4BDA-A9C1-70B5AA1B26B0}">
      <dsp:nvSpPr>
        <dsp:cNvPr id="0" name=""/>
        <dsp:cNvSpPr/>
      </dsp:nvSpPr>
      <dsp:spPr>
        <a:xfrm>
          <a:off x="90568" y="2943"/>
          <a:ext cx="2252389" cy="11261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Imperative Paradigm:</a:t>
          </a:r>
          <a:endParaRPr lang="en-US" sz="2200" kern="1200" dirty="0"/>
        </a:p>
      </dsp:txBody>
      <dsp:txXfrm>
        <a:off x="123553" y="35928"/>
        <a:ext cx="2186419" cy="1060224"/>
      </dsp:txXfrm>
    </dsp:sp>
    <dsp:sp modelId="{A2014831-B14B-4716-A992-3B14839A6147}">
      <dsp:nvSpPr>
        <dsp:cNvPr id="0" name=""/>
        <dsp:cNvSpPr/>
      </dsp:nvSpPr>
      <dsp:spPr>
        <a:xfrm>
          <a:off x="315807" y="1129138"/>
          <a:ext cx="225238" cy="844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646"/>
              </a:lnTo>
              <a:lnTo>
                <a:pt x="225238" y="8446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D4DC0-A9F5-4182-B6BB-907482A94549}">
      <dsp:nvSpPr>
        <dsp:cNvPr id="0" name=""/>
        <dsp:cNvSpPr/>
      </dsp:nvSpPr>
      <dsp:spPr>
        <a:xfrm>
          <a:off x="541046" y="1410686"/>
          <a:ext cx="1801911" cy="1126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latin typeface="Poppins" panose="00000500000000000000" pitchFamily="2" charset="-94"/>
              <a:cs typeface="Poppins" panose="00000500000000000000" pitchFamily="2" charset="-94"/>
            </a:rPr>
            <a:t>Focuses on describing how a program achieves a goal through a series of statements.</a:t>
          </a:r>
          <a:endParaRPr lang="en-US" sz="1000" kern="1200" dirty="0">
            <a:latin typeface="Poppins" panose="00000500000000000000" pitchFamily="2" charset="-94"/>
            <a:cs typeface="Poppins" panose="00000500000000000000" pitchFamily="2" charset="-94"/>
          </a:endParaRPr>
        </a:p>
      </dsp:txBody>
      <dsp:txXfrm>
        <a:off x="574031" y="1443671"/>
        <a:ext cx="1735941" cy="1060224"/>
      </dsp:txXfrm>
    </dsp:sp>
    <dsp:sp modelId="{32A92BB2-BC2B-4CBE-A7A7-012DDCD9D8E8}">
      <dsp:nvSpPr>
        <dsp:cNvPr id="0" name=""/>
        <dsp:cNvSpPr/>
      </dsp:nvSpPr>
      <dsp:spPr>
        <a:xfrm>
          <a:off x="315807" y="1129138"/>
          <a:ext cx="225238" cy="2252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2389"/>
              </a:lnTo>
              <a:lnTo>
                <a:pt x="225238" y="22523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9DF2D-7B54-44A7-B9F6-693794C7DD04}">
      <dsp:nvSpPr>
        <dsp:cNvPr id="0" name=""/>
        <dsp:cNvSpPr/>
      </dsp:nvSpPr>
      <dsp:spPr>
        <a:xfrm>
          <a:off x="541046" y="2818430"/>
          <a:ext cx="1801911" cy="1126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13039"/>
              <a:satOff val="2678"/>
              <a:lumOff val="20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latin typeface="Poppins" panose="00000500000000000000" pitchFamily="2" charset="-94"/>
              <a:cs typeface="Poppins" panose="00000500000000000000" pitchFamily="2" charset="-94"/>
            </a:rPr>
            <a:t>Involves changing a program's state via variable modifications, control flow structures (loops, conditionals), and procedure/function calls.</a:t>
          </a:r>
          <a:endParaRPr lang="en-US" sz="1000" kern="1200" dirty="0">
            <a:latin typeface="Poppins" panose="00000500000000000000" pitchFamily="2" charset="-94"/>
            <a:cs typeface="Poppins" panose="00000500000000000000" pitchFamily="2" charset="-94"/>
          </a:endParaRPr>
        </a:p>
      </dsp:txBody>
      <dsp:txXfrm>
        <a:off x="574031" y="2851415"/>
        <a:ext cx="1735941" cy="1060224"/>
      </dsp:txXfrm>
    </dsp:sp>
    <dsp:sp modelId="{5755FA3A-E9E0-4A02-9CE5-26B8CE37E762}">
      <dsp:nvSpPr>
        <dsp:cNvPr id="0" name=""/>
        <dsp:cNvSpPr/>
      </dsp:nvSpPr>
      <dsp:spPr>
        <a:xfrm>
          <a:off x="2906055" y="2943"/>
          <a:ext cx="2252389" cy="1126194"/>
        </a:xfrm>
        <a:prstGeom prst="roundRect">
          <a:avLst>
            <a:gd name="adj" fmla="val 10000"/>
          </a:avLst>
        </a:prstGeom>
        <a:solidFill>
          <a:schemeClr val="accent4">
            <a:hueOff val="745636"/>
            <a:satOff val="9372"/>
            <a:lumOff val="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Procedural Nature:</a:t>
          </a:r>
          <a:endParaRPr lang="en-US" sz="2200" kern="1200"/>
        </a:p>
      </dsp:txBody>
      <dsp:txXfrm>
        <a:off x="2939040" y="35928"/>
        <a:ext cx="2186419" cy="1060224"/>
      </dsp:txXfrm>
    </dsp:sp>
    <dsp:sp modelId="{3151A535-8C27-4361-B6ED-CD0699039D51}">
      <dsp:nvSpPr>
        <dsp:cNvPr id="0" name=""/>
        <dsp:cNvSpPr/>
      </dsp:nvSpPr>
      <dsp:spPr>
        <a:xfrm>
          <a:off x="3131294" y="1129138"/>
          <a:ext cx="225238" cy="844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646"/>
              </a:lnTo>
              <a:lnTo>
                <a:pt x="225238" y="8446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7FBB9-ED3D-4A12-A776-BBDF04E3F10C}">
      <dsp:nvSpPr>
        <dsp:cNvPr id="0" name=""/>
        <dsp:cNvSpPr/>
      </dsp:nvSpPr>
      <dsp:spPr>
        <a:xfrm>
          <a:off x="3356533" y="1410686"/>
          <a:ext cx="1801911" cy="1126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26078"/>
              <a:satOff val="5355"/>
              <a:lumOff val="41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latin typeface="Poppins" panose="00000500000000000000" pitchFamily="2" charset="-94"/>
              <a:cs typeface="Poppins" panose="00000500000000000000" pitchFamily="2" charset="-94"/>
            </a:rPr>
            <a:t>Emphasizes organizing code into procedures or routines.</a:t>
          </a:r>
          <a:endParaRPr lang="en-US" sz="1000" kern="1200" dirty="0">
            <a:latin typeface="Poppins" panose="00000500000000000000" pitchFamily="2" charset="-94"/>
            <a:cs typeface="Poppins" panose="00000500000000000000" pitchFamily="2" charset="-94"/>
          </a:endParaRPr>
        </a:p>
      </dsp:txBody>
      <dsp:txXfrm>
        <a:off x="3389518" y="1443671"/>
        <a:ext cx="1735941" cy="1060224"/>
      </dsp:txXfrm>
    </dsp:sp>
    <dsp:sp modelId="{2D4F5610-06E0-4384-9613-9680492C7BF4}">
      <dsp:nvSpPr>
        <dsp:cNvPr id="0" name=""/>
        <dsp:cNvSpPr/>
      </dsp:nvSpPr>
      <dsp:spPr>
        <a:xfrm>
          <a:off x="3131294" y="1129138"/>
          <a:ext cx="225238" cy="2252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2389"/>
              </a:lnTo>
              <a:lnTo>
                <a:pt x="225238" y="22523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ACEED-85E9-4460-936A-78A35695A360}">
      <dsp:nvSpPr>
        <dsp:cNvPr id="0" name=""/>
        <dsp:cNvSpPr/>
      </dsp:nvSpPr>
      <dsp:spPr>
        <a:xfrm>
          <a:off x="3356533" y="2818430"/>
          <a:ext cx="1801911" cy="1126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39116"/>
              <a:satOff val="8033"/>
              <a:lumOff val="6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latin typeface="Poppins" panose="00000500000000000000" pitchFamily="2" charset="-94"/>
              <a:cs typeface="Poppins" panose="00000500000000000000" pitchFamily="2" charset="-94"/>
            </a:rPr>
            <a:t>Procedures encapsulate sets of instructions for modular and reusable execution.</a:t>
          </a:r>
          <a:endParaRPr lang="en-US" sz="1000" kern="1200" dirty="0">
            <a:latin typeface="Poppins" panose="00000500000000000000" pitchFamily="2" charset="-94"/>
            <a:cs typeface="Poppins" panose="00000500000000000000" pitchFamily="2" charset="-94"/>
          </a:endParaRPr>
        </a:p>
      </dsp:txBody>
      <dsp:txXfrm>
        <a:off x="3389518" y="2851415"/>
        <a:ext cx="1735941" cy="1060224"/>
      </dsp:txXfrm>
    </dsp:sp>
    <dsp:sp modelId="{2A5FC183-E553-445F-8824-61DDDC548259}">
      <dsp:nvSpPr>
        <dsp:cNvPr id="0" name=""/>
        <dsp:cNvSpPr/>
      </dsp:nvSpPr>
      <dsp:spPr>
        <a:xfrm>
          <a:off x="3131294" y="1129138"/>
          <a:ext cx="225238" cy="3660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0133"/>
              </a:lnTo>
              <a:lnTo>
                <a:pt x="225238" y="36601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1C2F2-48A8-4213-8F39-CD8F85259E23}">
      <dsp:nvSpPr>
        <dsp:cNvPr id="0" name=""/>
        <dsp:cNvSpPr/>
      </dsp:nvSpPr>
      <dsp:spPr>
        <a:xfrm>
          <a:off x="3356533" y="4226173"/>
          <a:ext cx="1801911" cy="1126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52155"/>
              <a:satOff val="10710"/>
              <a:lumOff val="82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latin typeface="Poppins" panose="00000500000000000000" pitchFamily="2" charset="-94"/>
              <a:cs typeface="Poppins" panose="00000500000000000000" pitchFamily="2" charset="-94"/>
            </a:rPr>
            <a:t>Promotes code reuse, maintainability, and structured program development.</a:t>
          </a:r>
          <a:endParaRPr lang="en-US" sz="1000" kern="1200" dirty="0">
            <a:latin typeface="Poppins" panose="00000500000000000000" pitchFamily="2" charset="-94"/>
            <a:cs typeface="Poppins" panose="00000500000000000000" pitchFamily="2" charset="-94"/>
          </a:endParaRPr>
        </a:p>
      </dsp:txBody>
      <dsp:txXfrm>
        <a:off x="3389518" y="4259158"/>
        <a:ext cx="1735941" cy="1060224"/>
      </dsp:txXfrm>
    </dsp:sp>
    <dsp:sp modelId="{A78D5B7E-2016-4061-A9F4-DF3DB18AE633}">
      <dsp:nvSpPr>
        <dsp:cNvPr id="0" name=""/>
        <dsp:cNvSpPr/>
      </dsp:nvSpPr>
      <dsp:spPr>
        <a:xfrm>
          <a:off x="5721542" y="2943"/>
          <a:ext cx="2252389" cy="1126194"/>
        </a:xfrm>
        <a:prstGeom prst="roundRect">
          <a:avLst>
            <a:gd name="adj" fmla="val 10000"/>
          </a:avLst>
        </a:prstGeom>
        <a:solidFill>
          <a:schemeClr val="accent4">
            <a:hueOff val="1491271"/>
            <a:satOff val="18743"/>
            <a:lumOff val="145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Notable Characteristics:</a:t>
          </a:r>
          <a:endParaRPr lang="en-US" sz="2200" kern="1200"/>
        </a:p>
      </dsp:txBody>
      <dsp:txXfrm>
        <a:off x="5754527" y="35928"/>
        <a:ext cx="2186419" cy="1060224"/>
      </dsp:txXfrm>
    </dsp:sp>
    <dsp:sp modelId="{CAF434CA-4962-4504-908E-75204FEFB315}">
      <dsp:nvSpPr>
        <dsp:cNvPr id="0" name=""/>
        <dsp:cNvSpPr/>
      </dsp:nvSpPr>
      <dsp:spPr>
        <a:xfrm>
          <a:off x="5946781" y="1129138"/>
          <a:ext cx="225238" cy="844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646"/>
              </a:lnTo>
              <a:lnTo>
                <a:pt x="225238" y="8446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11572-4AA1-4AD6-AD3F-C6EDA3848C4D}">
      <dsp:nvSpPr>
        <dsp:cNvPr id="0" name=""/>
        <dsp:cNvSpPr/>
      </dsp:nvSpPr>
      <dsp:spPr>
        <a:xfrm>
          <a:off x="6172020" y="1410686"/>
          <a:ext cx="1801911" cy="1126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65194"/>
              <a:satOff val="13388"/>
              <a:lumOff val="103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>
              <a:latin typeface="Poppins" panose="00000500000000000000" pitchFamily="2" charset="-94"/>
              <a:cs typeface="Poppins" panose="00000500000000000000" pitchFamily="2" charset="-94"/>
            </a:rPr>
            <a:t>Lacks features commonly associated with other paradigms.</a:t>
          </a:r>
          <a:endParaRPr lang="en-US" sz="1000" kern="1200">
            <a:latin typeface="Poppins" panose="00000500000000000000" pitchFamily="2" charset="-94"/>
            <a:cs typeface="Poppins" panose="00000500000000000000" pitchFamily="2" charset="-94"/>
          </a:endParaRPr>
        </a:p>
      </dsp:txBody>
      <dsp:txXfrm>
        <a:off x="6205005" y="1443671"/>
        <a:ext cx="1735941" cy="1060224"/>
      </dsp:txXfrm>
    </dsp:sp>
    <dsp:sp modelId="{81894ADA-1ECA-4B3E-B4B3-49386A0C5DA6}">
      <dsp:nvSpPr>
        <dsp:cNvPr id="0" name=""/>
        <dsp:cNvSpPr/>
      </dsp:nvSpPr>
      <dsp:spPr>
        <a:xfrm>
          <a:off x="5946781" y="1129138"/>
          <a:ext cx="225238" cy="2252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2389"/>
              </a:lnTo>
              <a:lnTo>
                <a:pt x="225238" y="22523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0E971-C467-440C-8F07-55E5F17C8A12}">
      <dsp:nvSpPr>
        <dsp:cNvPr id="0" name=""/>
        <dsp:cNvSpPr/>
      </dsp:nvSpPr>
      <dsp:spPr>
        <a:xfrm>
          <a:off x="6172020" y="2818430"/>
          <a:ext cx="1801911" cy="1126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278233"/>
              <a:satOff val="16065"/>
              <a:lumOff val="124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latin typeface="Poppins" panose="00000500000000000000" pitchFamily="2" charset="-94"/>
              <a:cs typeface="Poppins" panose="00000500000000000000" pitchFamily="2" charset="-94"/>
            </a:rPr>
            <a:t>Not a pure object-oriented language.</a:t>
          </a:r>
          <a:endParaRPr lang="en-US" sz="1000" b="1" kern="1200" dirty="0">
            <a:latin typeface="Poppins" panose="00000500000000000000" pitchFamily="2" charset="-94"/>
            <a:cs typeface="Poppins" panose="00000500000000000000" pitchFamily="2" charset="-94"/>
          </a:endParaRPr>
        </a:p>
      </dsp:txBody>
      <dsp:txXfrm>
        <a:off x="6205005" y="2851415"/>
        <a:ext cx="1735941" cy="1060224"/>
      </dsp:txXfrm>
    </dsp:sp>
    <dsp:sp modelId="{2A2657CA-BFB5-44E3-A8EC-E7D995F00E6E}">
      <dsp:nvSpPr>
        <dsp:cNvPr id="0" name=""/>
        <dsp:cNvSpPr/>
      </dsp:nvSpPr>
      <dsp:spPr>
        <a:xfrm>
          <a:off x="5946781" y="1129138"/>
          <a:ext cx="225238" cy="3660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0133"/>
              </a:lnTo>
              <a:lnTo>
                <a:pt x="225238" y="36601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6AC4C-A4F3-44E0-90B1-0CD22BD566C4}">
      <dsp:nvSpPr>
        <dsp:cNvPr id="0" name=""/>
        <dsp:cNvSpPr/>
      </dsp:nvSpPr>
      <dsp:spPr>
        <a:xfrm>
          <a:off x="6172020" y="4226173"/>
          <a:ext cx="1801911" cy="1126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491271"/>
              <a:satOff val="18743"/>
              <a:lumOff val="145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latin typeface="Poppins" panose="00000500000000000000" pitchFamily="2" charset="-94"/>
              <a:cs typeface="Poppins" panose="00000500000000000000" pitchFamily="2" charset="-94"/>
            </a:rPr>
            <a:t>Absence of built-in support for functional or declarative programming features.</a:t>
          </a:r>
          <a:endParaRPr lang="en-US" sz="1000" kern="1200" dirty="0">
            <a:latin typeface="Poppins" panose="00000500000000000000" pitchFamily="2" charset="-94"/>
            <a:cs typeface="Poppins" panose="00000500000000000000" pitchFamily="2" charset="-94"/>
          </a:endParaRPr>
        </a:p>
      </dsp:txBody>
      <dsp:txXfrm>
        <a:off x="6205005" y="4259158"/>
        <a:ext cx="1735941" cy="1060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86AEB-0FA0-4785-9DEE-934776826C23}">
      <dsp:nvSpPr>
        <dsp:cNvPr id="0" name=""/>
        <dsp:cNvSpPr/>
      </dsp:nvSpPr>
      <dsp:spPr>
        <a:xfrm>
          <a:off x="679050" y="580277"/>
          <a:ext cx="1887187" cy="1887187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26A8F-7F2B-4AF3-A654-1695EBC791FC}">
      <dsp:nvSpPr>
        <dsp:cNvPr id="0" name=""/>
        <dsp:cNvSpPr/>
      </dsp:nvSpPr>
      <dsp:spPr>
        <a:xfrm>
          <a:off x="1081237" y="98246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08938-3A24-41C4-9144-ADD72E1D1C61}">
      <dsp:nvSpPr>
        <dsp:cNvPr id="0" name=""/>
        <dsp:cNvSpPr/>
      </dsp:nvSpPr>
      <dsp:spPr>
        <a:xfrm>
          <a:off x="75768" y="3055277"/>
          <a:ext cx="3093750" cy="1734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Implementation Method:</a:t>
          </a:r>
          <a:endParaRPr lang="tr-TR" sz="1400" b="1" i="0" kern="1200" cap="none" dirty="0">
            <a:latin typeface="Poppins" panose="00000500000000000000" pitchFamily="2" charset="-94"/>
            <a:cs typeface="Poppins" panose="00000500000000000000" pitchFamily="2" charset="-94"/>
          </a:endParaRP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 </a:t>
          </a:r>
          <a:r>
            <a:rPr lang="tr-TR" sz="1200" b="0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E</a:t>
          </a:r>
          <a:r>
            <a:rPr lang="en-US" sz="1200" b="0" i="0" kern="1200" cap="none" dirty="0" err="1">
              <a:latin typeface="Poppins" panose="00000500000000000000" pitchFamily="2" charset="-94"/>
              <a:cs typeface="Poppins" panose="00000500000000000000" pitchFamily="2" charset="-94"/>
            </a:rPr>
            <a:t>uphoria</a:t>
          </a:r>
          <a:r>
            <a:rPr lang="en-US" sz="1200" b="0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 is typically </a:t>
          </a:r>
          <a:r>
            <a:rPr lang="en-US" sz="1200" b="1" i="0" kern="1200" cap="none" dirty="0">
              <a:solidFill>
                <a:schemeClr val="accent6"/>
              </a:solidFill>
              <a:latin typeface="Poppins" panose="00000500000000000000" pitchFamily="2" charset="-94"/>
              <a:cs typeface="Poppins" panose="00000500000000000000" pitchFamily="2" charset="-94"/>
            </a:rPr>
            <a:t>interpreted</a:t>
          </a:r>
          <a:r>
            <a:rPr lang="en-US" sz="1200" b="0" i="0" kern="1200" cap="none" dirty="0">
              <a:solidFill>
                <a:schemeClr val="accent6"/>
              </a:solidFill>
              <a:latin typeface="Poppins" panose="00000500000000000000" pitchFamily="2" charset="-94"/>
              <a:cs typeface="Poppins" panose="00000500000000000000" pitchFamily="2" charset="-94"/>
            </a:rPr>
            <a:t>, </a:t>
          </a:r>
          <a:r>
            <a:rPr lang="en-US" sz="1200" b="0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offering quick development cycles. however, there are also options for creating standalone executables through compilation.</a:t>
          </a:r>
          <a:endParaRPr lang="en-US" sz="1200" kern="1200" cap="none" dirty="0">
            <a:latin typeface="Poppins" panose="00000500000000000000" pitchFamily="2" charset="-94"/>
            <a:cs typeface="Poppins" panose="00000500000000000000" pitchFamily="2" charset="-94"/>
          </a:endParaRPr>
        </a:p>
      </dsp:txBody>
      <dsp:txXfrm>
        <a:off x="75768" y="3055277"/>
        <a:ext cx="3093750" cy="1734257"/>
      </dsp:txXfrm>
    </dsp:sp>
    <dsp:sp modelId="{2EAFAF2F-E0D8-4F9D-B682-1506127DCC5A}">
      <dsp:nvSpPr>
        <dsp:cNvPr id="0" name=""/>
        <dsp:cNvSpPr/>
      </dsp:nvSpPr>
      <dsp:spPr>
        <a:xfrm>
          <a:off x="4314206" y="580277"/>
          <a:ext cx="1887187" cy="1887187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2E88F-3084-4EC8-ABA5-802BCB9B3FF8}">
      <dsp:nvSpPr>
        <dsp:cNvPr id="0" name=""/>
        <dsp:cNvSpPr/>
      </dsp:nvSpPr>
      <dsp:spPr>
        <a:xfrm>
          <a:off x="4716393" y="98246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A2F24-F8C5-40B9-88D7-9EFE21584940}">
      <dsp:nvSpPr>
        <dsp:cNvPr id="0" name=""/>
        <dsp:cNvSpPr/>
      </dsp:nvSpPr>
      <dsp:spPr>
        <a:xfrm>
          <a:off x="3710925" y="3055277"/>
          <a:ext cx="3093750" cy="1734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Programming Environment:</a:t>
          </a:r>
          <a:r>
            <a:rPr lang="en-US" sz="1400" b="0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 </a:t>
          </a:r>
          <a:endParaRPr lang="tr-TR" sz="1400" b="0" i="0" kern="1200" cap="none" dirty="0">
            <a:latin typeface="Poppins" panose="00000500000000000000" pitchFamily="2" charset="-94"/>
            <a:cs typeface="Poppins" panose="00000500000000000000" pitchFamily="2" charset="-94"/>
          </a:endParaRP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b="0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E</a:t>
          </a:r>
          <a:r>
            <a:rPr lang="en-US" sz="1200" b="0" i="0" kern="1200" cap="none" dirty="0" err="1">
              <a:latin typeface="Poppins" panose="00000500000000000000" pitchFamily="2" charset="-94"/>
              <a:cs typeface="Poppins" panose="00000500000000000000" pitchFamily="2" charset="-94"/>
            </a:rPr>
            <a:t>uphoria</a:t>
          </a:r>
          <a:r>
            <a:rPr lang="en-US" sz="1200" b="0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 provides a simple and straightforward programming environment with a focus on </a:t>
          </a:r>
          <a:r>
            <a:rPr lang="en-US" sz="1200" b="1" i="0" kern="1200" cap="none" dirty="0">
              <a:solidFill>
                <a:schemeClr val="accent6"/>
              </a:solidFill>
              <a:latin typeface="Poppins" panose="00000500000000000000" pitchFamily="2" charset="-94"/>
              <a:cs typeface="Poppins" panose="00000500000000000000" pitchFamily="2" charset="-94"/>
            </a:rPr>
            <a:t>ease of use</a:t>
          </a:r>
          <a:r>
            <a:rPr lang="en-US" sz="1200" b="0" i="0" kern="1200" cap="none" dirty="0">
              <a:solidFill>
                <a:schemeClr val="accent6"/>
              </a:solidFill>
              <a:latin typeface="Poppins" panose="00000500000000000000" pitchFamily="2" charset="-94"/>
              <a:cs typeface="Poppins" panose="00000500000000000000" pitchFamily="2" charset="-94"/>
            </a:rPr>
            <a:t>.</a:t>
          </a:r>
          <a:r>
            <a:rPr lang="en-US" sz="1200" b="0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 </a:t>
          </a:r>
          <a:r>
            <a:rPr lang="tr-TR" sz="1200" b="0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I</a:t>
          </a:r>
          <a:r>
            <a:rPr lang="en-US" sz="1200" b="0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t is often used for rapid application development.</a:t>
          </a:r>
          <a:endParaRPr lang="en-US" sz="1200" kern="1200" cap="none" dirty="0">
            <a:latin typeface="Poppins" panose="00000500000000000000" pitchFamily="2" charset="-94"/>
            <a:cs typeface="Poppins" panose="00000500000000000000" pitchFamily="2" charset="-94"/>
          </a:endParaRPr>
        </a:p>
      </dsp:txBody>
      <dsp:txXfrm>
        <a:off x="3710925" y="3055277"/>
        <a:ext cx="3093750" cy="1734257"/>
      </dsp:txXfrm>
    </dsp:sp>
    <dsp:sp modelId="{93E10D25-D926-428E-B2A0-5E39A9DB1DEE}">
      <dsp:nvSpPr>
        <dsp:cNvPr id="0" name=""/>
        <dsp:cNvSpPr/>
      </dsp:nvSpPr>
      <dsp:spPr>
        <a:xfrm>
          <a:off x="7949362" y="580277"/>
          <a:ext cx="1887187" cy="1887187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699B7-EDBB-4539-9F1B-114CE2881D9E}">
      <dsp:nvSpPr>
        <dsp:cNvPr id="0" name=""/>
        <dsp:cNvSpPr/>
      </dsp:nvSpPr>
      <dsp:spPr>
        <a:xfrm>
          <a:off x="8351550" y="98246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D2E86-5C2D-4C58-BD74-55D644D5E394}">
      <dsp:nvSpPr>
        <dsp:cNvPr id="0" name=""/>
        <dsp:cNvSpPr/>
      </dsp:nvSpPr>
      <dsp:spPr>
        <a:xfrm>
          <a:off x="7346081" y="3055277"/>
          <a:ext cx="3093750" cy="1734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Programming Domain:</a:t>
          </a:r>
          <a:r>
            <a:rPr lang="en-US" sz="1400" b="0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 </a:t>
          </a:r>
          <a:endParaRPr lang="tr-TR" sz="1400" b="0" i="0" kern="1200" cap="none" dirty="0">
            <a:latin typeface="Poppins" panose="00000500000000000000" pitchFamily="2" charset="-94"/>
            <a:cs typeface="Poppins" panose="00000500000000000000" pitchFamily="2" charset="-94"/>
          </a:endParaRP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b="0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E</a:t>
          </a:r>
          <a:r>
            <a:rPr lang="en-US" sz="1200" b="0" i="0" kern="1200" cap="none" dirty="0" err="1">
              <a:latin typeface="Poppins" panose="00000500000000000000" pitchFamily="2" charset="-94"/>
              <a:cs typeface="Poppins" panose="00000500000000000000" pitchFamily="2" charset="-94"/>
            </a:rPr>
            <a:t>uphoria</a:t>
          </a:r>
          <a:r>
            <a:rPr lang="en-US" sz="1200" b="0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 is versatile and can be used for various programming domains, but it is commonly employed for tasks that require quick development and ease of learning, such </a:t>
          </a:r>
          <a:r>
            <a:rPr lang="en-US" sz="1200" b="0" i="0" kern="1200" cap="none" dirty="0">
              <a:solidFill>
                <a:schemeClr val="accent6"/>
              </a:solidFill>
              <a:latin typeface="Poppins" panose="00000500000000000000" pitchFamily="2" charset="-94"/>
              <a:cs typeface="Poppins" panose="00000500000000000000" pitchFamily="2" charset="-94"/>
            </a:rPr>
            <a:t>as </a:t>
          </a:r>
          <a:r>
            <a:rPr lang="en-US" sz="1200" b="1" i="0" kern="1200" cap="none" dirty="0">
              <a:solidFill>
                <a:schemeClr val="accent6"/>
              </a:solidFill>
              <a:latin typeface="Poppins" panose="00000500000000000000" pitchFamily="2" charset="-94"/>
              <a:cs typeface="Poppins" panose="00000500000000000000" pitchFamily="2" charset="-94"/>
            </a:rPr>
            <a:t>scripting, small utility programs</a:t>
          </a:r>
          <a:r>
            <a:rPr lang="en-US" sz="1200" b="0" i="0" kern="1200" cap="none" dirty="0">
              <a:solidFill>
                <a:schemeClr val="accent6"/>
              </a:solidFill>
              <a:latin typeface="Poppins" panose="00000500000000000000" pitchFamily="2" charset="-94"/>
              <a:cs typeface="Poppins" panose="00000500000000000000" pitchFamily="2" charset="-94"/>
            </a:rPr>
            <a:t>,</a:t>
          </a:r>
          <a:r>
            <a:rPr lang="en-US" sz="1200" b="0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 and </a:t>
          </a:r>
          <a:r>
            <a:rPr lang="en-US" sz="1200" b="1" i="0" kern="1200" cap="none" dirty="0">
              <a:solidFill>
                <a:schemeClr val="accent6"/>
              </a:solidFill>
              <a:latin typeface="Poppins" panose="00000500000000000000" pitchFamily="2" charset="-94"/>
              <a:cs typeface="Poppins" panose="00000500000000000000" pitchFamily="2" charset="-94"/>
            </a:rPr>
            <a:t>educational purposes</a:t>
          </a:r>
          <a:r>
            <a:rPr lang="en-US" sz="1200" b="0" i="0" kern="1200" cap="none" dirty="0">
              <a:latin typeface="Poppins" panose="00000500000000000000" pitchFamily="2" charset="-94"/>
              <a:cs typeface="Poppins" panose="00000500000000000000" pitchFamily="2" charset="-94"/>
            </a:rPr>
            <a:t>.</a:t>
          </a:r>
          <a:endParaRPr lang="en-US" sz="1200" kern="1200" cap="none" dirty="0">
            <a:latin typeface="Poppins" panose="00000500000000000000" pitchFamily="2" charset="-94"/>
            <a:cs typeface="Poppins" panose="00000500000000000000" pitchFamily="2" charset="-94"/>
          </a:endParaRPr>
        </a:p>
      </dsp:txBody>
      <dsp:txXfrm>
        <a:off x="7346081" y="3055277"/>
        <a:ext cx="3093750" cy="1734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0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8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3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8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9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7A93B028-F8F4-4F84-98D7-2779E4D8B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254636-BEEC-4E48-BF0C-D2C6BF58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AF5681-1B96-4C35-AB17-AB7793A4E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C65047-892E-46D5-9E82-93FB2E432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D2952C-9885-4337-B770-851BDEB88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07DD51-ACE9-4B98-AB77-D23DBEF4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483983-8B4E-40F0-BF70-192D840B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853237-6306-4734-906A-E334FDEAA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848C5D2-21E8-4E56-B25E-809869A75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F8C35AFA-7F78-E2B8-B56E-CE6DC3737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tr-TR" sz="5400" b="1">
                <a:latin typeface="Poppins" panose="00000500000000000000" pitchFamily="2" charset="-94"/>
                <a:cs typeface="Poppins" panose="00000500000000000000" pitchFamily="2" charset="-94"/>
              </a:rPr>
              <a:t>EUPHORIA PROGRAMMING LANGUAGE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D369D44-6C88-A4D1-76AD-A83A24FC0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tr-TR" sz="2200">
                <a:latin typeface="Poppins" panose="020B0502040204020203" pitchFamily="2" charset="-94"/>
                <a:cs typeface="Poppins" panose="020B0502040204020203" pitchFamily="2" charset="-94"/>
              </a:rPr>
              <a:t>Mustafa Enes Cunedioğlu</a:t>
            </a:r>
          </a:p>
          <a:p>
            <a:pPr algn="l"/>
            <a:r>
              <a:rPr lang="tr-TR" sz="2200">
                <a:latin typeface="Poppins" panose="020B0502040204020203" pitchFamily="2" charset="-94"/>
                <a:cs typeface="Poppins" panose="020B0502040204020203" pitchFamily="2" charset="-94"/>
              </a:rPr>
              <a:t>21290422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BCFF1-D7E5-C7FD-37FE-E891D4903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3" r="19650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29158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F7513226-C6E6-4885-A42A-D6411FF0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9BC07C6F-FF27-4C7D-BF5D-4B4B8880B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B062B0F-BCEB-436F-AB59-970CC5EE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CDB5C4-8E76-40DC-A3EA-AF3D5066E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88252B-68F7-4FD1-98ED-39451A985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3015DC-C4C8-408D-91FE-CB52233190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20DB7-0D88-4E37-B948-6FB4A8AD8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8BA96C9-4B69-43D0-A129-4C2DF6571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9C0CB4-8BF5-4813-A26B-7B3C36368E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1A6261E-C71C-43D5-8164-2B8BB8D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42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3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5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C663E5A7-53F1-2160-BEC7-7D0D393A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History</a:t>
            </a:r>
            <a:br>
              <a:rPr lang="en-US" sz="6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BEDF33D-B931-C530-C534-5A5C12ECD14C}"/>
              </a:ext>
            </a:extLst>
          </p:cNvPr>
          <p:cNvSpPr txBox="1"/>
          <p:nvPr/>
        </p:nvSpPr>
        <p:spPr>
          <a:xfrm>
            <a:off x="2005091" y="3498856"/>
            <a:ext cx="8188033" cy="2614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br>
              <a:rPr lang="en-US" b="1" i="0" dirty="0">
                <a:solidFill>
                  <a:schemeClr val="tx2"/>
                </a:solidFill>
                <a:effectLst/>
              </a:rPr>
            </a:br>
            <a:r>
              <a:rPr lang="en-US" b="1" i="0" dirty="0">
                <a:solidFill>
                  <a:schemeClr val="tx2"/>
                </a:solidFill>
                <a:effectLst/>
              </a:rPr>
              <a:t>History:</a:t>
            </a:r>
            <a:r>
              <a:rPr lang="en-US" b="0" i="0" dirty="0">
                <a:solidFill>
                  <a:schemeClr val="tx2"/>
                </a:solidFill>
                <a:effectLst/>
              </a:rPr>
              <a:t> Euphoria is a programming language designed by Robert Craig in 1993. It was created with a focus on simplicity and rapid development, aiming to provide a straightforward and easy-to-learn language for both beginners and experienced programmers.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3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4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45A5751-4C0A-EBB9-D84B-3CBF277E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grpSp>
        <p:nvGrpSpPr>
          <p:cNvPr id="104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05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60" name="Metin kutusu 3">
            <a:extLst>
              <a:ext uri="{FF2B5EF4-FFF2-40B4-BE49-F238E27FC236}">
                <a16:creationId xmlns:a16="http://schemas.microsoft.com/office/drawing/2014/main" id="{CC89227A-110C-25B4-5DCC-55195555C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911720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87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7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87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88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143" name="Metin kutusu 5">
            <a:extLst>
              <a:ext uri="{FF2B5EF4-FFF2-40B4-BE49-F238E27FC236}">
                <a16:creationId xmlns:a16="http://schemas.microsoft.com/office/drawing/2014/main" id="{F2B78CC4-1010-42C8-DA4B-54C976986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7819594"/>
              </p:ext>
            </p:extLst>
          </p:nvPr>
        </p:nvGraphicFramePr>
        <p:xfrm>
          <a:off x="802741" y="1223645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65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9E39B8-4EDB-A27B-5B57-53391C44D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CEC29B7-BBEF-F7CD-2E97-96CE51CB4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37665CE-F684-6D78-1D50-7546683DC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C4F0D9-F838-87D4-B8CB-AF12DDB8E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7D254A26-57DA-A4E7-5D0A-9770F7081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0878AD-9E8A-9363-DEA2-5D61A6005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DDE9476-DEC1-A493-76A3-E08A37DCB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4954590-EB49-D605-DF53-2C02955A9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E20FEC-0120-DB27-B2D3-6A620EF0E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19C2D0-7772-7904-AEA8-E27F1844B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49B28DA-33EB-564A-F9BE-04F0EE88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A98B367-4381-F3F4-E99D-FF804917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30ECC133-965C-6D8F-D3FD-D3AEC6861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6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868D0D-6CF6-FF15-97C3-82077BFA3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02BF8ED-0C4B-E2B4-8CF6-973EAFAD9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D682199-AD4B-8570-C155-5310DB038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06F9F03-C875-1A11-BBB9-B90C84234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7EAE9DA-C6BF-767F-4167-44DA9041D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7269074-6935-5241-73B0-C0FA60E08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982E45-28B1-07F8-A8EE-5FA6D506B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0A994A7-EB81-037A-5EEE-798287DF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6EBC7D-C313-CFDE-656D-03CF1C8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2DD32213-F172-135D-3D9E-F44C2AB94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60E7D0-2D03-ED4B-D468-6828C870F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F6E0B5B-7E88-ECB3-873D-41600A1A7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CFAF7D-90D3-5EE1-5849-05CBC2B15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7A1F740-27CE-0362-373A-86CB9352D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C1E335-9E39-35C9-800A-6314D5CB0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E2CE5D-3811-4B5B-4AA8-293868108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1F5F69B-D92C-FB16-9D1F-F19A3494C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2B5726B-AFC6-7B70-55CA-6177FC1CE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9" name="Bottom Right">
            <a:extLst>
              <a:ext uri="{FF2B5EF4-FFF2-40B4-BE49-F238E27FC236}">
                <a16:creationId xmlns:a16="http://schemas.microsoft.com/office/drawing/2014/main" id="{651BF5EA-621A-E562-0C00-AD134D377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0" name="Graphic 157">
              <a:extLst>
                <a:ext uri="{FF2B5EF4-FFF2-40B4-BE49-F238E27FC236}">
                  <a16:creationId xmlns:a16="http://schemas.microsoft.com/office/drawing/2014/main" id="{2D701A32-40CF-D821-EA62-F74C66935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4"/>
              <a:chOff x="4114800" y="1423987"/>
              <a:chExt cx="3961542" cy="4007547"/>
            </a:xfrm>
            <a:no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D903C7B-4744-77C8-D012-B93B4BA10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02D43F4-BFF4-6C0D-E2C2-CD61888EC3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BE37F37-0F89-31D2-5702-38C3877C2D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A3E261A-41C6-1EAA-88AC-42483A7CC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63E2C44-6EC5-A610-D1F5-EDFDFBB293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50C6214-C564-5434-79F4-9FB0F459E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B62E930-E580-1E70-5696-537E92903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8A34182-89CE-A13B-BAC6-552C04764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63" name="Metin kutusu 60">
            <a:extLst>
              <a:ext uri="{FF2B5EF4-FFF2-40B4-BE49-F238E27FC236}">
                <a16:creationId xmlns:a16="http://schemas.microsoft.com/office/drawing/2014/main" id="{E8AEC96F-3F38-1E46-3157-56CCB1365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861291"/>
              </p:ext>
            </p:extLst>
          </p:nvPr>
        </p:nvGraphicFramePr>
        <p:xfrm>
          <a:off x="1907634" y="684017"/>
          <a:ext cx="8064500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08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4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04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05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60" name="Metin kutusu 7">
            <a:extLst>
              <a:ext uri="{FF2B5EF4-FFF2-40B4-BE49-F238E27FC236}">
                <a16:creationId xmlns:a16="http://schemas.microsoft.com/office/drawing/2014/main" id="{6AF2C4D5-7185-C647-7248-5D83D8F6E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457635"/>
              </p:ext>
            </p:extLst>
          </p:nvPr>
        </p:nvGraphicFramePr>
        <p:xfrm>
          <a:off x="858457" y="753123"/>
          <a:ext cx="10515600" cy="536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09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EAE3C2-7270-83CE-38BB-866FAD9E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Hello</a:t>
            </a:r>
            <a:r>
              <a:rPr lang="tr-TR" dirty="0"/>
              <a:t> World Program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99E46D4-4F72-7856-8732-D26B0C0C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20" y="1802448"/>
            <a:ext cx="6279424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7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A64205-67E1-8283-EEFC-F2085006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Fibonacci</a:t>
            </a:r>
            <a:r>
              <a:rPr lang="tr-TR" dirty="0"/>
              <a:t> </a:t>
            </a:r>
            <a:r>
              <a:rPr lang="tr-TR" dirty="0" err="1"/>
              <a:t>Numbers</a:t>
            </a:r>
            <a:endParaRPr lang="tr-TR" dirty="0"/>
          </a:p>
        </p:txBody>
      </p:sp>
      <p:pic>
        <p:nvPicPr>
          <p:cNvPr id="101" name="Resim 100">
            <a:extLst>
              <a:ext uri="{FF2B5EF4-FFF2-40B4-BE49-F238E27FC236}">
                <a16:creationId xmlns:a16="http://schemas.microsoft.com/office/drawing/2014/main" id="{E4383644-71B1-A9D3-2817-012420455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45"/>
          <a:stretch/>
        </p:blipFill>
        <p:spPr>
          <a:xfrm>
            <a:off x="2698631" y="1466690"/>
            <a:ext cx="3027038" cy="4652012"/>
          </a:xfrm>
          <a:prstGeom prst="rect">
            <a:avLst/>
          </a:prstGeom>
        </p:spPr>
      </p:pic>
      <p:pic>
        <p:nvPicPr>
          <p:cNvPr id="116" name="Resim 115">
            <a:extLst>
              <a:ext uri="{FF2B5EF4-FFF2-40B4-BE49-F238E27FC236}">
                <a16:creationId xmlns:a16="http://schemas.microsoft.com/office/drawing/2014/main" id="{7924C0D3-7C01-FD81-A9E1-AAD6BA223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333" y="1466690"/>
            <a:ext cx="2751058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78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2E5E8"/>
      </a:lt2>
      <a:accent1>
        <a:srgbClr val="D6933E"/>
      </a:accent1>
      <a:accent2>
        <a:srgbClr val="E38879"/>
      </a:accent2>
      <a:accent3>
        <a:srgbClr val="A7A559"/>
      </a:accent3>
      <a:accent4>
        <a:srgbClr val="49B0BD"/>
      </a:accent4>
      <a:accent5>
        <a:srgbClr val="6FA5E1"/>
      </a:accent5>
      <a:accent6>
        <a:srgbClr val="5C63DD"/>
      </a:accent6>
      <a:hlink>
        <a:srgbClr val="6383AB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440</Words>
  <Application>Microsoft Office PowerPoint</Application>
  <PresentationFormat>Geniş ekran</PresentationFormat>
  <Paragraphs>44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Poppins</vt:lpstr>
      <vt:lpstr>Posterama</vt:lpstr>
      <vt:lpstr>ExploreVTI</vt:lpstr>
      <vt:lpstr>EUPHORIA PROGRAMMING LANGUAGE</vt:lpstr>
      <vt:lpstr>History </vt:lpstr>
      <vt:lpstr>Features</vt:lpstr>
      <vt:lpstr>PowerPoint Sunusu</vt:lpstr>
      <vt:lpstr>PowerPoint Sunusu</vt:lpstr>
      <vt:lpstr>PowerPoint Sunusu</vt:lpstr>
      <vt:lpstr>Hello World Program</vt:lpstr>
      <vt:lpstr>Fibonacci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EUPHORIA PROGRAMMING LANGUAGE</dc:title>
  <dc:creator>Mustafa Enes Cunedioğlu</dc:creator>
  <cp:lastModifiedBy>Mustafa Enes Cunedioğlu</cp:lastModifiedBy>
  <cp:revision>2</cp:revision>
  <dcterms:created xsi:type="dcterms:W3CDTF">2023-12-11T16:55:51Z</dcterms:created>
  <dcterms:modified xsi:type="dcterms:W3CDTF">2023-12-11T19:27:20Z</dcterms:modified>
</cp:coreProperties>
</file>