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24.12.2023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24.12.2023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24.12.2023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24.12.2023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24.12.2023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24.12.2023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24.12.2023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24.12.2023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24.12.2023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24.12.2023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24.12.2023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24.12.2023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6171"/>
            <a:ext cx="2565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185621" y="416171"/>
            <a:ext cx="88569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b="1" i="1" u="sng" dirty="0"/>
              <a:t>characteristic tables</a:t>
            </a:r>
            <a:r>
              <a:rPr lang="en-US" sz="2400" dirty="0"/>
              <a:t> of three types of flip-flops are </a:t>
            </a:r>
            <a:r>
              <a:rPr lang="en-US" sz="2400" dirty="0" smtClean="0"/>
              <a:t>presented</a:t>
            </a:r>
            <a:r>
              <a:rPr lang="tr-TR" sz="2400" dirty="0" smtClean="0"/>
              <a:t> </a:t>
            </a:r>
            <a:r>
              <a:rPr lang="en-US" sz="2400" dirty="0" smtClean="0"/>
              <a:t>in </a:t>
            </a:r>
            <a:r>
              <a:rPr lang="en-US" sz="2400" dirty="0"/>
              <a:t>Table </a:t>
            </a:r>
            <a:r>
              <a:rPr lang="en-US" sz="2400" dirty="0" smtClean="0"/>
              <a:t>5.1. They </a:t>
            </a:r>
            <a:r>
              <a:rPr lang="en-US" sz="2400" dirty="0"/>
              <a:t>define the next state (i.e., the state that results from a clock transition</a:t>
            </a:r>
            <a:r>
              <a:rPr lang="en-US" sz="2400" dirty="0" smtClean="0"/>
              <a:t>)</a:t>
            </a:r>
            <a:r>
              <a:rPr lang="tr-TR" sz="2400" dirty="0" smtClean="0"/>
              <a:t> </a:t>
            </a:r>
            <a:r>
              <a:rPr lang="en-US" sz="2400" dirty="0"/>
              <a:t>as a function of the inputs and the present state. </a:t>
            </a:r>
            <a:endParaRPr lang="tr-TR" sz="2400" dirty="0" smtClean="0"/>
          </a:p>
          <a:p>
            <a:endParaRPr lang="tr-TR" sz="2400" i="1" dirty="0"/>
          </a:p>
          <a:p>
            <a:pPr algn="just"/>
            <a:r>
              <a:rPr lang="en-US" sz="2400" b="1" i="1" dirty="0" smtClean="0"/>
              <a:t>Q(t</a:t>
            </a:r>
            <a:r>
              <a:rPr lang="en-US" sz="2400" b="1" i="1" dirty="0"/>
              <a:t>)</a:t>
            </a:r>
            <a:r>
              <a:rPr lang="en-US" sz="2400" i="1" dirty="0"/>
              <a:t> </a:t>
            </a:r>
            <a:r>
              <a:rPr lang="en-US" sz="2400" dirty="0"/>
              <a:t>denotes the state </a:t>
            </a:r>
            <a:r>
              <a:rPr lang="en-US" sz="2400" dirty="0" smtClean="0"/>
              <a:t>of</a:t>
            </a:r>
            <a:r>
              <a:rPr lang="tr-TR" sz="2400" dirty="0" smtClean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flip-flop immediately </a:t>
            </a:r>
            <a:r>
              <a:rPr lang="en-US" sz="2400" b="1" i="1" u="sng" dirty="0"/>
              <a:t>before the clock edge</a:t>
            </a:r>
            <a:r>
              <a:rPr lang="en-US" sz="2400" dirty="0"/>
              <a:t>, and </a:t>
            </a:r>
            <a:r>
              <a:rPr lang="en-US" sz="2400" b="1" dirty="0"/>
              <a:t>Q(t + 1) </a:t>
            </a:r>
            <a:r>
              <a:rPr lang="en-US" sz="2400" dirty="0"/>
              <a:t>denotes the state </a:t>
            </a:r>
            <a:r>
              <a:rPr lang="en-US" sz="2400" dirty="0" smtClean="0"/>
              <a:t>that</a:t>
            </a:r>
            <a:r>
              <a:rPr lang="tr-TR" sz="2400" dirty="0" smtClean="0"/>
              <a:t> </a:t>
            </a:r>
            <a:r>
              <a:rPr lang="en-US" sz="2400" dirty="0" smtClean="0"/>
              <a:t>results </a:t>
            </a:r>
            <a:r>
              <a:rPr lang="en-US" sz="2400" b="1" i="1" u="sng" dirty="0"/>
              <a:t>from the </a:t>
            </a:r>
            <a:r>
              <a:rPr lang="en-US" sz="2400" b="1" i="1" u="sng" dirty="0" smtClean="0"/>
              <a:t>clock</a:t>
            </a:r>
            <a:r>
              <a:rPr lang="tr-TR" sz="2400" b="1" i="1" u="sng" dirty="0" smtClean="0"/>
              <a:t> </a:t>
            </a:r>
            <a:r>
              <a:rPr lang="en-US" sz="2400" b="1" i="1" u="sng" dirty="0" smtClean="0"/>
              <a:t>transition</a:t>
            </a:r>
            <a:r>
              <a:rPr lang="en-US" sz="2400" dirty="0"/>
              <a:t>.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25" y="2844895"/>
            <a:ext cx="51339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02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3699"/>
            <a:ext cx="8537647" cy="40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909833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71</Words>
  <Application>Microsoft Office PowerPoint</Application>
  <PresentationFormat>Ekran Gösterisi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3" baseType="lpstr">
      <vt:lpstr>Ofis Teması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Asus</dc:creator>
  <cp:lastModifiedBy>Asus</cp:lastModifiedBy>
  <cp:revision>7</cp:revision>
  <dcterms:created xsi:type="dcterms:W3CDTF">2023-12-24T11:02:39Z</dcterms:created>
  <dcterms:modified xsi:type="dcterms:W3CDTF">2023-12-24T11:09:52Z</dcterms:modified>
</cp:coreProperties>
</file>