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8" r:id="rId21"/>
    <p:sldId id="257" r:id="rId22"/>
    <p:sldId id="286" r:id="rId23"/>
    <p:sldId id="258" r:id="rId24"/>
    <p:sldId id="266" r:id="rId25"/>
    <p:sldId id="265" r:id="rId26"/>
    <p:sldId id="264" r:id="rId27"/>
    <p:sldId id="263" r:id="rId28"/>
    <p:sldId id="262" r:id="rId29"/>
    <p:sldId id="261" r:id="rId30"/>
    <p:sldId id="260" r:id="rId31"/>
    <p:sldId id="287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>
      <p:ext uri="{19B8F6BF-5375-455C-9EA6-DF929625EA0E}">
        <p15:presenceInfo xmlns:p15="http://schemas.microsoft.com/office/powerpoint/2012/main" userId="ir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9.11.2023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34" y="548680"/>
            <a:ext cx="5876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27583" y="2204864"/>
            <a:ext cx="66611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This chapter introduces to the idea of </a:t>
            </a:r>
            <a:r>
              <a:rPr lang="en-US" sz="3200" u="sng" dirty="0"/>
              <a:t>digitally representing analog quantities</a:t>
            </a:r>
          </a:p>
          <a:p>
            <a:pPr algn="just"/>
            <a:r>
              <a:rPr lang="en-US" sz="3200" dirty="0"/>
              <a:t>and goes step by step through the</a:t>
            </a:r>
            <a:r>
              <a:rPr lang="tr-TR" sz="3200" dirty="0"/>
              <a:t> </a:t>
            </a:r>
            <a:r>
              <a:rPr lang="en-US" sz="3200" dirty="0"/>
              <a:t>main concepts of the </a:t>
            </a:r>
            <a:r>
              <a:rPr lang="en-US" sz="3200" u="sng" dirty="0"/>
              <a:t>Boolean algebra</a:t>
            </a:r>
            <a:r>
              <a:rPr lang="en-US" sz="3200" dirty="0"/>
              <a:t>: variables,</a:t>
            </a:r>
            <a:r>
              <a:rPr lang="tr-TR" sz="3200" dirty="0"/>
              <a:t> </a:t>
            </a:r>
            <a:r>
              <a:rPr lang="en-US" sz="3200" dirty="0"/>
              <a:t>functions, truth tables, operations, and properties.</a:t>
            </a:r>
          </a:p>
        </p:txBody>
      </p:sp>
    </p:spTree>
    <p:extLst>
      <p:ext uri="{BB962C8B-B14F-4D97-AF65-F5344CB8AC3E}">
        <p14:creationId xmlns:p14="http://schemas.microsoft.com/office/powerpoint/2010/main" val="407066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095011" cy="40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6" y="2244258"/>
            <a:ext cx="74009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07" y="5755729"/>
            <a:ext cx="6829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78"/>
          <a:stretch/>
        </p:blipFill>
        <p:spPr bwMode="auto">
          <a:xfrm>
            <a:off x="422354" y="476672"/>
            <a:ext cx="8095011" cy="129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49"/>
          <a:stretch/>
        </p:blipFill>
        <p:spPr bwMode="auto">
          <a:xfrm>
            <a:off x="678559" y="1684317"/>
            <a:ext cx="7664098" cy="15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3"/>
          <a:stretch/>
        </p:blipFill>
        <p:spPr bwMode="auto">
          <a:xfrm>
            <a:off x="678559" y="205214"/>
            <a:ext cx="7344000" cy="3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59" y="4653135"/>
            <a:ext cx="68199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97276" y="764704"/>
            <a:ext cx="7344000" cy="9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5"/>
          <a:stretch/>
        </p:blipFill>
        <p:spPr bwMode="auto">
          <a:xfrm>
            <a:off x="720448" y="3229444"/>
            <a:ext cx="7664098" cy="131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393954" y="5661248"/>
            <a:ext cx="1047379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97731" y="5661248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9" y="764704"/>
            <a:ext cx="8031339" cy="31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13176"/>
            <a:ext cx="7985096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6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4" y="2492896"/>
            <a:ext cx="7816374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4" y="578737"/>
            <a:ext cx="8116875" cy="14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072171" y="3415145"/>
            <a:ext cx="931877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5914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" y="5157192"/>
            <a:ext cx="74866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21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6" y="3868660"/>
            <a:ext cx="8262486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7"/>
          <a:stretch/>
        </p:blipFill>
        <p:spPr bwMode="auto">
          <a:xfrm>
            <a:off x="633421" y="836712"/>
            <a:ext cx="7591425" cy="210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89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5C3CDE3-090F-4741-BBE2-B2B8F377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6675"/>
            <a:ext cx="75628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9C68EFF-F4F0-4AFF-B396-FE658491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7620000" cy="35052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811A9AE-D98B-45BC-AD5D-3CCB05604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07"/>
          <a:stretch/>
        </p:blipFill>
        <p:spPr>
          <a:xfrm>
            <a:off x="833437" y="4725144"/>
            <a:ext cx="74771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4B6F0330-6F67-4DE4-AB77-BDA278838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97"/>
          <a:stretch/>
        </p:blipFill>
        <p:spPr>
          <a:xfrm>
            <a:off x="1763688" y="116632"/>
            <a:ext cx="6095584" cy="3456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6AB0FA1-08A6-4449-8A9D-F1C0B84C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90488"/>
            <a:ext cx="5515511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2" y="188640"/>
            <a:ext cx="75057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2" y="2924944"/>
            <a:ext cx="7620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5D3BCC2-2065-46ED-B30B-BABCF857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1808"/>
            <a:ext cx="6579691" cy="118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CB21B31-160D-4EB7-B368-A632B9C3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26203"/>
            <a:ext cx="7286625" cy="5334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5D762BA-AD0D-4B0B-AE03-A915AC022192}"/>
              </a:ext>
            </a:extLst>
          </p:cNvPr>
          <p:cNvSpPr/>
          <p:nvPr/>
        </p:nvSpPr>
        <p:spPr>
          <a:xfrm>
            <a:off x="2906938" y="269116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9FD9-9F39-4079-8C06-7699E689BB34}"/>
              </a:ext>
            </a:extLst>
          </p:cNvPr>
          <p:cNvSpPr/>
          <p:nvPr/>
        </p:nvSpPr>
        <p:spPr>
          <a:xfrm>
            <a:off x="1979712" y="4823786"/>
            <a:ext cx="576064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D07EDE-E1E9-47C7-982C-476EAECC1A0B}"/>
              </a:ext>
            </a:extLst>
          </p:cNvPr>
          <p:cNvSpPr/>
          <p:nvPr/>
        </p:nvSpPr>
        <p:spPr>
          <a:xfrm>
            <a:off x="2465028" y="457843"/>
            <a:ext cx="495178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EF373BF-E27C-4774-84E2-7B4A8AF3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9590"/>
            <a:ext cx="7581900" cy="512445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F079DD7-7A1F-4922-8A5D-07E9B14F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13090"/>
            <a:ext cx="7410450" cy="14192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F1EEDB-5FC0-454D-97C4-47FC641A1E42}"/>
              </a:ext>
            </a:extLst>
          </p:cNvPr>
          <p:cNvSpPr/>
          <p:nvPr/>
        </p:nvSpPr>
        <p:spPr>
          <a:xfrm>
            <a:off x="3808690" y="4922717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7D11F-F30C-451A-A110-2F6F9053606D}"/>
              </a:ext>
            </a:extLst>
          </p:cNvPr>
          <p:cNvSpPr/>
          <p:nvPr/>
        </p:nvSpPr>
        <p:spPr>
          <a:xfrm>
            <a:off x="2600166" y="2544211"/>
            <a:ext cx="576064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C23490-A11C-4EE6-A973-5DF35F4410B9}"/>
              </a:ext>
            </a:extLst>
          </p:cNvPr>
          <p:cNvSpPr/>
          <p:nvPr/>
        </p:nvSpPr>
        <p:spPr>
          <a:xfrm>
            <a:off x="2773762" y="566436"/>
            <a:ext cx="484337" cy="3326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D8D42E3-B7A0-4F6A-9E3D-854D3725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6" y="71106"/>
            <a:ext cx="6478082" cy="3060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FE1E11E-F58F-4FE1-94F8-7301987F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9886"/>
            <a:ext cx="5181141" cy="3564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9C7B531-BF8A-4C3E-B0AD-16A255F9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5164102"/>
            <a:ext cx="4975548" cy="396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66772FE-23CA-4BBF-A060-0F8C58697C23}"/>
              </a:ext>
            </a:extLst>
          </p:cNvPr>
          <p:cNvSpPr/>
          <p:nvPr/>
        </p:nvSpPr>
        <p:spPr>
          <a:xfrm>
            <a:off x="593804" y="3492130"/>
            <a:ext cx="432048" cy="3326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6DD341-1ADB-490D-A1E5-1D857A9767FC}"/>
              </a:ext>
            </a:extLst>
          </p:cNvPr>
          <p:cNvSpPr/>
          <p:nvPr/>
        </p:nvSpPr>
        <p:spPr>
          <a:xfrm>
            <a:off x="5126873" y="62217"/>
            <a:ext cx="432048" cy="3326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09CD6A6-1CAC-4FFD-8396-01288F28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57250"/>
            <a:ext cx="7829550" cy="5143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B33337C-8D8E-4A82-8275-68B404C3DC6F}"/>
              </a:ext>
            </a:extLst>
          </p:cNvPr>
          <p:cNvSpPr/>
          <p:nvPr/>
        </p:nvSpPr>
        <p:spPr>
          <a:xfrm>
            <a:off x="1475656" y="3471664"/>
            <a:ext cx="720080" cy="28554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63FDB9-C166-4051-9748-F99A6B1CC7F2}"/>
              </a:ext>
            </a:extLst>
          </p:cNvPr>
          <p:cNvSpPr/>
          <p:nvPr/>
        </p:nvSpPr>
        <p:spPr>
          <a:xfrm>
            <a:off x="1187624" y="3742173"/>
            <a:ext cx="720080" cy="28554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D61AB18-897F-45CD-9BB1-544E90EBB270}"/>
              </a:ext>
            </a:extLst>
          </p:cNvPr>
          <p:cNvSpPr/>
          <p:nvPr/>
        </p:nvSpPr>
        <p:spPr>
          <a:xfrm>
            <a:off x="899592" y="1537575"/>
            <a:ext cx="1737070" cy="285544"/>
          </a:xfrm>
          <a:prstGeom prst="rect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9DC2FEF-844C-4D4A-99A2-B2DA1927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980728"/>
            <a:ext cx="7600950" cy="4371975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6BA7CF14-1FC0-40E0-9A11-C698A41A0BC2}"/>
              </a:ext>
            </a:extLst>
          </p:cNvPr>
          <p:cNvSpPr/>
          <p:nvPr/>
        </p:nvSpPr>
        <p:spPr>
          <a:xfrm>
            <a:off x="1178746" y="1331890"/>
            <a:ext cx="1737070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3BDB32C-3B93-40CD-8810-064BBDA9D4F4}"/>
              </a:ext>
            </a:extLst>
          </p:cNvPr>
          <p:cNvSpPr/>
          <p:nvPr/>
        </p:nvSpPr>
        <p:spPr>
          <a:xfrm>
            <a:off x="3851920" y="1319105"/>
            <a:ext cx="2088232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3BEE174-0945-427A-875A-107D506053BB}"/>
              </a:ext>
            </a:extLst>
          </p:cNvPr>
          <p:cNvSpPr/>
          <p:nvPr/>
        </p:nvSpPr>
        <p:spPr>
          <a:xfrm>
            <a:off x="4716016" y="4770518"/>
            <a:ext cx="1440160" cy="288032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1575CF5-73A6-47FD-A838-68D011C0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685800"/>
            <a:ext cx="7981950" cy="5486400"/>
          </a:xfrm>
          <a:prstGeom prst="rect">
            <a:avLst/>
          </a:prstGeom>
        </p:spPr>
      </p:pic>
      <p:grpSp>
        <p:nvGrpSpPr>
          <p:cNvPr id="28" name="Grup 27">
            <a:extLst>
              <a:ext uri="{FF2B5EF4-FFF2-40B4-BE49-F238E27FC236}">
                <a16:creationId xmlns:a16="http://schemas.microsoft.com/office/drawing/2014/main" id="{241EF348-F73A-4C8A-A20C-5B9CEA802A7D}"/>
              </a:ext>
            </a:extLst>
          </p:cNvPr>
          <p:cNvGrpSpPr/>
          <p:nvPr/>
        </p:nvGrpSpPr>
        <p:grpSpPr>
          <a:xfrm>
            <a:off x="4283968" y="1700808"/>
            <a:ext cx="1872208" cy="144016"/>
            <a:chOff x="4283968" y="1700808"/>
            <a:chExt cx="1872208" cy="144016"/>
          </a:xfrm>
        </p:grpSpPr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AD704596-A1A6-43BC-A90F-5F1DB09909E3}"/>
                </a:ext>
              </a:extLst>
            </p:cNvPr>
            <p:cNvCxnSpPr/>
            <p:nvPr/>
          </p:nvCxnSpPr>
          <p:spPr>
            <a:xfrm flipV="1">
              <a:off x="4283968" y="17008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>
              <a:extLst>
                <a:ext uri="{FF2B5EF4-FFF2-40B4-BE49-F238E27FC236}">
                  <a16:creationId xmlns:a16="http://schemas.microsoft.com/office/drawing/2014/main" id="{1E37D55D-F46D-4761-952A-9F8E9443A263}"/>
                </a:ext>
              </a:extLst>
            </p:cNvPr>
            <p:cNvCxnSpPr/>
            <p:nvPr/>
          </p:nvCxnSpPr>
          <p:spPr>
            <a:xfrm>
              <a:off x="4283968" y="17008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97D3682D-2F03-47F4-A2DD-84731902100D}"/>
                </a:ext>
              </a:extLst>
            </p:cNvPr>
            <p:cNvCxnSpPr/>
            <p:nvPr/>
          </p:nvCxnSpPr>
          <p:spPr>
            <a:xfrm>
              <a:off x="6156176" y="1700808"/>
              <a:ext cx="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56AADED-699B-45AB-B701-0DCAD2E70440}"/>
              </a:ext>
            </a:extLst>
          </p:cNvPr>
          <p:cNvCxnSpPr/>
          <p:nvPr/>
        </p:nvCxnSpPr>
        <p:spPr>
          <a:xfrm flipV="1">
            <a:off x="1835696" y="1988840"/>
            <a:ext cx="19442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06459BE-08AE-49F7-8BDE-11635BCF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1" y="332656"/>
            <a:ext cx="7439025" cy="23622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58A91A3-37F2-4F87-8A62-7171CD55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5" y="2645246"/>
            <a:ext cx="7658100" cy="344805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1CBB05A-3367-4262-BDE4-4881CA7815C6}"/>
              </a:ext>
            </a:extLst>
          </p:cNvPr>
          <p:cNvSpPr/>
          <p:nvPr/>
        </p:nvSpPr>
        <p:spPr>
          <a:xfrm>
            <a:off x="598772" y="368868"/>
            <a:ext cx="1737070" cy="285544"/>
          </a:xfrm>
          <a:prstGeom prst="rect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05A8D38-56EC-47F1-82E1-B52DE1F5960F}"/>
              </a:ext>
            </a:extLst>
          </p:cNvPr>
          <p:cNvSpPr/>
          <p:nvPr/>
        </p:nvSpPr>
        <p:spPr>
          <a:xfrm>
            <a:off x="6012160" y="764704"/>
            <a:ext cx="1440160" cy="288032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3743FB-F455-4CC5-9E4F-4A5856435F03}"/>
              </a:ext>
            </a:extLst>
          </p:cNvPr>
          <p:cNvSpPr/>
          <p:nvPr/>
        </p:nvSpPr>
        <p:spPr>
          <a:xfrm>
            <a:off x="6867378" y="2051970"/>
            <a:ext cx="720080" cy="28554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7A5BF-CC07-4DE7-BB60-7BC22B5DF107}"/>
              </a:ext>
            </a:extLst>
          </p:cNvPr>
          <p:cNvSpPr/>
          <p:nvPr/>
        </p:nvSpPr>
        <p:spPr>
          <a:xfrm>
            <a:off x="4231245" y="2670046"/>
            <a:ext cx="720080" cy="28554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9733F5-4FD3-41D5-9588-6AD0919045C4}"/>
              </a:ext>
            </a:extLst>
          </p:cNvPr>
          <p:cNvSpPr/>
          <p:nvPr/>
        </p:nvSpPr>
        <p:spPr>
          <a:xfrm>
            <a:off x="2441924" y="3717032"/>
            <a:ext cx="1626020" cy="2880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1EC7F43-F750-4506-8555-88BB5847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7629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0E40410-0371-4957-A158-249C3194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6585979" cy="3600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694A97B-2897-42C8-A0E4-D55CAFC1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77072"/>
            <a:ext cx="6948956" cy="2016000"/>
          </a:xfrm>
          <a:prstGeom prst="rect">
            <a:avLst/>
          </a:prstGeom>
        </p:spPr>
      </p:pic>
      <p:grpSp>
        <p:nvGrpSpPr>
          <p:cNvPr id="4" name="Grup 3">
            <a:extLst>
              <a:ext uri="{FF2B5EF4-FFF2-40B4-BE49-F238E27FC236}">
                <a16:creationId xmlns:a16="http://schemas.microsoft.com/office/drawing/2014/main" id="{E0A421DD-CA4B-4EB5-801F-6EF204BAD53C}"/>
              </a:ext>
            </a:extLst>
          </p:cNvPr>
          <p:cNvGrpSpPr/>
          <p:nvPr/>
        </p:nvGrpSpPr>
        <p:grpSpPr>
          <a:xfrm>
            <a:off x="3923928" y="1340768"/>
            <a:ext cx="2520280" cy="216024"/>
            <a:chOff x="4283968" y="1700808"/>
            <a:chExt cx="1872208" cy="144016"/>
          </a:xfrm>
        </p:grpSpPr>
        <p:cxnSp>
          <p:nvCxnSpPr>
            <p:cNvPr id="5" name="Düz Bağlayıcı 4">
              <a:extLst>
                <a:ext uri="{FF2B5EF4-FFF2-40B4-BE49-F238E27FC236}">
                  <a16:creationId xmlns:a16="http://schemas.microsoft.com/office/drawing/2014/main" id="{A25A5D55-2211-4A7C-84B3-EF72FF474E29}"/>
                </a:ext>
              </a:extLst>
            </p:cNvPr>
            <p:cNvCxnSpPr/>
            <p:nvPr/>
          </p:nvCxnSpPr>
          <p:spPr>
            <a:xfrm flipV="1">
              <a:off x="4283968" y="17008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>
              <a:extLst>
                <a:ext uri="{FF2B5EF4-FFF2-40B4-BE49-F238E27FC236}">
                  <a16:creationId xmlns:a16="http://schemas.microsoft.com/office/drawing/2014/main" id="{8C360323-9CCC-4F7C-B05B-407E8E8504CA}"/>
                </a:ext>
              </a:extLst>
            </p:cNvPr>
            <p:cNvCxnSpPr/>
            <p:nvPr/>
          </p:nvCxnSpPr>
          <p:spPr>
            <a:xfrm>
              <a:off x="4283968" y="17008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47069CC0-0FF2-4940-BFB3-4CFD5FABEC83}"/>
                </a:ext>
              </a:extLst>
            </p:cNvPr>
            <p:cNvCxnSpPr/>
            <p:nvPr/>
          </p:nvCxnSpPr>
          <p:spPr>
            <a:xfrm>
              <a:off x="6156176" y="1700808"/>
              <a:ext cx="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2BD79797-3DEE-4AEC-962C-220AE2A0B769}"/>
              </a:ext>
            </a:extLst>
          </p:cNvPr>
          <p:cNvCxnSpPr>
            <a:cxnSpLocks/>
          </p:cNvCxnSpPr>
          <p:nvPr/>
        </p:nvCxnSpPr>
        <p:spPr>
          <a:xfrm flipV="1">
            <a:off x="1331640" y="1700808"/>
            <a:ext cx="208823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DE3F321-9177-430B-8685-37F949F2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8542"/>
            <a:ext cx="6183229" cy="5004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127260-CEF3-4213-A25B-1F833E774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00"/>
          <a:stretch/>
        </p:blipFill>
        <p:spPr>
          <a:xfrm>
            <a:off x="1763688" y="5058976"/>
            <a:ext cx="5216330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5057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301208"/>
            <a:ext cx="7486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67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54831A4-2556-473A-9708-E98E7C4C5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49"/>
          <a:stretch/>
        </p:blipFill>
        <p:spPr>
          <a:xfrm>
            <a:off x="827584" y="548680"/>
            <a:ext cx="6388056" cy="260952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829EEF4-AFEE-4D6B-A4BA-CE79517D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45024"/>
            <a:ext cx="6517731" cy="23760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1758379-D5B9-4F0E-BE05-1975171AC52D}"/>
              </a:ext>
            </a:extLst>
          </p:cNvPr>
          <p:cNvSpPr/>
          <p:nvPr/>
        </p:nvSpPr>
        <p:spPr>
          <a:xfrm>
            <a:off x="4626252" y="1151378"/>
            <a:ext cx="2448271" cy="1893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F376A8-BBBE-4413-A968-5C5273E8033F}"/>
              </a:ext>
            </a:extLst>
          </p:cNvPr>
          <p:cNvSpPr/>
          <p:nvPr/>
        </p:nvSpPr>
        <p:spPr>
          <a:xfrm>
            <a:off x="5372966" y="1376280"/>
            <a:ext cx="648072" cy="189390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79A2CE8-0C98-4AC9-A9D0-14F5536A0805}"/>
              </a:ext>
            </a:extLst>
          </p:cNvPr>
          <p:cNvSpPr/>
          <p:nvPr/>
        </p:nvSpPr>
        <p:spPr>
          <a:xfrm>
            <a:off x="1250754" y="2222620"/>
            <a:ext cx="2736304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17F65C4-921F-400D-B8EC-31DA3B760C54}"/>
              </a:ext>
            </a:extLst>
          </p:cNvPr>
          <p:cNvSpPr/>
          <p:nvPr/>
        </p:nvSpPr>
        <p:spPr>
          <a:xfrm>
            <a:off x="4508378" y="4212210"/>
            <a:ext cx="2448271" cy="1893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28AFA59-D55F-4F1D-BB76-01DC19D0EEBA}"/>
              </a:ext>
            </a:extLst>
          </p:cNvPr>
          <p:cNvSpPr/>
          <p:nvPr/>
        </p:nvSpPr>
        <p:spPr>
          <a:xfrm>
            <a:off x="5095296" y="4428234"/>
            <a:ext cx="648072" cy="189390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CC5EB60-72B3-4F51-B492-A8CFB19769A9}"/>
              </a:ext>
            </a:extLst>
          </p:cNvPr>
          <p:cNvSpPr/>
          <p:nvPr/>
        </p:nvSpPr>
        <p:spPr>
          <a:xfrm>
            <a:off x="1187624" y="4635380"/>
            <a:ext cx="266429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97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6735EA-D5B0-4F6E-9736-6710A5AC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5893339" cy="3816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F6C0F51-E3BE-4876-8F51-29D6CACF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149080"/>
            <a:ext cx="6195509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5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7353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5436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6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8295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9" y="3068960"/>
            <a:ext cx="7115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6"/>
          <a:stretch/>
        </p:blipFill>
        <p:spPr bwMode="auto">
          <a:xfrm>
            <a:off x="539552" y="1052736"/>
            <a:ext cx="7829550" cy="187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96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2"/>
          <a:stretch/>
        </p:blipFill>
        <p:spPr bwMode="auto">
          <a:xfrm>
            <a:off x="539552" y="908719"/>
            <a:ext cx="7970256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9"/>
          <a:stretch/>
        </p:blipFill>
        <p:spPr bwMode="auto">
          <a:xfrm>
            <a:off x="539552" y="4920871"/>
            <a:ext cx="8357318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8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7" y="58497"/>
            <a:ext cx="7677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8" y="3121647"/>
            <a:ext cx="73342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7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0" y="188640"/>
            <a:ext cx="7429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0" y="1196752"/>
            <a:ext cx="78295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7" y="5085184"/>
            <a:ext cx="7458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37</Words>
  <Application>Microsoft Office PowerPoint</Application>
  <PresentationFormat>Ekran Gösterisi (4:3)</PresentationFormat>
  <Paragraphs>2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4" baseType="lpstr">
      <vt:lpstr>Arial</vt:lpstr>
      <vt:lpstr>Calibri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Mustafa Enes Cunedioğlu</cp:lastModifiedBy>
  <cp:revision>94</cp:revision>
  <dcterms:created xsi:type="dcterms:W3CDTF">2023-09-24T10:26:19Z</dcterms:created>
  <dcterms:modified xsi:type="dcterms:W3CDTF">2023-11-09T19:05:14Z</dcterms:modified>
</cp:coreProperties>
</file>