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18:42:5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1038 24575,'0'1'0,"0"0"0,0 0 0,1 0 0,-1 0 0,0 0 0,1 1 0,-1-1 0,1 0 0,-1 0 0,1 0 0,0 0 0,0 0 0,-1-1 0,1 1 0,0 0 0,0 0 0,0 0 0,0-1 0,0 1 0,0 0 0,1 0 0,16 15 0,-6 2-8,-1-1 0,0 2-1,15 37 1,19 69-810,12 29 446,-52-145 366,1 1 0,0-1 1,1 0-1,10 12 0,-12-16 102,0 0 1,0 1-1,-1 0 0,1 0 1,-1 0-1,-1 0 0,1 1 1,-1-1-1,0 1 0,-1 0 1,0 0-1,2 8 0,2 40-96,-5-33 0,2-1 0,0 0 0,1-1 0,12 37 0,-9-37 0,-2 0 0,0 0 0,2 28 0,5 19 0,-4-3 0,-8-55 0,0 0 0,1-1 0,0 1 0,0 0 0,1 0 0,1-1 0,-1 1 0,1-1 0,1 0 0,7 14 0,-7-14 0,1 1 0,-1 0 0,-1 1 0,0-1 0,0 1 0,0-1 0,-2 1 0,2 14 0,-1-12 0,0 0 0,0 0 0,1 0 0,0 0 0,6 12 0,2 2 0,-1 0 0,11 53 0,-20-72 0,4 17 0,-2 0 0,-1 0 0,-1 27 0,-1-33 0,0 1 0,1-1 0,1 0 0,1 0 0,0 1 0,11 30 0,4-6 0,1 0 0,47 73 0,-57-100 0,0 1 0,-1 1 0,-1 0 0,9 33 0,0-1 0,-7-25 0,-1-1 0,-1 1 0,-1 1 0,-1-1 0,2 41 0,-7-58 0,1 0 0,0-1 0,1 1 0,-1-1 0,2 1 0,-1-1 0,1 0 0,0 0 0,4 7 0,5 7 0,24 30 0,9 14 0,35 63 0,-48-85 0,-26-37 0,0 1 0,0 0 0,-1 0 0,0 0 0,6 14 0,28 62 0,64 101 0,-78-137 0,14 20 0,5 8 0,-16-27 0,34 73 0,-19-48 0,-31-50 0,1-1 0,1 0 0,1-1 0,26 28 0,51 63 0,-76-93 0,0 1 0,-1 1 0,20 38 0,-21-33 0,1-2 0,27 34 0,-21-32 0,0 1 0,-1 1 0,18 37 0,-8-16 0,2-2 0,59 67 0,-60-78 0,99 123 0,-91-103 0,-31-42 0,2 0 0,-1-1 0,2 0 0,-1-1 0,18 15 0,-11-11 0,-1 0 0,0 1 0,20 29 0,-19-24 0,36 37 0,-45-50 0,1 1 0,-1 0 0,-1 1 0,9 13 0,-11-14 0,1-1 0,1 1 0,0-1 0,0 0 0,17 15 0,41 34 0,30 22 0,-64-55 0,0 1 0,31 36 0,-45-45 0,-11-12 0,-1 0 0,1 0 0,1-1 0,-1 0 0,10 4 0,-9-5 0,0 1 0,-1-1 0,0 1 0,0 1 0,0-1 0,6 7 0,11 11 0,40 30 0,16 17 0,-64-54 0,-9-7 0,2-1 0,-1 1 0,1-2 0,0 1 0,0-1 0,1 0 0,0 0 0,13 5 0,-16-8 0,0 1 0,0-1 0,0 1 0,0 0 0,-1 1 0,0-1 0,8 10 0,19 14 0,52 45 0,-62-56 0,25 26 0,-33-30 0,1 1 0,0-2 0,1 0 0,28 16 0,-16-14 0,-1 2 0,-1 1 0,0 1 0,-1 1 0,38 37 0,-45-39 0,2-1 0,0 0 0,0-1 0,32 16 0,-25-15 0,-1 1 0,28 23 0,-26-17 0,57 34 0,11 7 0,14 11 0,-72-51 0,55 45 0,-73-54 0,35 22 0,-34-24 0,36 30 0,-33-25 0,9 9 0,-18-11 0,1-1 0,22 16 0,17 16 0,39 32 0,-64-57 0,43 43 0,-60-53 0,1 0 0,0 0 0,1-2 0,25 14 0,-15-8 0,-16-10 0,-1 0 0,0 1 0,-1 1 0,1-1 0,8 12 0,-11-12 0,1 0 0,0 0 0,0-1 0,1 0 0,-1 0 0,1 0 0,15 8 0,-13-9 0,0 0 0,-1 1 0,1 0 0,-1 1 0,-1 0 0,1 0 0,-1 0 0,0 1 0,7 12 0,6 4 0,-16-20 0,0 0 0,1-1 0,-1 1 0,1-1 0,0 0 0,0 0 0,0 0 0,0-1 0,8 3 0,-8-3 0,0 0 0,1 1 0,-1-1 0,0 1 0,0 0 0,-1 0 0,1 1 0,-1-1 0,8 8 0,-7-5 0,1-1 0,-1 0 0,1-1 0,1 1 0,-1-1 0,0 0 0,1-1 0,0 1 0,8 2 0,-4-2 0,-1 1 0,1 1 0,10 7 0,-7-2 0,0 2 0,12 13 0,-17-16 0,0 0 0,1-1 0,0 0 0,0-1 0,18 11 0,-14-10 0,-1-1 0,0 2 0,18 16 0,13 11 0,-13-21 0,-26-14 0,0 0 0,0 1 0,0 0 0,0 0 0,7 5 0,29 20 0,-34-24 0,0 0 0,0 1 0,0 0 0,0 0 0,8 8 0,8 10 0,0-1 0,2-2 0,1 0 0,49 28 0,-35-31 0,-35-15 0,1 0 0,-1 0 0,1 0 0,-1 1 0,0 0 0,0 0 0,0 0 0,0 0 0,0 1 0,-1 0 0,5 5 0,-3-3 0,-1 0 0,1 0 0,0-1 0,1 0 0,-1 0 0,1 0 0,11 4 0,58 24 0,0 1 0,97 65 0,-130-80 0,2-1 0,0-2 0,67 15 0,-87-24 0,-1 2 0,0 1 0,0 1 0,25 16 0,-24-12 0,1-1 0,47 16 0,-59-26 0,1-1 0,25 2 0,-29-4 0,1 0 0,-1 1 0,0 0 0,0 1 0,20 7 0,1 5 0,-1 2 0,38 27 0,-58-38 0,0 0 0,0-1 0,1 0 0,-1-1 0,1 0 0,24 4 0,28 9 0,-20-2 0,-24-9 0,0 2 0,-1 0 0,0 1 0,27 16 0,-30-16 0,0 0 0,1-1 0,1-1 0,28 7 0,17 7 0,-44-14 0,38 8 0,16 5 0,-60-16 0,121 53 0,-114-48 0,1-1 0,1-1 0,-1-1 0,1-1 0,35 4 0,-22-4 0,35 10 0,-32-2 0,-26-8 0,0-1 0,0-1 0,21 4 0,-9-3 0,0 0 0,0 1 0,0 2 0,-1 0 0,0 1 0,30 16 0,-41-19 0,1-1 0,0 0 0,0-1 0,0 0 0,0-1 0,0 0 0,1-1 0,-1-1 0,17-1 0,-12 0 0,0 1 0,0 1 0,-1 1 0,23 5 0,-14-2 0,-1-1 0,0-1 0,30 0 0,-25-2 0,53 8 0,-18 1 0,1-4 0,0-2 0,85-6 0,-32 0 0,-95 1 0,1 0 0,-1-1 0,43-10 0,-24 3 0,-25 5 0,-1 0 0,1 0 0,-1-2 0,0 0 0,0-1 0,17-10 0,-19 10 0,1 0 0,0 0 0,0 2 0,27-6 0,27-10 0,-56 16 0,-1 0 0,0-1 0,0 0 0,0-1 0,19-15 0,120-96 0,-143 111 0,0 0 0,0 0 0,0-1 0,-1 0 0,-1-1 0,10-12 0,-2 0 0,2 1 0,26-27 0,-28 33 0,-1 0 0,-1-2 0,0 0 0,-1 0 0,16-31 0,-1-13 1,-14 29-101,27-48 0,-24 52-27,-1-1 1,-2-1 0,-1 0 0,-1-1 0,-1 0-1,-2-1 1,6-44 0,-8 44 126,2 0 0,1 1 0,15-35 0,-9 25 0,-10 22 0,0 0 0,4-33 0,-7 32 0,1 1 0,11-35 0,-6 28 183,-1-1 0,-2 0 0,-1 0 0,0-1 0,-2-40-1,1 20-72,11-67-79,-5 51-461,17-87-1794,-15 91 2224,-5 31 0,-1-1 0,0-33 0,-5 4 0,-1 35 0,1 0 0,1 0 0,1 0 0,6-28 0,24-112 0,-28 131-54,-1-1-1,-1-42 0,-3 44 771,2 1 0,9-56 0,5-20-221,2-6-594,9-16 140,-15 66 182,3-17-242,-10 67 19,17-59 0,19-114 0,-16 33 0,-13 86 0,-5 36 0,3-56 0,-8 73 0,0-1 0,2 1 0,-1-1 0,2 1 0,0 0 0,0 0 0,9-16 0,-1 0 0,-8 16 0,-1 0 0,0 0 0,-1-1 0,-1 1 0,0-1 0,0 1 0,-2-1 0,-1-14 0,0 12 0,2 0 0,0 0 0,0 0 0,1 0 0,6-22 0,5-10 0,-2-1 0,-2-1 0,-2 0 0,0-75 0,-8-876 0,3 551 0,-2 428 0,-2 0 0,-9-39 0,2 11 0,6 31 0,-1 1 0,-1 0 0,-16-33 0,14 33 0,0 1 0,2-1 0,-9-35 0,9 26 0,-2 0 0,-16-39 0,-4-16 0,10 28 0,-28-58 0,24 62 0,13 32 0,0 1 0,-1 0 0,-15-19 0,14 22 0,0-2 0,2 1 0,-14-29 0,20 36 0,-1 2 0,1-1 0,-1 0 0,-1 1 0,1-1 0,-1 1 0,0 0 0,-1 1 0,1-1 0,-1 1 0,0 0 0,-12-7 0,2 0 0,10 7 0,1 0 0,0-1 0,0 0 0,0 0 0,0-1 0,1 1 0,-5-11 0,-21-29 0,22 37 0,-1 1 0,-1 0 0,-20-14 0,21 17 0,1-1 0,-1-1 0,1 1 0,1-1 0,-1 0 0,-10-15 0,9 9 0,1 1 0,-1 0 0,-1 1 0,0 0 0,-1 0 0,0 1 0,-1 0 0,-17-11 0,22 16 0,0 0 0,1-1 0,0 0 0,0 0 0,1-1 0,-1 0 0,-4-8 0,3 5 0,0 0 0,0 1 0,-11-9 0,-18-12 0,24 21 0,0-1 0,0-1 0,-12-13 0,4-4 0,17 22 0,-1 1 0,0 0 0,0-1 0,0 1 0,-1 1 0,1-1 0,-1 1 0,0 0 0,-10-7 0,5 5 0,1 0 0,0-1 0,1-1 0,0 0 0,0 0 0,0 0 0,1-1 0,1 0 0,-1 0 0,-5-12 0,-4-4 0,6 13 0,1 2 0,-1 0 0,-19-16 0,20 20 0,-6-9 0,1 1 0,-15-21 0,19 23 0,0 0 0,0 1 0,-1 0 0,-1 0 0,-16-11 0,14 11 0,1 0 0,0-1 0,0 0 0,1-1 0,-14-19 0,16 18 0,-1 1 0,-1 0 0,0 1 0,-1 0 0,-22-16 0,25 21 0,0-1 0,1 0 0,-1-1 0,2 0 0,-12-16 0,12 15 0,-1-1 0,-1 1 0,1 1 0,-17-13 0,19 16 0,1 1 0,0-1 0,1 0 0,-1 0 0,1-1 0,0 1 0,1-1 0,-6-11 0,6 11 0,0-1 0,-1 1 0,0-1 0,-1 2 0,1-1 0,-1 0 0,-9-6 0,3 3 0,-1 0 0,-1 2 0,1-1 0,-2 2 0,-15-7 0,24 11 0,0 0 0,1-1 0,-1 1 0,1-1 0,0 0 0,0 0 0,1-1 0,-1 0 0,1 1 0,0-1 0,0-1 0,-5-9 0,6 9 0,-1 1 0,1 0 0,-1-1 0,0 2 0,0-1 0,0 0 0,-1 1 0,1 0 0,-1 0 0,0 0 0,0 1 0,-10-5 0,2 3 0,-1 0 0,1 0 0,-1-2 0,2 0 0,-1 0 0,1-1 0,0-1 0,1 0 0,-18-18 0,10 9 0,-1 2 0,-1 0 0,0 1 0,-1 0 0,-45-20 0,59 30 0,-1-1 0,1 0 0,0 0 0,0-1 0,-10-11 0,11 11 0,0 0 0,0 0 0,-1 1 0,1 0 0,-1 1 0,-13-8 0,-8 1 0,1-1 0,1-1 0,1-1 0,-37-28 0,49 32 0,-1 1 0,-1 1 0,1 1 0,-1 0 0,0 0 0,-30-7 0,33 10 0,1 0 0,-20-11 0,-12-6 0,-30-15 0,55 26 0,-1 1 0,-22-8 0,3 3 0,-6-1 0,-54-13 0,85 25 0,0-1 0,0 0 0,-22-12 0,-16-7 0,-93-34 0,131 52 0,0 1 0,-24-4 0,24 6 0,1-1 0,0 0 0,-19-8 0,2-1 0,0 2 0,-64-15 0,54 15 0,-41-15 0,66 21 0,0 1 0,-1 0 0,-15-1 0,18 3 0,0 0 0,0-1 0,0-1 0,-24-9 0,22 7 0,0 1 0,0 0 0,0 2 0,0-1 0,0 2 0,-1 0 0,1 1 0,-21 1 0,11 0 0,0-2 0,-27-5 0,-130-24 0,-24-11 0,137 22 0,51 13 0,-1 2 0,0 0 0,-38-4 0,-77 9 0,-17-1 0,81-11 0,51 8 0,0 0 0,-28-1 0,-86-8 0,84 6 0,-55 1 0,-1840 7 0,1916 0 0,-56 11 0,53-7 0,-44 3 0,-107 7 0,-103 38 0,254-48 0,1-1 0,-1-2 0,-54-2 0,51-1 0,0 2 0,-57 7 0,-91 25 0,157-29 0,1 0 0,0-2 0,-31-1 0,29-1 0,0 0 0,-42 9 0,-73 22 0,13-5 0,102-21 0,-37 2 0,45-6 0,0 1 0,0 0 0,0 1 0,0 1 0,-25 10 0,19-6 0,-1 0 0,-47 8 0,-18 5 0,46-7 0,22-6 0,1-1 0,-1-1 0,0-1 0,-1-1 0,-28 2 0,22-4 0,-1 2 0,1 1 0,0 2 0,-42 14 0,-26 7 0,72-21 0,-35 14 0,44-14 0,-1-1 0,0 0 0,0-1 0,-1-1 0,-19 2 0,8-3 0,0 2 0,-46 14 0,-25 5 0,72-18 0,1 2 0,0 0 0,0 1 0,-38 21 0,29-14 0,-34 17 0,61-29 0,0 0 0,-1 0 0,1-1 0,-18 3 0,20-5 0,0 0 0,0 1 0,1 0 0,-1 0 0,1 1 0,-1 0 0,1 0 0,0 0 0,0 1 0,0-1 0,-7 8 0,2-2 0,0-1 0,0 0 0,-1-1 0,0 0 0,-1 0 0,-24 8 0,-25 14 0,33-14 0,21-11 0,0 0 0,0 0 0,0 1 0,1 0 0,-1 0 0,1 1 0,0 0 0,0 0 0,1 0 0,0 1 0,-5 8 0,0-2 0,0 0 0,0 0 0,-1-1 0,-1-1 0,0 0 0,-27 17 0,-5 5 0,13-9 31,-20 17-1427,40-30-5430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18:53:58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24575,'26'0'0,"-1"-1"0,0-2 0,38-8 0,69-16 0,-103 22-94,0 2 0,0 1 0,49 2-1,-46 0-893,-10 1-5838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18:55:01.8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24575,'12'0'0,"0"0"0,0 1 0,1 1 0,-1 0 0,0 0 0,0 1 0,0 1 0,-1 0 0,1 0 0,-1 1 0,0 1 0,17 11 0,-6-4 0,0 1 0,-2 1 0,0 1 0,0 0 0,20 24 0,7 3 0,-40-38 0,1 1 0,-1 0 0,0 1 0,-1-1 0,0 1 0,0 0 0,0 1 0,6 10 0,-5-2 0,0 1 0,0-1 0,-1 1 0,-2 1 0,1-1 0,1 20 0,-1-14 4,0-1 1,2 1-1,0-1 0,13 24 0,3 10-1390,-18-39-5440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18:55:02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18:55:03.8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1154 1 24575,'-66'-1'0,"-75"3"0,133 0 0,0-1 0,0 1 0,0 1 0,1-1 0,-1 1 0,1 1 0,-8 4 0,7-4 0,0 0 0,0 0 0,-1-1 0,1 0 0,-15 3 0,3-3 0,1 1 0,-1 1 0,1 1 0,1 1 0,-1 1 0,1 0 0,0 1 0,1 1 0,0 0 0,-28 25 0,-2 15 0,31-33 0,-27 25 0,17-20 0,1 1 0,-42 49 0,60-62 0,-9 11 0,-1 0 0,-1-1 0,-1 0 0,0-2 0,-35 26 0,43-36 0,1 1 0,0 0 0,0 1 0,1-1 0,-9 14 0,-8 7 0,-8 8-682,-37 53-1,60-75-6143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18:43:08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2212 82 24575,'-1'-1'0,"0"-1"0,0 0 0,0 1 0,1-1 0,-2 0 0,1 1 0,0 0 0,0-1 0,0 1 0,-1 0 0,1-1 0,-1 1 0,1 0 0,-1 0 0,1 0 0,-1 0 0,-2-1 0,-31-14 0,12 11 0,0 1 0,-1 1 0,1 1 0,0 0 0,-1 2 0,-27 3 0,-11 0 0,45-2 0,0 1 0,1 0 0,-17 5 0,-40 6 0,63-12 0,1 0 0,0 1 0,0 0 0,0 0 0,0 1 0,0 0 0,1 1 0,-1-1 0,-8 7 0,-2-1 0,1-2 0,-1 0 0,-36 7 0,48-13 0,-44 8 0,38-7 0,1 0 0,-1 0 0,1 1 0,0 0 0,-22 10 0,20-6 0,-1-1 0,-22 5 0,26-7 0,-1-1 0,0 1 0,1 1 0,0 0 0,-16 10 0,-121 72 0,28-19 0,84-37 0,30-26 0,0 1 0,0-1 0,0 0 0,-1 0 0,-7 4 0,-15 8 0,0 1 0,-27 24 0,48-35 0,-12 9 0,-33 38 0,23-23 0,-13 9 0,30-30 0,1 1 0,0 1 0,-19 24 0,-8 8 0,31-36 0,0 0 0,1 0 0,0 1 0,-11 16 0,16-20 0,-5 10 0,-1 0 0,-1-1 0,0 0 0,0 0 0,-2-1 0,1 0 0,-2-1 0,-14 12 0,22-19 0,-1-1 0,1 1 0,0 0 0,1 1 0,-1-1 0,1 0 0,0 1 0,0 0 0,1 0 0,0 0 0,0 0 0,0 0 0,-1 11 0,-12 33 0,-13 17 0,16-36 0,-23 44 0,18-44 0,1 1 0,2 1 0,-12 41 0,17-21 0,8-44 0,0 0 0,-1-1 0,0 1 0,0 0 0,0 0 0,-1-1 0,-8 15 0,-10 12 0,1 2 0,2 0 0,-19 54 0,31-62 0,1 0 0,1 0 0,2 0 0,1 1 0,5 53 0,-1 0 0,-5 29 0,4 112 0,0-216 0,-1 0 0,1 0 0,1-1 0,0 1 0,0-1 0,0 0 0,6 9 0,-5-9 0,0 1 0,-1 0 0,1 0 0,-1 0 0,3 17 0,-1 10 0,1-1 0,16 49 0,0-3 0,-15-52 0,14 36 0,-17-54 0,0-1 0,1 1 0,0-1 0,1 0 0,0 0 0,0-1 0,11 10 0,-13-13 0,1-1 0,-1 1 0,0-1 0,0 1 0,0 1 0,-1-1 0,0 0 0,0 1 0,0 0 0,-1 0 0,1-1 0,-1 1 0,-1 1 0,1-1 0,-1 0 0,0 0 0,0 10 0,2 7 0,1 1 0,2 0 0,0-1 0,2 0 0,14 31 0,-19-48 0,0 2 0,1-1 0,0 0 0,1-1 0,-1 1 0,1-1 0,8 8 0,-7-8 0,0 1 0,0-1 0,-1 1 0,-1 0 0,1 0 0,3 9 0,67 158 0,-19-44 0,-49-113 0,2 0 0,0 0 0,1-1 0,1 0 0,0-1 0,21 22 0,-24-26 0,1 1 0,-2 0 0,0 0 0,0 1 0,-1 0 0,6 19 0,-6-16 0,0 0 0,1-1 0,1 0 0,11 16 0,-4-12 0,-1 1 0,-1 1 0,13 28 0,-19-36 0,1-1 0,0 0 0,1 0 0,0 0 0,1-2 0,0 1 0,1-1 0,18 13 0,-17-13 0,0 0 0,0 0 0,-1 1 0,0 1 0,-1 0 0,-1 0 0,10 16 0,-14-19 0,1 0 0,1-1 0,-1 1 0,1-1 0,10 8 0,-9-8 0,1 1 0,-2-1 0,14 20 0,-7 3 0,-13-27 0,1 0 0,-1 0 0,1 0 0,0 0 0,1 0 0,-1 0 0,1 0 0,-1-1 0,1 1 0,0-1 0,1 0 0,4 5 0,16 8 0,-15-10 0,1 0 0,-1 1 0,0 0 0,-1 0 0,0 1 0,13 15 0,-10-8 0,2 1 0,0-2 0,1 0 0,0 0 0,1-1 0,23 15 0,-31-22 0,0 0 0,-1 0 0,0 0 0,0 1 0,0 0 0,4 8 0,-5-7 0,0-1 0,0 0 0,1 0 0,0-1 0,1 1 0,9 7 0,15 6 0,31 23 0,68 60 0,-121-95 0,1-2 0,0 1 0,16 7 0,-16-9 0,1 1 0,-1 0 0,15 12 0,41 29 0,-46-34 0,16 6 0,-28-15 0,-1-1 0,0 1 0,0 0 0,0 1 0,-1 0 0,10 9 0,-5-4 0,1-1 0,0 0 0,0-1 0,1 0 0,0 0 0,16 5 0,-9-3 0,34 22 0,-52-31 0,28 22 0,2 0 0,1-3 0,1 0 0,59 24 0,-70-35 0,-1 2 0,0 0 0,25 18 0,-24-14 0,1 0 0,31 12 0,180 55 0,-210-73 0,-1 1 0,0 1 0,28 17 0,-37-18 0,1-1 0,0 0 0,0-2 0,1 0 0,-1-1 0,2 0 0,-1-2 0,0 0 0,21 2 0,-26-5 0,0 1 0,1 0 0,-1 0 0,0 2 0,0-1 0,17 9 0,2 3 0,32 22 0,-48-30 0,-1-1 0,1-1 0,1 0 0,-1 0 0,1-2 0,29 4 0,-15-2 0,27 5 0,-1 2 0,0 3 0,104 43 0,-145-53 0,1 0 0,0-1 0,0 0 0,31 2 0,16 3 0,-7 3 0,87 21 0,-105-25 0,0-2 0,1-2 0,0-1 0,-1-3 0,42-3 0,10 1 0,-26 2 0,121 16 0,-106-7 0,-1-4 0,113-6 0,-62-1 0,-102 0 0,1-1 0,-1-1 0,49-14 0,-49 10 0,2 2 0,-1 0 0,41-1 0,-65 7 0,1 0 0,-1 0 0,0 0 0,0-1 0,1 0 0,-1 1 0,0-2 0,0 1 0,0 0 0,0-1 0,0 0 0,0 1 0,-1-2 0,1 1 0,0 0 0,-1-1 0,6-5 0,-2 2 0,1 0 0,-1 1 0,1 0 0,-1 1 0,1 0 0,12-5 0,12-6 0,29-13 0,-47 23 0,-1 0 0,0-2 0,-1 1 0,1-1 0,-1-1 0,19-17 0,-1-7 0,-26 26 0,1 1 0,0-1 0,1 1 0,-1 0 0,1 0 0,0 0 0,0 1 0,0 0 0,14-6 0,-15 8 0,0 0 0,0 0 0,0-1 0,0 1 0,0-1 0,-1 0 0,1-1 0,-1 1 0,0-1 0,0 1 0,0-1 0,0 0 0,-1-1 0,4-4 0,1-2 0,1 0 0,0 1 0,0 1 0,1-1 0,1 1 0,-1 1 0,1 0 0,1 1 0,15-8 0,37-27 0,-45 27 0,-7 5 0,-1 1 0,1 0 0,0 1 0,1 0 0,0 1 0,0 0 0,20-6 0,43-4 0,-60 15 0,-1 0 0,1-1 0,-1-1 0,0-1 0,0 0 0,-1-1 0,0-1 0,0 0 0,16-10 0,-15 6 0,0 1 0,1 0 0,0 1 0,1 1 0,0 1 0,0 1 0,1 0 0,-1 1 0,1 0 0,0 2 0,23-2 0,-8 1 0,0-1 0,-1-2 0,0-1 0,0-2 0,34-15 0,-28 8 0,1 3 0,0 1 0,57-12 0,37-2 0,21 2 0,-95 13 0,-39 7 0,0 1 0,37-2 0,17 6 0,-40 1 0,0-2 0,0-1 0,60-11 0,-55 7 0,0 1 0,0 2 0,1 2 0,44 4 0,1-1 0,-61-2 0,7 1 0,0-1 0,0-2 0,0-1 0,60-14 0,-89 17 0,0-1 0,0 0 0,0 0 0,0 1 0,0-1 0,0-1 0,-1 1 0,1 0 0,0 0 0,0-1 0,-1 1 0,1-1 0,-1 1 0,1-1 0,-1 0 0,0 1 0,0-1 0,0 0 0,0 0 0,0 0 0,0 0 0,0 0 0,0 0 0,-1 0 0,1 0 0,-1 0 0,0-1 0,0 1 0,0 0 0,0 0 0,0 0 0,0 0 0,0-1 0,-1 1 0,0-2 0,0-1 0,0 1 0,0 0 0,-1-1 0,0 1 0,0 0 0,0 0 0,0 0 0,0 0 0,-1 1 0,0-1 0,0 0 0,0 1 0,0 0 0,-1 0 0,1 0 0,-5-3 0,-25-11 0,19 10 0,0-1 0,0 0 0,-12-10 0,23 15 0,0-1 0,0 1 0,0-1 0,0 0 0,0 0 0,-2-5 0,4 6 0,-1 0 0,0 0 0,1 0 0,-1 0 0,0 1 0,0-1 0,-1 1 0,1-1 0,0 1 0,-1 0 0,1 0 0,-1 0 0,0 0 0,-4-2 0,-133-38 0,123 33 0,-1-1 0,1-1 0,1-1 0,0 0 0,0-1 0,2-1 0,-23-25 0,17 17 0,-1 2 0,-36-29 0,52 46 0,0-1 0,0 0 0,0 0 0,1-1 0,0 1 0,-1-1 0,2 0 0,-1 0 0,1-1 0,-1 1 0,1-1 0,1 1 0,-4-10 0,2 0 0,1-1 0,1 0 0,-2-29 0,3 20 0,-1 11 0,-1 0 0,0 0 0,-1 1 0,-9-23 0,8 23 0,0 1 0,1-1 0,1-1 0,0 1 0,-1-15 0,5-36 0,-1-15 0,0 72 0,-1 1 0,0-1 0,0 1 0,-1-1 0,0 1 0,0-1 0,-1 1 0,1 0 0,-5-6 0,-3-8 0,1 0 0,1 0 0,1 0 0,1-1 0,0 0 0,2 0 0,-3-32 0,6 48 0,-2-7 0,0 0 0,0 1 0,-1-1 0,-1 1 0,0 0 0,-1 0 0,0 0 0,0 1 0,-1-1 0,-1 2 0,1-1 0,-13-10 0,-52-61 0,24 23 0,35 41 0,-1 0 0,0 1 0,-1 0 0,-27-21 0,-11 9 0,45 26 0,1-1 0,0 0 0,1-1 0,-1 1 0,0-1 0,1-1 0,0 1 0,0-1 0,0 0 0,1-1 0,-6-6 0,3 1 0,0 1 0,-1 0 0,-1 0 0,0 0 0,0 1 0,0 1 0,-1 0 0,-21-11 0,10 5 0,0-2 0,-24-22 0,-10-6 0,-48-34 0,93 70 0,0-2 0,0 0 0,1 0 0,-13-18 0,0 1 0,15 19 0,-1 0 0,0 0 0,-19-12 0,21 16 0,0 0 0,0-1 0,1 0 0,0 0 0,0-1 0,0 1 0,0-1 0,1-1 0,-7-10 0,9 9 0,-1 1 0,-1-1 0,1 1 0,-1 0 0,0 0 0,-1 0 0,0 1 0,0 0 0,0 0 0,-1 0 0,1 1 0,-2 0 0,-8-5 0,7 4 0,-1 0 0,1 0 0,0-1 0,1-1 0,-1 1 0,1-1 0,1-1 0,0 1 0,0-1 0,-6-11 0,4 7 0,-1 0 0,0 0 0,-22-19 0,24 26 0,0-1 0,0 0 0,0-1 0,1 1 0,0-2 0,1 1 0,0-1 0,0 0 0,-8-17 0,9 17 0,-1 0 0,1 1 0,-2 0 0,1 0 0,-1 0 0,0 1 0,-10-8 0,-20-21 0,6 2 0,15 16 0,0 0 0,-17-26 0,26 34 0,-1 0 0,0 1 0,-1 0 0,0 0 0,-16-11 0,15 12 0,-1-1 0,1 0 0,1 0 0,-13-17 0,15 17 0,-1 0 0,0 1 0,0 0 0,-1 0 0,0 1 0,-15-9 0,13 9 0,0-1 0,1 0 0,0-1 0,-13-14 0,14 12 0,-1-1 0,0 1 0,-1 1 0,0 0 0,-18-14 0,-105-80 0,124 97 0,1 0 0,0-1 0,0-1 0,-13-16 0,6 6 0,2 6 0,0 0 0,-30-21 0,30 24 0,0 0 0,1-1 0,1 0 0,-16-18 0,21 21 0,-1-1 0,-1 2 0,0-1 0,0 1 0,0 0 0,-1 1 0,-11-6 0,-15-10 0,29 17 0,0-1 0,1 0 0,0 0 0,-7-8 0,8 7 0,-1 1 0,1 0 0,-1 1 0,0 0 0,-10-7 0,-5-1 0,0 0 0,0-2 0,-35-33 0,49 42 0,-1-1 0,0 1 0,-1 0 0,-16-8 0,17 10 0,0 0 0,0-1 0,1 0 0,-1-1 0,1 1 0,-10-11 0,7 5 0,-1 1 0,0 0 0,0 1 0,-1 1 0,-24-14 0,6 3 0,22 14 0,0-2 0,1 1 0,0-1 0,0 0 0,-10-14 0,12 14 0,0 0 0,-1 1 0,1 0 0,-1 0 0,0 1 0,-1-1 0,0 1 0,-10-6 0,3 3 0,1 0 0,0-1 0,1-1 0,-22-21 0,21 18 0,-1 0 0,0 2 0,-19-13 0,14 12 0,1-1 0,0 0 0,1-2 0,-27-29 0,32 34 0,0-1 0,0 2 0,-15-10 0,-26-20 0,24 16 0,0 1 0,-2 2 0,-34-17 0,-2-2 0,4-5 0,44 30 0,0 0 0,-1 2 0,-1 0 0,-27-11 0,33 16 0,1 0 0,-24-15 0,29 15 0,-1 1 0,-1 0 0,1 1 0,-1 0 0,0 1 0,-17-5 0,15 6 0,0-1 0,0 0 0,1 0 0,-1-2 0,-17-9 0,17 9 0,0 0 0,-28-7 0,28 9 0,-1 0 0,1-1 0,-19-9 0,4-3 0,11 6 0,-1 0 0,0 1 0,0 1 0,-1 1 0,-1 0 0,1 2 0,-1 0 0,-31-5 0,45 11 0,-1-1 0,1 0 0,-1-1 0,1 0 0,-1 0 0,1 0 0,0 0 0,0-1 0,0 0 0,0-1 0,1 1 0,-1-1 0,1 0 0,0 0 0,-5-6 0,-1 2 0,0 1 0,-1 0 0,0 1 0,1 0 0,-2 1 0,-21-6 0,-14-6 0,-1 3 0,40 12 0,1 0 0,-1 0 0,1-1 0,-1 0 0,1 0 0,-8-6 0,3 3 0,1 0 0,-1 1 0,1 0 0,-2 1 0,1 0 0,-24-2 0,18 2 0,0 0 0,-30-10 0,32 7 0,-1 2 0,0 0 0,0 1 0,0 1 0,-28-1 0,-98 5 0,58 2 0,10-4 0,-81 3 0,94 10 0,48-8 0,-1 0 0,-21 1 0,-7-4 13,30-2-358,1 1 1,0 1-1,-26 4 1,22 0-6482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18:42:5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1038 24575,'0'1'0,"0"0"0,0 0 0,1 0 0,-1 0 0,0 0 0,1 1 0,-1-1 0,1 0 0,-1 0 0,1 0 0,0 0 0,0 0 0,-1-1 0,1 1 0,0 0 0,0 0 0,0 0 0,0-1 0,0 1 0,0 0 0,1 0 0,16 15 0,-6 2-8,-1-1 0,0 2-1,15 37 1,19 69-810,12 29 446,-52-145 366,1 1 0,0-1 1,1 0-1,10 12 0,-12-16 102,0 0 1,0 1-1,-1 0 0,1 0 1,-1 0-1,-1 0 0,1 1 1,-1-1-1,0 1 0,-1 0 1,0 0-1,2 8 0,2 40-96,-5-33 0,2-1 0,0 0 0,1-1 0,12 37 0,-9-37 0,-2 0 0,0 0 0,2 28 0,5 19 0,-4-3 0,-8-55 0,0 0 0,1-1 0,0 1 0,0 0 0,1 0 0,1-1 0,-1 1 0,1-1 0,1 0 0,7 14 0,-7-14 0,1 1 0,-1 0 0,-1 1 0,0-1 0,0 1 0,0-1 0,-2 1 0,2 14 0,-1-12 0,0 0 0,0 0 0,1 0 0,0 0 0,6 12 0,2 2 0,-1 0 0,11 53 0,-20-72 0,4 17 0,-2 0 0,-1 0 0,-1 27 0,-1-33 0,0 1 0,1-1 0,1 0 0,1 0 0,0 1 0,11 30 0,4-6 0,1 0 0,47 73 0,-57-100 0,0 1 0,-1 1 0,-1 0 0,9 33 0,0-1 0,-7-25 0,-1-1 0,-1 1 0,-1 1 0,-1-1 0,2 41 0,-7-58 0,1 0 0,0-1 0,1 1 0,-1-1 0,2 1 0,-1-1 0,1 0 0,0 0 0,4 7 0,5 7 0,24 30 0,9 14 0,35 63 0,-48-85 0,-26-37 0,0 1 0,0 0 0,-1 0 0,0 0 0,6 14 0,28 62 0,64 101 0,-78-137 0,14 20 0,5 8 0,-16-27 0,34 73 0,-19-48 0,-31-50 0,1-1 0,1 0 0,1-1 0,26 28 0,51 63 0,-76-93 0,0 1 0,-1 1 0,20 38 0,-21-33 0,1-2 0,27 34 0,-21-32 0,0 1 0,-1 1 0,18 37 0,-8-16 0,2-2 0,59 67 0,-60-78 0,99 123 0,-91-103 0,-31-42 0,2 0 0,-1-1 0,2 0 0,-1-1 0,18 15 0,-11-11 0,-1 0 0,0 1 0,20 29 0,-19-24 0,36 37 0,-45-50 0,1 1 0,-1 0 0,-1 1 0,9 13 0,-11-14 0,1-1 0,1 1 0,0-1 0,0 0 0,17 15 0,41 34 0,30 22 0,-64-55 0,0 1 0,31 36 0,-45-45 0,-11-12 0,-1 0 0,1 0 0,1-1 0,-1 0 0,10 4 0,-9-5 0,0 1 0,-1-1 0,0 1 0,0 1 0,0-1 0,6 7 0,11 11 0,40 30 0,16 17 0,-64-54 0,-9-7 0,2-1 0,-1 1 0,1-2 0,0 1 0,0-1 0,1 0 0,0 0 0,13 5 0,-16-8 0,0 1 0,0-1 0,0 1 0,0 0 0,-1 1 0,0-1 0,8 10 0,19 14 0,52 45 0,-62-56 0,25 26 0,-33-30 0,1 1 0,0-2 0,1 0 0,28 16 0,-16-14 0,-1 2 0,-1 1 0,0 1 0,-1 1 0,38 37 0,-45-39 0,2-1 0,0 0 0,0-1 0,32 16 0,-25-15 0,-1 1 0,28 23 0,-26-17 0,57 34 0,11 7 0,14 11 0,-72-51 0,55 45 0,-73-54 0,35 22 0,-34-24 0,36 30 0,-33-25 0,9 9 0,-18-11 0,1-1 0,22 16 0,17 16 0,39 32 0,-64-57 0,43 43 0,-60-53 0,1 0 0,0 0 0,1-2 0,25 14 0,-15-8 0,-16-10 0,-1 0 0,0 1 0,-1 1 0,1-1 0,8 12 0,-11-12 0,1 0 0,0 0 0,0-1 0,1 0 0,-1 0 0,1 0 0,15 8 0,-13-9 0,0 0 0,-1 1 0,1 0 0,-1 1 0,-1 0 0,1 0 0,-1 0 0,0 1 0,7 12 0,6 4 0,-16-20 0,0 0 0,1-1 0,-1 1 0,1-1 0,0 0 0,0 0 0,0 0 0,0-1 0,8 3 0,-8-3 0,0 0 0,1 1 0,-1-1 0,0 1 0,0 0 0,-1 0 0,1 1 0,-1-1 0,8 8 0,-7-5 0,1-1 0,-1 0 0,1-1 0,1 1 0,-1-1 0,0 0 0,1-1 0,0 1 0,8 2 0,-4-2 0,-1 1 0,1 1 0,10 7 0,-7-2 0,0 2 0,12 13 0,-17-16 0,0 0 0,1-1 0,0 0 0,0-1 0,18 11 0,-14-10 0,-1-1 0,0 2 0,18 16 0,13 11 0,-13-21 0,-26-14 0,0 0 0,0 1 0,0 0 0,0 0 0,7 5 0,29 20 0,-34-24 0,0 0 0,0 1 0,0 0 0,0 0 0,8 8 0,8 10 0,0-1 0,2-2 0,1 0 0,49 28 0,-35-31 0,-35-15 0,1 0 0,-1 0 0,1 0 0,-1 1 0,0 0 0,0 0 0,0 0 0,0 0 0,0 1 0,-1 0 0,5 5 0,-3-3 0,-1 0 0,1 0 0,0-1 0,1 0 0,-1 0 0,1 0 0,11 4 0,58 24 0,0 1 0,97 65 0,-130-80 0,2-1 0,0-2 0,67 15 0,-87-24 0,-1 2 0,0 1 0,0 1 0,25 16 0,-24-12 0,1-1 0,47 16 0,-59-26 0,1-1 0,25 2 0,-29-4 0,1 0 0,-1 1 0,0 0 0,0 1 0,20 7 0,1 5 0,-1 2 0,38 27 0,-58-38 0,0 0 0,0-1 0,1 0 0,-1-1 0,1 0 0,24 4 0,28 9 0,-20-2 0,-24-9 0,0 2 0,-1 0 0,0 1 0,27 16 0,-30-16 0,0 0 0,1-1 0,1-1 0,28 7 0,17 7 0,-44-14 0,38 8 0,16 5 0,-60-16 0,121 53 0,-114-48 0,1-1 0,1-1 0,-1-1 0,1-1 0,35 4 0,-22-4 0,35 10 0,-32-2 0,-26-8 0,0-1 0,0-1 0,21 4 0,-9-3 0,0 0 0,0 1 0,0 2 0,-1 0 0,0 1 0,30 16 0,-41-19 0,1-1 0,0 0 0,0-1 0,0 0 0,0-1 0,0 0 0,1-1 0,-1-1 0,17-1 0,-12 0 0,0 1 0,0 1 0,-1 1 0,23 5 0,-14-2 0,-1-1 0,0-1 0,30 0 0,-25-2 0,53 8 0,-18 1 0,1-4 0,0-2 0,85-6 0,-32 0 0,-95 1 0,1 0 0,-1-1 0,43-10 0,-24 3 0,-25 5 0,-1 0 0,1 0 0,-1-2 0,0 0 0,0-1 0,17-10 0,-19 10 0,1 0 0,0 0 0,0 2 0,27-6 0,27-10 0,-56 16 0,-1 0 0,0-1 0,0 0 0,0-1 0,19-15 0,120-96 0,-143 111 0,0 0 0,0 0 0,0-1 0,-1 0 0,-1-1 0,10-12 0,-2 0 0,2 1 0,26-27 0,-28 33 0,-1 0 0,-1-2 0,0 0 0,-1 0 0,16-31 0,-1-13 1,-14 29-101,27-48 0,-24 52-27,-1-1 1,-2-1 0,-1 0 0,-1-1 0,-1 0-1,-2-1 1,6-44 0,-8 44 126,2 0 0,1 1 0,15-35 0,-9 25 0,-10 22 0,0 0 0,4-33 0,-7 32 0,1 1 0,11-35 0,-6 28 183,-1-1 0,-2 0 0,-1 0 0,0-1 0,-2-40-1,1 20-72,11-67-79,-5 51-461,17-87-1794,-15 91 2224,-5 31 0,-1-1 0,0-33 0,-5 4 0,-1 35 0,1 0 0,1 0 0,1 0 0,6-28 0,24-112 0,-28 131-54,-1-1-1,-1-42 0,-3 44 771,2 1 0,9-56 0,5-20-221,2-6-594,9-16 140,-15 66 182,3-17-242,-10 67 19,17-59 0,19-114 0,-16 33 0,-13 86 0,-5 36 0,3-56 0,-8 73 0,0-1 0,2 1 0,-1-1 0,2 1 0,0 0 0,0 0 0,9-16 0,-1 0 0,-8 16 0,-1 0 0,0 0 0,-1-1 0,-1 1 0,0-1 0,0 1 0,-2-1 0,-1-14 0,0 12 0,2 0 0,0 0 0,0 0 0,1 0 0,6-22 0,5-10 0,-2-1 0,-2-1 0,-2 0 0,0-75 0,-8-876 0,3 551 0,-2 428 0,-2 0 0,-9-39 0,2 11 0,6 31 0,-1 1 0,-1 0 0,-16-33 0,14 33 0,0 1 0,2-1 0,-9-35 0,9 26 0,-2 0 0,-16-39 0,-4-16 0,10 28 0,-28-58 0,24 62 0,13 32 0,0 1 0,-1 0 0,-15-19 0,14 22 0,0-2 0,2 1 0,-14-29 0,20 36 0,-1 2 0,1-1 0,-1 0 0,-1 1 0,1-1 0,-1 1 0,0 0 0,-1 1 0,1-1 0,-1 1 0,0 0 0,-12-7 0,2 0 0,10 7 0,1 0 0,0-1 0,0 0 0,0 0 0,0-1 0,1 1 0,-5-11 0,-21-29 0,22 37 0,-1 1 0,-1 0 0,-20-14 0,21 17 0,1-1 0,-1-1 0,1 1 0,1-1 0,-1 0 0,-10-15 0,9 9 0,1 1 0,-1 0 0,-1 1 0,0 0 0,-1 0 0,0 1 0,-1 0 0,-17-11 0,22 16 0,0 0 0,1-1 0,0 0 0,0 0 0,1-1 0,-1 0 0,-4-8 0,3 5 0,0 0 0,0 1 0,-11-9 0,-18-12 0,24 21 0,0-1 0,0-1 0,-12-13 0,4-4 0,17 22 0,-1 1 0,0 0 0,0-1 0,0 1 0,-1 1 0,1-1 0,-1 1 0,0 0 0,-10-7 0,5 5 0,1 0 0,0-1 0,1-1 0,0 0 0,0 0 0,0 0 0,1-1 0,1 0 0,-1 0 0,-5-12 0,-4-4 0,6 13 0,1 2 0,-1 0 0,-19-16 0,20 20 0,-6-9 0,1 1 0,-15-21 0,19 23 0,0 0 0,0 1 0,-1 0 0,-1 0 0,-16-11 0,14 11 0,1 0 0,0-1 0,0 0 0,1-1 0,-14-19 0,16 18 0,-1 1 0,-1 0 0,0 1 0,-1 0 0,-22-16 0,25 21 0,0-1 0,1 0 0,-1-1 0,2 0 0,-12-16 0,12 15 0,-1-1 0,-1 1 0,1 1 0,-17-13 0,19 16 0,1 1 0,0-1 0,1 0 0,-1 0 0,1-1 0,0 1 0,1-1 0,-6-11 0,6 11 0,0-1 0,-1 1 0,0-1 0,-1 2 0,1-1 0,-1 0 0,-9-6 0,3 3 0,-1 0 0,-1 2 0,1-1 0,-2 2 0,-15-7 0,24 11 0,0 0 0,1-1 0,-1 1 0,1-1 0,0 0 0,0 0 0,1-1 0,-1 0 0,1 1 0,0-1 0,0-1 0,-5-9 0,6 9 0,-1 1 0,1 0 0,-1-1 0,0 2 0,0-1 0,0 0 0,-1 1 0,1 0 0,-1 0 0,0 0 0,0 1 0,-10-5 0,2 3 0,-1 0 0,1 0 0,-1-2 0,2 0 0,-1 0 0,1-1 0,0-1 0,1 0 0,-18-18 0,10 9 0,-1 2 0,-1 0 0,0 1 0,-1 0 0,-45-20 0,59 30 0,-1-1 0,1 0 0,0 0 0,0-1 0,-10-11 0,11 11 0,0 0 0,0 0 0,-1 1 0,1 0 0,-1 1 0,-13-8 0,-8 1 0,1-1 0,1-1 0,1-1 0,-37-28 0,49 32 0,-1 1 0,-1 1 0,1 1 0,-1 0 0,0 0 0,-30-7 0,33 10 0,1 0 0,-20-11 0,-12-6 0,-30-15 0,55 26 0,-1 1 0,-22-8 0,3 3 0,-6-1 0,-54-13 0,85 25 0,0-1 0,0 0 0,-22-12 0,-16-7 0,-93-34 0,131 52 0,0 1 0,-24-4 0,24 6 0,1-1 0,0 0 0,-19-8 0,2-1 0,0 2 0,-64-15 0,54 15 0,-41-15 0,66 21 0,0 1 0,-1 0 0,-15-1 0,18 3 0,0 0 0,0-1 0,0-1 0,-24-9 0,22 7 0,0 1 0,0 0 0,0 2 0,0-1 0,0 2 0,-1 0 0,1 1 0,-21 1 0,11 0 0,0-2 0,-27-5 0,-130-24 0,-24-11 0,137 22 0,51 13 0,-1 2 0,0 0 0,-38-4 0,-77 9 0,-17-1 0,81-11 0,51 8 0,0 0 0,-28-1 0,-86-8 0,84 6 0,-55 1 0,-1840 7 0,1916 0 0,-56 11 0,53-7 0,-44 3 0,-107 7 0,-103 38 0,254-48 0,1-1 0,-1-2 0,-54-2 0,51-1 0,0 2 0,-57 7 0,-91 25 0,157-29 0,1 0 0,0-2 0,-31-1 0,29-1 0,0 0 0,-42 9 0,-73 22 0,13-5 0,102-21 0,-37 2 0,45-6 0,0 1 0,0 0 0,0 1 0,0 1 0,-25 10 0,19-6 0,-1 0 0,-47 8 0,-18 5 0,46-7 0,22-6 0,1-1 0,-1-1 0,0-1 0,-1-1 0,-28 2 0,22-4 0,-1 2 0,1 1 0,0 2 0,-42 14 0,-26 7 0,72-21 0,-35 14 0,44-14 0,-1-1 0,0 0 0,0-1 0,-1-1 0,-19 2 0,8-3 0,0 2 0,-46 14 0,-25 5 0,72-18 0,1 2 0,0 0 0,0 1 0,-38 21 0,29-14 0,-34 17 0,61-29 0,0 0 0,-1 0 0,1-1 0,-18 3 0,20-5 0,0 0 0,0 1 0,1 0 0,-1 0 0,1 1 0,-1 0 0,1 0 0,0 0 0,0 1 0,0-1 0,-7 8 0,2-2 0,0-1 0,0 0 0,-1-1 0,0 0 0,-1 0 0,-24 8 0,-25 14 0,33-14 0,21-11 0,0 0 0,0 0 0,0 1 0,1 0 0,-1 0 0,1 1 0,0 0 0,0 0 0,1 0 0,0 1 0,-5 8 0,0-2 0,0 0 0,0 0 0,-1-1 0,-1-1 0,0 0 0,-27 17 0,-5 5 0,13-9 31,-20 17-1427,40-30-5430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18:43:08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2212 82 24575,'-1'-1'0,"0"-1"0,0 0 0,0 1 0,1-1 0,-2 0 0,1 1 0,0 0 0,0-1 0,0 1 0,-1 0 0,1-1 0,-1 1 0,1 0 0,-1 0 0,1 0 0,-1 0 0,-2-1 0,-31-14 0,12 11 0,0 1 0,-1 1 0,1 1 0,0 0 0,-1 2 0,-27 3 0,-11 0 0,45-2 0,0 1 0,1 0 0,-17 5 0,-40 6 0,63-12 0,1 0 0,0 1 0,0 0 0,0 0 0,0 1 0,0 0 0,1 1 0,-1-1 0,-8 7 0,-2-1 0,1-2 0,-1 0 0,-36 7 0,48-13 0,-44 8 0,38-7 0,1 0 0,-1 0 0,1 1 0,0 0 0,-22 10 0,20-6 0,-1-1 0,-22 5 0,26-7 0,-1-1 0,0 1 0,1 1 0,0 0 0,-16 10 0,-121 72 0,28-19 0,84-37 0,30-26 0,0 1 0,0-1 0,0 0 0,-1 0 0,-7 4 0,-15 8 0,0 1 0,-27 24 0,48-35 0,-12 9 0,-33 38 0,23-23 0,-13 9 0,30-30 0,1 1 0,0 1 0,-19 24 0,-8 8 0,31-36 0,0 0 0,1 0 0,0 1 0,-11 16 0,16-20 0,-5 10 0,-1 0 0,-1-1 0,0 0 0,0 0 0,-2-1 0,1 0 0,-2-1 0,-14 12 0,22-19 0,-1-1 0,1 1 0,0 0 0,1 1 0,-1-1 0,1 0 0,0 1 0,0 0 0,1 0 0,0 0 0,0 0 0,0 0 0,-1 11 0,-12 33 0,-13 17 0,16-36 0,-23 44 0,18-44 0,1 1 0,2 1 0,-12 41 0,17-21 0,8-44 0,0 0 0,-1-1 0,0 1 0,0 0 0,0 0 0,-1-1 0,-8 15 0,-10 12 0,1 2 0,2 0 0,-19 54 0,31-62 0,1 0 0,1 0 0,2 0 0,1 1 0,5 53 0,-1 0 0,-5 29 0,4 112 0,0-216 0,-1 0 0,1 0 0,1-1 0,0 1 0,0-1 0,0 0 0,6 9 0,-5-9 0,0 1 0,-1 0 0,1 0 0,-1 0 0,3 17 0,-1 10 0,1-1 0,16 49 0,0-3 0,-15-52 0,14 36 0,-17-54 0,0-1 0,1 1 0,0-1 0,1 0 0,0 0 0,0-1 0,11 10 0,-13-13 0,1-1 0,-1 1 0,0-1 0,0 1 0,0 1 0,-1-1 0,0 0 0,0 1 0,0 0 0,-1 0 0,1-1 0,-1 1 0,-1 1 0,1-1 0,-1 0 0,0 0 0,0 10 0,2 7 0,1 1 0,2 0 0,0-1 0,2 0 0,14 31 0,-19-48 0,0 2 0,1-1 0,0 0 0,1-1 0,-1 1 0,1-1 0,8 8 0,-7-8 0,0 1 0,0-1 0,-1 1 0,-1 0 0,1 0 0,3 9 0,67 158 0,-19-44 0,-49-113 0,2 0 0,0 0 0,1-1 0,1 0 0,0-1 0,21 22 0,-24-26 0,1 1 0,-2 0 0,0 0 0,0 1 0,-1 0 0,6 19 0,-6-16 0,0 0 0,1-1 0,1 0 0,11 16 0,-4-12 0,-1 1 0,-1 1 0,13 28 0,-19-36 0,1-1 0,0 0 0,1 0 0,0 0 0,1-2 0,0 1 0,1-1 0,18 13 0,-17-13 0,0 0 0,0 0 0,-1 1 0,0 1 0,-1 0 0,-1 0 0,10 16 0,-14-19 0,1 0 0,1-1 0,-1 1 0,1-1 0,10 8 0,-9-8 0,1 1 0,-2-1 0,14 20 0,-7 3 0,-13-27 0,1 0 0,-1 0 0,1 0 0,0 0 0,1 0 0,-1 0 0,1 0 0,-1-1 0,1 1 0,0-1 0,1 0 0,4 5 0,16 8 0,-15-10 0,1 0 0,-1 1 0,0 0 0,-1 0 0,0 1 0,13 15 0,-10-8 0,2 1 0,0-2 0,1 0 0,0 0 0,1-1 0,23 15 0,-31-22 0,0 0 0,-1 0 0,0 0 0,0 1 0,0 0 0,4 8 0,-5-7 0,0-1 0,0 0 0,1 0 0,0-1 0,1 1 0,9 7 0,15 6 0,31 23 0,68 60 0,-121-95 0,1-2 0,0 1 0,16 7 0,-16-9 0,1 1 0,-1 0 0,15 12 0,41 29 0,-46-34 0,16 6 0,-28-15 0,-1-1 0,0 1 0,0 0 0,0 1 0,-1 0 0,10 9 0,-5-4 0,1-1 0,0 0 0,0-1 0,1 0 0,0 0 0,16 5 0,-9-3 0,34 22 0,-52-31 0,28 22 0,2 0 0,1-3 0,1 0 0,59 24 0,-70-35 0,-1 2 0,0 0 0,25 18 0,-24-14 0,1 0 0,31 12 0,180 55 0,-210-73 0,-1 1 0,0 1 0,28 17 0,-37-18 0,1-1 0,0 0 0,0-2 0,1 0 0,-1-1 0,2 0 0,-1-2 0,0 0 0,21 2 0,-26-5 0,0 1 0,1 0 0,-1 0 0,0 2 0,0-1 0,17 9 0,2 3 0,32 22 0,-48-30 0,-1-1 0,1-1 0,1 0 0,-1 0 0,1-2 0,29 4 0,-15-2 0,27 5 0,-1 2 0,0 3 0,104 43 0,-145-53 0,1 0 0,0-1 0,0 0 0,31 2 0,16 3 0,-7 3 0,87 21 0,-105-25 0,0-2 0,1-2 0,0-1 0,-1-3 0,42-3 0,10 1 0,-26 2 0,121 16 0,-106-7 0,-1-4 0,113-6 0,-62-1 0,-102 0 0,1-1 0,-1-1 0,49-14 0,-49 10 0,2 2 0,-1 0 0,41-1 0,-65 7 0,1 0 0,-1 0 0,0 0 0,0-1 0,1 0 0,-1 1 0,0-2 0,0 1 0,0 0 0,0-1 0,0 0 0,0 1 0,-1-2 0,1 1 0,0 0 0,-1-1 0,6-5 0,-2 2 0,1 0 0,-1 1 0,1 0 0,-1 1 0,1 0 0,12-5 0,12-6 0,29-13 0,-47 23 0,-1 0 0,0-2 0,-1 1 0,1-1 0,-1-1 0,19-17 0,-1-7 0,-26 26 0,1 1 0,0-1 0,1 1 0,-1 0 0,1 0 0,0 0 0,0 1 0,0 0 0,14-6 0,-15 8 0,0 0 0,0 0 0,0-1 0,0 1 0,0-1 0,-1 0 0,1-1 0,-1 1 0,0-1 0,0 1 0,0-1 0,0 0 0,-1-1 0,4-4 0,1-2 0,1 0 0,0 1 0,0 1 0,1-1 0,1 1 0,-1 1 0,1 0 0,1 1 0,15-8 0,37-27 0,-45 27 0,-7 5 0,-1 1 0,1 0 0,0 1 0,1 0 0,0 1 0,0 0 0,20-6 0,43-4 0,-60 15 0,-1 0 0,1-1 0,-1-1 0,0-1 0,0 0 0,-1-1 0,0-1 0,0 0 0,16-10 0,-15 6 0,0 1 0,1 0 0,0 1 0,1 1 0,0 1 0,0 1 0,1 0 0,-1 1 0,1 0 0,0 2 0,23-2 0,-8 1 0,0-1 0,-1-2 0,0-1 0,0-2 0,34-15 0,-28 8 0,1 3 0,0 1 0,57-12 0,37-2 0,21 2 0,-95 13 0,-39 7 0,0 1 0,37-2 0,17 6 0,-40 1 0,0-2 0,0-1 0,60-11 0,-55 7 0,0 1 0,0 2 0,1 2 0,44 4 0,1-1 0,-61-2 0,7 1 0,0-1 0,0-2 0,0-1 0,60-14 0,-89 17 0,0-1 0,0 0 0,0 0 0,0 1 0,0-1 0,0-1 0,-1 1 0,1 0 0,0 0 0,0-1 0,-1 1 0,1-1 0,-1 1 0,1-1 0,-1 0 0,0 1 0,0-1 0,0 0 0,0 0 0,0 0 0,0 0 0,0 0 0,0 0 0,-1 0 0,1 0 0,-1 0 0,0-1 0,0 1 0,0 0 0,0 0 0,0 0 0,0 0 0,0-1 0,-1 1 0,0-2 0,0-1 0,0 1 0,0 0 0,-1-1 0,0 1 0,0 0 0,0 0 0,0 0 0,0 0 0,-1 1 0,0-1 0,0 0 0,0 1 0,0 0 0,-1 0 0,1 0 0,-5-3 0,-25-11 0,19 10 0,0-1 0,0 0 0,-12-10 0,23 15 0,0-1 0,0 1 0,0-1 0,0 0 0,0 0 0,-2-5 0,4 6 0,-1 0 0,0 0 0,1 0 0,-1 0 0,0 1 0,0-1 0,-1 1 0,1-1 0,0 1 0,-1 0 0,1 0 0,-1 0 0,0 0 0,-4-2 0,-133-38 0,123 33 0,-1-1 0,1-1 0,1-1 0,0 0 0,0-1 0,2-1 0,-23-25 0,17 17 0,-1 2 0,-36-29 0,52 46 0,0-1 0,0 0 0,0 0 0,1-1 0,0 1 0,-1-1 0,2 0 0,-1 0 0,1-1 0,-1 1 0,1-1 0,1 1 0,-4-10 0,2 0 0,1-1 0,1 0 0,-2-29 0,3 20 0,-1 11 0,-1 0 0,0 0 0,-1 1 0,-9-23 0,8 23 0,0 1 0,1-1 0,1-1 0,0 1 0,-1-15 0,5-36 0,-1-15 0,0 72 0,-1 1 0,0-1 0,0 1 0,-1-1 0,0 1 0,0-1 0,-1 1 0,1 0 0,-5-6 0,-3-8 0,1 0 0,1 0 0,1 0 0,1-1 0,0 0 0,2 0 0,-3-32 0,6 48 0,-2-7 0,0 0 0,0 1 0,-1-1 0,-1 1 0,0 0 0,-1 0 0,0 0 0,0 1 0,-1-1 0,-1 2 0,1-1 0,-13-10 0,-52-61 0,24 23 0,35 41 0,-1 0 0,0 1 0,-1 0 0,-27-21 0,-11 9 0,45 26 0,1-1 0,0 0 0,1-1 0,-1 1 0,0-1 0,1-1 0,0 1 0,0-1 0,0 0 0,1-1 0,-6-6 0,3 1 0,0 1 0,-1 0 0,-1 0 0,0 0 0,0 1 0,0 1 0,-1 0 0,-21-11 0,10 5 0,0-2 0,-24-22 0,-10-6 0,-48-34 0,93 70 0,0-2 0,0 0 0,1 0 0,-13-18 0,0 1 0,15 19 0,-1 0 0,0 0 0,-19-12 0,21 16 0,0 0 0,0-1 0,1 0 0,0 0 0,0-1 0,0 1 0,0-1 0,1-1 0,-7-10 0,9 9 0,-1 1 0,-1-1 0,1 1 0,-1 0 0,0 0 0,-1 0 0,0 1 0,0 0 0,0 0 0,-1 0 0,1 1 0,-2 0 0,-8-5 0,7 4 0,-1 0 0,1 0 0,0-1 0,1-1 0,-1 1 0,1-1 0,1-1 0,0 1 0,0-1 0,-6-11 0,4 7 0,-1 0 0,0 0 0,-22-19 0,24 26 0,0-1 0,0 0 0,0-1 0,1 1 0,0-2 0,1 1 0,0-1 0,0 0 0,-8-17 0,9 17 0,-1 0 0,1 1 0,-2 0 0,1 0 0,-1 0 0,0 1 0,-10-8 0,-20-21 0,6 2 0,15 16 0,0 0 0,-17-26 0,26 34 0,-1 0 0,0 1 0,-1 0 0,0 0 0,-16-11 0,15 12 0,-1-1 0,1 0 0,1 0 0,-13-17 0,15 17 0,-1 0 0,0 1 0,0 0 0,-1 0 0,0 1 0,-15-9 0,13 9 0,0-1 0,1 0 0,0-1 0,-13-14 0,14 12 0,-1-1 0,0 1 0,-1 1 0,0 0 0,-18-14 0,-105-80 0,124 97 0,1 0 0,0-1 0,0-1 0,-13-16 0,6 6 0,2 6 0,0 0 0,-30-21 0,30 24 0,0 0 0,1-1 0,1 0 0,-16-18 0,21 21 0,-1-1 0,-1 2 0,0-1 0,0 1 0,0 0 0,-1 1 0,-11-6 0,-15-10 0,29 17 0,0-1 0,1 0 0,0 0 0,-7-8 0,8 7 0,-1 1 0,1 0 0,-1 1 0,0 0 0,-10-7 0,-5-1 0,0 0 0,0-2 0,-35-33 0,49 42 0,-1-1 0,0 1 0,-1 0 0,-16-8 0,17 10 0,0 0 0,0-1 0,1 0 0,-1-1 0,1 1 0,-10-11 0,7 5 0,-1 1 0,0 0 0,0 1 0,-1 1 0,-24-14 0,6 3 0,22 14 0,0-2 0,1 1 0,0-1 0,0 0 0,-10-14 0,12 14 0,0 0 0,-1 1 0,1 0 0,-1 0 0,0 1 0,-1-1 0,0 1 0,-10-6 0,3 3 0,1 0 0,0-1 0,1-1 0,-22-21 0,21 18 0,-1 0 0,0 2 0,-19-13 0,14 12 0,1-1 0,0 0 0,1-2 0,-27-29 0,32 34 0,0-1 0,0 2 0,-15-10 0,-26-20 0,24 16 0,0 1 0,-2 2 0,-34-17 0,-2-2 0,4-5 0,44 30 0,0 0 0,-1 2 0,-1 0 0,-27-11 0,33 16 0,1 0 0,-24-15 0,29 15 0,-1 1 0,-1 0 0,1 1 0,-1 0 0,0 1 0,-17-5 0,15 6 0,0-1 0,0 0 0,1 0 0,-1-2 0,-17-9 0,17 9 0,0 0 0,-28-7 0,28 9 0,-1 0 0,1-1 0,-19-9 0,4-3 0,11 6 0,-1 0 0,0 1 0,0 1 0,-1 1 0,-1 0 0,1 2 0,-1 0 0,-31-5 0,45 11 0,-1-1 0,1 0 0,-1-1 0,1 0 0,-1 0 0,1 0 0,0 0 0,0-1 0,0 0 0,0-1 0,1 1 0,-1-1 0,1 0 0,0 0 0,-5-6 0,-1 2 0,0 1 0,-1 0 0,0 1 0,1 0 0,-2 1 0,-21-6 0,-14-6 0,-1 3 0,40 12 0,1 0 0,-1 0 0,1-1 0,-1 0 0,1 0 0,-8-6 0,3 3 0,1 0 0,-1 1 0,1 0 0,-2 1 0,1 0 0,-24-2 0,18 2 0,0 0 0,-30-10 0,32 7 0,-1 2 0,0 0 0,0 1 0,0 1 0,-28-1 0,-98 5 0,58 2 0,10-4 0,-81 3 0,94 10 0,48-8 0,-1 0 0,-21 1 0,-7-4 13,30-2-358,1 1 1,0 1-1,-26 4 1,22 0-6482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18:52:3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18:52:38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24575,'5'0'0,"0"0"0,1 0 0,-1 1 0,0 0 0,1 0 0,-1 0 0,0 0 0,0 1 0,0 0 0,0 0 0,0 0 0,8 6 0,-8-3 0,1-1 0,-1 1 0,-1 0 0,1 1 0,-1-1 0,0 1 0,0 0 0,-1 0 0,5 9 0,-2 2 0,1-1 0,-2 1 0,0 0 0,-1 0 0,-1 0 0,2 30 0,-1-25 0,1-1 0,1 1 0,1-1 0,1-1 0,11 22 0,-16-35 0,26 41-1365,-20-34-5461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18:52:39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656 1 24575,'-36'12'0,"18"-3"0,8-6 0,0 1 0,1 0 0,0 1 0,0 0 0,0 1 0,1 0 0,0 0 0,-13 13 0,-1 5 0,-28 38 0,-11 14 0,56-71 0,0 1 0,1 0 0,0 0 0,1 0 0,-5 10 0,5-10 0,0 0 0,0 0 0,0 0 0,-1 0 0,0 0 0,-8 7 0,10-11 0,-8 6 0,1 1 0,-1 0 0,2 0 0,-1 1 0,1 0 0,1 0 0,0 1 0,0 0 0,1 0 0,-9 24 0,11-25 0,-2 1 0,1-1 0,-1 0 0,-1 0 0,0-1 0,0 0 0,0 0 0,-2 0 0,1-1 0,-17 12 0,17-13 12,1-1 0,1 1 0,-1 0 0,1 0 0,0 1 0,0-1 0,1 2 0,0-1 0,1 0 0,-6 15 0,5-11-311,-1 0-1,0-1 1,-1 0-1,-13 17 1,9-17-6527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18:53:52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18:53:55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24575,'0'5'0,"0"5"0,0 6 0,0 4 0,0 3 0,0 3 0,0 0 0,0 1 0,0 0 0,0 0 0,0 0 0,0-1 0,0 0 0,0 1 0,0-2 0,0-3-8191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9DB80-A494-9D28-1006-AB54C17AD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9E275-1611-2D99-F267-1EF7FA3BF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5DDC6-79E1-95CD-F281-9E722125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AA09-179B-4979-80C3-FCD54306CEED}" type="datetimeFigureOut">
              <a:rPr lang="tr-TR" smtClean="0"/>
              <a:t>1.05.2023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0D489-0DB0-D695-AEE0-E14D766F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0C231-4776-4C99-2C93-24A00016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42C0-69E4-4296-941B-A750E4D17F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069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50E44-855C-DDB9-E2F0-3D5825C9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E1E0F-BC7B-E601-80DC-7393DC9E0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4CB65-2C97-04F8-FF81-2A07CE70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AA09-179B-4979-80C3-FCD54306CEED}" type="datetimeFigureOut">
              <a:rPr lang="tr-TR" smtClean="0"/>
              <a:t>1.05.2023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12AB5-6D12-6E67-61A1-62882EFA7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4FE8-FFB1-C391-65C9-6442C3E3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42C0-69E4-4296-941B-A750E4D17F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63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9A60D3-4059-0C3F-BB47-6C027DD18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DDF56-417E-3FEC-1198-EC992FA55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01214-EA4E-0C24-D33F-CE230A87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AA09-179B-4979-80C3-FCD54306CEED}" type="datetimeFigureOut">
              <a:rPr lang="tr-TR" smtClean="0"/>
              <a:t>1.05.2023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A309A-F02E-BAAA-5BE9-B629D7BA5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5F973-A887-5085-9378-7CA7D5A2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42C0-69E4-4296-941B-A750E4D17F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31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D725B-03D9-F29C-3CC0-C4ECDB7D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B338B-6F34-BB49-1E94-7FBF050E5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0EB68-B95B-6C6C-DEB1-60C1E503D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AA09-179B-4979-80C3-FCD54306CEED}" type="datetimeFigureOut">
              <a:rPr lang="tr-TR" smtClean="0"/>
              <a:t>1.05.2023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A64C8-EC67-A814-17AA-92D1159A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075A2-1EB1-47EF-902F-BC48ACA4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42C0-69E4-4296-941B-A750E4D17F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092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6887-8A34-480C-1F17-F4C758856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0487D-76F6-6B97-DD30-BB4E6C1CA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EB62D-BCC0-3B02-4CBB-B0DFC05F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AA09-179B-4979-80C3-FCD54306CEED}" type="datetimeFigureOut">
              <a:rPr lang="tr-TR" smtClean="0"/>
              <a:t>1.05.2023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D33E5-30C2-A884-FD04-30D800B95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6791F-183F-28DE-2A6F-90B07697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42C0-69E4-4296-941B-A750E4D17F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013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1707-D940-0821-343C-F1628BD0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7891-0741-2FCF-6EB9-8C8DA5657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8446A-6A28-72C1-B7CC-27CA2CB99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E61A4-A253-98B9-3586-CAC64F60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AA09-179B-4979-80C3-FCD54306CEED}" type="datetimeFigureOut">
              <a:rPr lang="tr-TR" smtClean="0"/>
              <a:t>1.05.2023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06C87-5556-4239-9826-210803FA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FA5B4-04E4-0488-040E-2FC1794A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42C0-69E4-4296-941B-A750E4D17F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94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EF63-7D08-A349-04DB-DB2D249A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5852E-404B-AE9C-8CEF-DB8A38BA1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6D29A-8FBD-1381-2A39-7DED90B88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49AC2-93F1-5AE0-263C-F0864242F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D2044-EC47-D26E-CB3E-048BA55D0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1A5C75-34D3-739B-49E0-F43C8589C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AA09-179B-4979-80C3-FCD54306CEED}" type="datetimeFigureOut">
              <a:rPr lang="tr-TR" smtClean="0"/>
              <a:t>1.05.2023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563A3-3029-870C-F26D-41F07ABF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3219A-D854-2B73-9E15-4B20E492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42C0-69E4-4296-941B-A750E4D17F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34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776D-5598-5078-BBE2-DF8F000F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702244-8787-F60A-3576-69E77794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AA09-179B-4979-80C3-FCD54306CEED}" type="datetimeFigureOut">
              <a:rPr lang="tr-TR" smtClean="0"/>
              <a:t>1.05.2023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B614E-1EBC-29F5-F100-CDCAC7B2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73F0E-E907-4077-F1FF-A0739431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42C0-69E4-4296-941B-A750E4D17F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34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AEAFC-D1B6-ADE2-7DA2-A1D65BDF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AA09-179B-4979-80C3-FCD54306CEED}" type="datetimeFigureOut">
              <a:rPr lang="tr-TR" smtClean="0"/>
              <a:t>1.05.2023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124B29-E2D8-8680-EBCF-323587BA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40D18-E0D0-E76A-1C9C-F90EE34D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42C0-69E4-4296-941B-A750E4D17F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781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C3D79-FD83-F2C5-20A4-F8F9FBFD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7B37-4BD4-F157-2566-8A7C155BC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0AF5C-9833-93E5-B6B6-77FD8099C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2F2ED-AF1A-B9F8-19FF-D14F1670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AA09-179B-4979-80C3-FCD54306CEED}" type="datetimeFigureOut">
              <a:rPr lang="tr-TR" smtClean="0"/>
              <a:t>1.05.2023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00163-E521-833E-F31A-0B0C0C0F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CB3EB-4B8E-5A2F-9B97-5D27DDD2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42C0-69E4-4296-941B-A750E4D17F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191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6E13-AEE1-8327-CE26-6E7A3AA2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6569D-D24E-62C9-36DF-96B2C98F5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B0278-13AE-8D3E-3FA5-FFC615910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56936-BB89-A920-B7BA-247A8F3D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AA09-179B-4979-80C3-FCD54306CEED}" type="datetimeFigureOut">
              <a:rPr lang="tr-TR" smtClean="0"/>
              <a:t>1.05.2023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ED810-F777-357B-34A1-8606CD3E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B62A1-073D-5F8E-11CD-620A0765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42C0-69E4-4296-941B-A750E4D17F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96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4587E-039B-BE1F-A9D5-F5ABF8322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C41B0-3062-900B-7416-4DD6AC337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DA751-5B72-B8EB-3614-026C7C11C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4AA09-179B-4979-80C3-FCD54306CEED}" type="datetimeFigureOut">
              <a:rPr lang="tr-TR" smtClean="0"/>
              <a:t>1.05.2023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392F4-A7B4-0D14-4662-5352210DD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E9B50-E01F-D65D-A51E-BDDF813E0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F42C0-69E4-4296-941B-A750E4D17F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817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8.xml"/><Relationship Id="rId18" Type="http://schemas.openxmlformats.org/officeDocument/2006/relationships/image" Target="../media/image15.png"/><Relationship Id="rId3" Type="http://schemas.openxmlformats.org/officeDocument/2006/relationships/customXml" Target="../ink/ink3.xml"/><Relationship Id="rId21" Type="http://schemas.openxmlformats.org/officeDocument/2006/relationships/customXml" Target="../ink/ink12.xml"/><Relationship Id="rId7" Type="http://schemas.openxmlformats.org/officeDocument/2006/relationships/customXml" Target="../ink/ink5.xml"/><Relationship Id="rId12" Type="http://schemas.openxmlformats.org/officeDocument/2006/relationships/image" Target="../media/image12.png"/><Relationship Id="rId17" Type="http://schemas.openxmlformats.org/officeDocument/2006/relationships/customXml" Target="../ink/ink10.xml"/><Relationship Id="rId2" Type="http://schemas.openxmlformats.org/officeDocument/2006/relationships/image" Target="../media/image3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7.xml"/><Relationship Id="rId24" Type="http://schemas.openxmlformats.org/officeDocument/2006/relationships/image" Target="../media/image18.png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23" Type="http://schemas.openxmlformats.org/officeDocument/2006/relationships/customXml" Target="../ink/ink13.xml"/><Relationship Id="rId10" Type="http://schemas.openxmlformats.org/officeDocument/2006/relationships/image" Target="../media/image11.png"/><Relationship Id="rId19" Type="http://schemas.openxmlformats.org/officeDocument/2006/relationships/customXml" Target="../ink/ink11.xml"/><Relationship Id="rId4" Type="http://schemas.openxmlformats.org/officeDocument/2006/relationships/image" Target="../media/image8.png"/><Relationship Id="rId9" Type="http://schemas.openxmlformats.org/officeDocument/2006/relationships/customXml" Target="../ink/ink6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ADCB-FD46-4B4D-21EF-831E93829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UNSUPERVISED LEARNING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42270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A248-4732-763C-C3DA-896E77B2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latin typeface="+mj-lt"/>
                <a:ea typeface="+mj-ea"/>
                <a:cs typeface="+mj-cs"/>
              </a:rPr>
              <a:t>K-MEANS CLUSTERING - EXAMPLE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0C7BD-9528-DC7F-EF75-3CDEE6117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k-means to create 2 CLUSTERS</a:t>
            </a:r>
          </a:p>
          <a:p>
            <a:endParaRPr lang="en-GB" dirty="0"/>
          </a:p>
          <a:p>
            <a:endParaRPr lang="en-GB" dirty="0"/>
          </a:p>
          <a:p>
            <a:endParaRPr lang="tr-TR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4956364-AF8C-FCCF-90F6-FDE9280AE1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10" name="Picture 9" descr="Chart, scatter chart">
            <a:extLst>
              <a:ext uri="{FF2B5EF4-FFF2-40B4-BE49-F238E27FC236}">
                <a16:creationId xmlns:a16="http://schemas.microsoft.com/office/drawing/2014/main" id="{44CFD366-A0AC-3885-42F7-DB3773D3E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567" y="2399914"/>
            <a:ext cx="6515665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5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A248-4732-763C-C3DA-896E77B2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latin typeface="+mj-lt"/>
                <a:ea typeface="+mj-ea"/>
                <a:cs typeface="+mj-cs"/>
              </a:rPr>
              <a:t>K-MEANS CLUSTERING - EXAMPLE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0C7BD-9528-DC7F-EF75-3CDEE6117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k-means to create </a:t>
            </a:r>
            <a:r>
              <a:rPr lang="en-GB" b="1" dirty="0"/>
              <a:t>2</a:t>
            </a:r>
            <a:r>
              <a:rPr lang="en-GB" dirty="0"/>
              <a:t> CLUSTERS</a:t>
            </a:r>
          </a:p>
          <a:p>
            <a:r>
              <a:rPr lang="en-GB" dirty="0"/>
              <a:t>Assume </a:t>
            </a:r>
            <a:r>
              <a:rPr lang="en-GB" b="0" i="0" dirty="0">
                <a:solidFill>
                  <a:srgbClr val="303030"/>
                </a:solidFill>
                <a:effectLst/>
                <a:latin typeface="Arimo"/>
              </a:rPr>
              <a:t>A(2, 2) and C(1, 1)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b="1" dirty="0">
                <a:solidFill>
                  <a:srgbClr val="303030"/>
                </a:solidFill>
                <a:latin typeface="Arimo"/>
                <a:sym typeface="Wingdings" panose="05000000000000000000" pitchFamily="2" charset="2"/>
              </a:rPr>
              <a:t>centers</a:t>
            </a:r>
            <a:r>
              <a:rPr lang="en-GB" dirty="0">
                <a:solidFill>
                  <a:srgbClr val="303030"/>
                </a:solidFill>
                <a:latin typeface="Arimo"/>
                <a:sym typeface="Wingdings" panose="05000000000000000000" pitchFamily="2" charset="2"/>
              </a:rPr>
              <a:t> of the two clusters</a:t>
            </a:r>
          </a:p>
          <a:p>
            <a:r>
              <a:rPr lang="en-GB" dirty="0">
                <a:solidFill>
                  <a:srgbClr val="303030"/>
                </a:solidFill>
                <a:latin typeface="Arimo"/>
                <a:sym typeface="Wingdings" panose="05000000000000000000" pitchFamily="2" charset="2"/>
              </a:rPr>
              <a:t>Use Euclidean distance </a:t>
            </a:r>
            <a:endParaRPr lang="tr-TR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4956364-AF8C-FCCF-90F6-FDE9280AE1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10" name="Picture 9" descr="Chart, scatter chart">
            <a:extLst>
              <a:ext uri="{FF2B5EF4-FFF2-40B4-BE49-F238E27FC236}">
                <a16:creationId xmlns:a16="http://schemas.microsoft.com/office/drawing/2014/main" id="{44CFD366-A0AC-3885-42F7-DB3773D3E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335" y="2370998"/>
            <a:ext cx="6515665" cy="445808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103E22-CB26-EB88-EFC5-D9F850CFE9E3}"/>
              </a:ext>
            </a:extLst>
          </p:cNvPr>
          <p:cNvCxnSpPr/>
          <p:nvPr/>
        </p:nvCxnSpPr>
        <p:spPr>
          <a:xfrm>
            <a:off x="7548465" y="1903445"/>
            <a:ext cx="1119674" cy="111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CC00B4-4AD3-2725-F04B-D2B85FC5AF0C}"/>
              </a:ext>
            </a:extLst>
          </p:cNvPr>
          <p:cNvSpPr txBox="1"/>
          <p:nvPr/>
        </p:nvSpPr>
        <p:spPr>
          <a:xfrm>
            <a:off x="7903029" y="1690688"/>
            <a:ext cx="1539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Center of 1</a:t>
            </a:r>
            <a:r>
              <a:rPr lang="en-GB" baseline="30000" dirty="0"/>
              <a:t>st</a:t>
            </a:r>
            <a:r>
              <a:rPr lang="en-GB" dirty="0"/>
              <a:t> cluster C1</a:t>
            </a:r>
            <a:endParaRPr lang="tr-TR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A5F5EC-95F8-6C8A-6396-B602D3F9890E}"/>
              </a:ext>
            </a:extLst>
          </p:cNvPr>
          <p:cNvCxnSpPr>
            <a:cxnSpLocks/>
          </p:cNvCxnSpPr>
          <p:nvPr/>
        </p:nvCxnSpPr>
        <p:spPr>
          <a:xfrm flipH="1">
            <a:off x="8108302" y="4301412"/>
            <a:ext cx="1101012" cy="17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6BE2642-8CDA-2C3F-1316-1474DB946192}"/>
              </a:ext>
            </a:extLst>
          </p:cNvPr>
          <p:cNvSpPr txBox="1"/>
          <p:nvPr/>
        </p:nvSpPr>
        <p:spPr>
          <a:xfrm>
            <a:off x="9293290" y="4001294"/>
            <a:ext cx="289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Center </a:t>
            </a:r>
            <a:r>
              <a:rPr lang="en-GB" dirty="0" err="1"/>
              <a:t>tof</a:t>
            </a:r>
            <a:r>
              <a:rPr lang="en-GB" dirty="0"/>
              <a:t> 2</a:t>
            </a:r>
            <a:r>
              <a:rPr lang="en-GB" baseline="30000" dirty="0"/>
              <a:t>nd</a:t>
            </a:r>
            <a:r>
              <a:rPr lang="en-GB" dirty="0"/>
              <a:t> cluster C2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77306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A248-4732-763C-C3DA-896E77B2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255"/>
            <a:ext cx="10515600" cy="1068865"/>
          </a:xfrm>
        </p:spPr>
        <p:txBody>
          <a:bodyPr/>
          <a:lstStyle/>
          <a:p>
            <a:r>
              <a:rPr lang="en-US" sz="4400" kern="1200" dirty="0">
                <a:latin typeface="+mj-lt"/>
                <a:ea typeface="+mj-ea"/>
                <a:cs typeface="+mj-cs"/>
              </a:rPr>
              <a:t>K-MEANS CLUSTERING - EXAMPLE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0C7BD-9528-DC7F-EF75-3CDEE6117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85" y="942392"/>
            <a:ext cx="11837430" cy="5779493"/>
          </a:xfrm>
        </p:spPr>
        <p:txBody>
          <a:bodyPr/>
          <a:lstStyle/>
          <a:p>
            <a:r>
              <a:rPr lang="en-GB" b="0" i="0" dirty="0">
                <a:solidFill>
                  <a:srgbClr val="303030"/>
                </a:solidFill>
                <a:effectLst/>
                <a:latin typeface="Arimo"/>
              </a:rPr>
              <a:t>calculate the distance between each point and the centers of the two clusters</a:t>
            </a:r>
          </a:p>
          <a:p>
            <a:endParaRPr lang="tr-TR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4956364-AF8C-FCCF-90F6-FDE9280AE1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10" name="Picture 9" descr="Chart, scatter chart">
            <a:extLst>
              <a:ext uri="{FF2B5EF4-FFF2-40B4-BE49-F238E27FC236}">
                <a16:creationId xmlns:a16="http://schemas.microsoft.com/office/drawing/2014/main" id="{44CFD366-A0AC-3885-42F7-DB3773D3E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902" y="1326502"/>
            <a:ext cx="5035417" cy="34452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4F7E64DB-A943-AC4E-C720-BD6FF12CD0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4424250"/>
                  </p:ext>
                </p:extLst>
              </p:nvPr>
            </p:nvGraphicFramePr>
            <p:xfrm>
              <a:off x="501780" y="1597089"/>
              <a:ext cx="5833706" cy="4041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16853">
                      <a:extLst>
                        <a:ext uri="{9D8B030D-6E8A-4147-A177-3AD203B41FA5}">
                          <a16:colId xmlns:a16="http://schemas.microsoft.com/office/drawing/2014/main" val="958323032"/>
                        </a:ext>
                      </a:extLst>
                    </a:gridCol>
                    <a:gridCol w="2916853">
                      <a:extLst>
                        <a:ext uri="{9D8B030D-6E8A-4147-A177-3AD203B41FA5}">
                          <a16:colId xmlns:a16="http://schemas.microsoft.com/office/drawing/2014/main" val="424059008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Point</a:t>
                          </a:r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Distance to the center of 1</a:t>
                          </a:r>
                          <a:r>
                            <a:rPr lang="en-GB" baseline="30000" dirty="0"/>
                            <a:t>st </a:t>
                          </a:r>
                          <a:r>
                            <a:rPr lang="en-GB" baseline="0" dirty="0"/>
                            <a:t>Cluster</a:t>
                          </a:r>
                          <a:r>
                            <a:rPr lang="en-GB" dirty="0"/>
                            <a:t> (2,2)</a:t>
                          </a:r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8606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A(2,2)</a:t>
                          </a:r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0094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B(3,2)</a:t>
                          </a:r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tr-T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tr-T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(3−2)</m:t>
                                      </m:r>
                                    </m:e>
                                    <m:sup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2−2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GB" sz="2000" dirty="0"/>
                            <a:t>=1</a:t>
                          </a:r>
                          <a:endParaRPr lang="tr-TR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01196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C(1,1)</a:t>
                          </a:r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tr-T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tr-T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  <m:t>−2)</m:t>
                                        </m:r>
                                      </m:e>
                                      <m:sup>
                                        <m: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=1.41</m:t>
                                </m:r>
                              </m:oMath>
                            </m:oMathPara>
                          </a14:m>
                          <a:endParaRPr lang="tr-TR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032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D(3,1)</a:t>
                          </a:r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tr-T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tr-T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  <m:t>(3−2)</m:t>
                                        </m:r>
                                      </m:e>
                                      <m:sup>
                                        <m: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=1.41</m:t>
                                </m:r>
                              </m:oMath>
                            </m:oMathPara>
                          </a14:m>
                          <a:endParaRPr lang="tr-TR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90051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E(1.5,0.5)</a:t>
                          </a:r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tr-T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tr-T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1.5</m:t>
                                      </m:r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−2)</m:t>
                                      </m:r>
                                    </m:e>
                                    <m:sup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0.5</m:t>
                                          </m:r>
                                          <m:r>
                                            <a:rPr lang="en-GB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GB" sz="2000" dirty="0"/>
                            <a:t> 1.58</a:t>
                          </a:r>
                          <a:endParaRPr lang="tr-TR" sz="2000" dirty="0"/>
                        </a:p>
                        <a:p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235238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4F7E64DB-A943-AC4E-C720-BD6FF12CD0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4424250"/>
                  </p:ext>
                </p:extLst>
              </p:nvPr>
            </p:nvGraphicFramePr>
            <p:xfrm>
              <a:off x="501780" y="1597089"/>
              <a:ext cx="5833706" cy="4041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16853">
                      <a:extLst>
                        <a:ext uri="{9D8B030D-6E8A-4147-A177-3AD203B41FA5}">
                          <a16:colId xmlns:a16="http://schemas.microsoft.com/office/drawing/2014/main" val="958323032"/>
                        </a:ext>
                      </a:extLst>
                    </a:gridCol>
                    <a:gridCol w="2916853">
                      <a:extLst>
                        <a:ext uri="{9D8B030D-6E8A-4147-A177-3AD203B41FA5}">
                          <a16:colId xmlns:a16="http://schemas.microsoft.com/office/drawing/2014/main" val="424059008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Point</a:t>
                          </a:r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Distance to the center of 1</a:t>
                          </a:r>
                          <a:r>
                            <a:rPr lang="en-GB" baseline="30000" dirty="0"/>
                            <a:t>st </a:t>
                          </a:r>
                          <a:r>
                            <a:rPr lang="en-GB" baseline="0" dirty="0"/>
                            <a:t>Cluster</a:t>
                          </a:r>
                          <a:r>
                            <a:rPr lang="en-GB" dirty="0"/>
                            <a:t> (2,2)</a:t>
                          </a:r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8606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A(2,2)</a:t>
                          </a:r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009434"/>
                      </a:ext>
                    </a:extLst>
                  </a:tr>
                  <a:tr h="460566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B(3,2)</a:t>
                          </a:r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09" t="-225000" r="-835" b="-559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119653"/>
                      </a:ext>
                    </a:extLst>
                  </a:tr>
                  <a:tr h="765366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C(1,1)</a:t>
                          </a:r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09" t="-196032" r="-835" b="-2373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032768"/>
                      </a:ext>
                    </a:extLst>
                  </a:tr>
                  <a:tr h="765366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D(3,1)</a:t>
                          </a:r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09" t="-296032" r="-835" b="-1373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005144"/>
                      </a:ext>
                    </a:extLst>
                  </a:tr>
                  <a:tr h="1039686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E(1.5,0.5)</a:t>
                          </a:r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09" t="-291813" r="-835" b="-1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3523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22521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A248-4732-763C-C3DA-896E77B2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255"/>
            <a:ext cx="10515600" cy="1068865"/>
          </a:xfrm>
        </p:spPr>
        <p:txBody>
          <a:bodyPr/>
          <a:lstStyle/>
          <a:p>
            <a:r>
              <a:rPr lang="en-US" sz="4400" kern="1200" dirty="0">
                <a:latin typeface="+mj-lt"/>
                <a:ea typeface="+mj-ea"/>
                <a:cs typeface="+mj-cs"/>
              </a:rPr>
              <a:t>K-MEANS CLUSTERING - EXAMPLE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0C7BD-9528-DC7F-EF75-3CDEE6117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85" y="942392"/>
            <a:ext cx="11837430" cy="5779493"/>
          </a:xfrm>
        </p:spPr>
        <p:txBody>
          <a:bodyPr/>
          <a:lstStyle/>
          <a:p>
            <a:r>
              <a:rPr lang="en-GB" b="0" i="0" dirty="0">
                <a:solidFill>
                  <a:srgbClr val="303030"/>
                </a:solidFill>
                <a:effectLst/>
                <a:latin typeface="Arimo"/>
              </a:rPr>
              <a:t>calculate the distance between each point and the centers of the two clusters</a:t>
            </a:r>
          </a:p>
          <a:p>
            <a:endParaRPr lang="tr-TR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4956364-AF8C-FCCF-90F6-FDE9280AE1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10" name="Picture 9" descr="Chart, scatter chart">
            <a:extLst>
              <a:ext uri="{FF2B5EF4-FFF2-40B4-BE49-F238E27FC236}">
                <a16:creationId xmlns:a16="http://schemas.microsoft.com/office/drawing/2014/main" id="{44CFD366-A0AC-3885-42F7-DB3773D3E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902" y="1326502"/>
            <a:ext cx="5035417" cy="34452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4F7E64DB-A943-AC4E-C720-BD6FF12CD0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4616846"/>
                  </p:ext>
                </p:extLst>
              </p:nvPr>
            </p:nvGraphicFramePr>
            <p:xfrm>
              <a:off x="501780" y="1597089"/>
              <a:ext cx="5833706" cy="28046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4971">
                      <a:extLst>
                        <a:ext uri="{9D8B030D-6E8A-4147-A177-3AD203B41FA5}">
                          <a16:colId xmlns:a16="http://schemas.microsoft.com/office/drawing/2014/main" val="958323032"/>
                        </a:ext>
                      </a:extLst>
                    </a:gridCol>
                    <a:gridCol w="4338735">
                      <a:extLst>
                        <a:ext uri="{9D8B030D-6E8A-4147-A177-3AD203B41FA5}">
                          <a16:colId xmlns:a16="http://schemas.microsoft.com/office/drawing/2014/main" val="424059008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Point</a:t>
                          </a:r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Distance to the center of 2</a:t>
                          </a:r>
                          <a:r>
                            <a:rPr lang="en-GB" baseline="30000" dirty="0"/>
                            <a:t>nd </a:t>
                          </a:r>
                          <a:r>
                            <a:rPr lang="en-GB" baseline="0" dirty="0"/>
                            <a:t>Cluster</a:t>
                          </a:r>
                          <a:r>
                            <a:rPr lang="en-GB" dirty="0"/>
                            <a:t> (1,1)</a:t>
                          </a:r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8606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A(2,2)</a:t>
                          </a:r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tr-T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tr-TR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(2</m:t>
                                      </m:r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2−</m:t>
                                          </m:r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GB" sz="1800" dirty="0"/>
                            <a:t>=1.41</a:t>
                          </a:r>
                          <a:endParaRPr lang="tr-TR" sz="1800" dirty="0"/>
                        </a:p>
                        <a:p>
                          <a:pPr algn="ctr"/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0094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B(3,2)</a:t>
                          </a:r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tr-T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tr-T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−1)</m:t>
                                      </m:r>
                                    </m:e>
                                    <m:sup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2−1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GB" sz="2000" dirty="0"/>
                            <a:t>=2.24</a:t>
                          </a:r>
                          <a:endParaRPr lang="tr-TR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01196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C(1,1)</a:t>
                          </a:r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000" dirty="0"/>
                            <a:t>0</a:t>
                          </a:r>
                          <a:endParaRPr lang="tr-TR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032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D(3,1)</a:t>
                          </a:r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tr-T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tr-T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(3</m:t>
                                      </m:r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−1)</m:t>
                                      </m:r>
                                    </m:e>
                                    <m:sup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GB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GB" sz="2000" dirty="0"/>
                            <a:t>=2</a:t>
                          </a:r>
                          <a:endParaRPr lang="tr-TR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90051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E(1.5,0.5)</a:t>
                          </a:r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tr-T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tr-TR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1.5</m:t>
                                      </m:r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−1)</m:t>
                                      </m:r>
                                    </m:e>
                                    <m:sup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0.5</m:t>
                                          </m:r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GB" sz="1800" dirty="0"/>
                            <a:t>= 0.71</a:t>
                          </a:r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235238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4F7E64DB-A943-AC4E-C720-BD6FF12CD0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4616846"/>
                  </p:ext>
                </p:extLst>
              </p:nvPr>
            </p:nvGraphicFramePr>
            <p:xfrm>
              <a:off x="501780" y="1597089"/>
              <a:ext cx="5833706" cy="28046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4971">
                      <a:extLst>
                        <a:ext uri="{9D8B030D-6E8A-4147-A177-3AD203B41FA5}">
                          <a16:colId xmlns:a16="http://schemas.microsoft.com/office/drawing/2014/main" val="958323032"/>
                        </a:ext>
                      </a:extLst>
                    </a:gridCol>
                    <a:gridCol w="4338735">
                      <a:extLst>
                        <a:ext uri="{9D8B030D-6E8A-4147-A177-3AD203B41FA5}">
                          <a16:colId xmlns:a16="http://schemas.microsoft.com/office/drawing/2014/main" val="424059008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Point</a:t>
                          </a:r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Distance to the center of 2</a:t>
                          </a:r>
                          <a:r>
                            <a:rPr lang="en-GB" baseline="30000" dirty="0"/>
                            <a:t>nd </a:t>
                          </a:r>
                          <a:r>
                            <a:rPr lang="en-GB" baseline="0" dirty="0"/>
                            <a:t>Cluster</a:t>
                          </a:r>
                          <a:r>
                            <a:rPr lang="en-GB" dirty="0"/>
                            <a:t> (1,1)</a:t>
                          </a:r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8606920"/>
                      </a:ext>
                    </a:extLst>
                  </a:tr>
                  <a:tr h="697929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A(2,2)</a:t>
                          </a:r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691" t="-56522" r="-562" b="-26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009434"/>
                      </a:ext>
                    </a:extLst>
                  </a:tr>
                  <a:tr h="460566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B(3,2)</a:t>
                          </a:r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691" t="-236842" r="-562" b="-2973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11965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C(1,1)</a:t>
                          </a:r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000" dirty="0"/>
                            <a:t>0</a:t>
                          </a:r>
                          <a:endParaRPr lang="tr-TR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032768"/>
                      </a:ext>
                    </a:extLst>
                  </a:tr>
                  <a:tr h="460566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D(3,1)</a:t>
                          </a:r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691" t="-422368" r="-562" b="-1118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005144"/>
                      </a:ext>
                    </a:extLst>
                  </a:tr>
                  <a:tr h="423609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E(1.5,0.5)</a:t>
                          </a:r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691" t="-567143" r="-562" b="-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3523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2709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554B7-3A87-5F1B-A2DF-2EE8928B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629"/>
            <a:ext cx="10515600" cy="625151"/>
          </a:xfrm>
        </p:spPr>
        <p:txBody>
          <a:bodyPr>
            <a:normAutofit fontScale="90000"/>
          </a:bodyPr>
          <a:lstStyle/>
          <a:p>
            <a:r>
              <a:rPr lang="en-US" sz="4400" kern="1200" dirty="0">
                <a:latin typeface="+mj-lt"/>
                <a:ea typeface="+mj-ea"/>
                <a:cs typeface="+mj-cs"/>
              </a:rPr>
              <a:t>K-MEANS CLUSTERING - EXAMPLE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D29904-6E9D-A37D-FB77-440BBE08B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64" y="755780"/>
            <a:ext cx="4965048" cy="280405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50196E-9561-4A5E-3AC2-71098E104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940" y="755779"/>
            <a:ext cx="5115732" cy="28040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B73F44-EA31-CE36-649B-D7343F091420}"/>
              </a:ext>
            </a:extLst>
          </p:cNvPr>
          <p:cNvSpPr txBox="1"/>
          <p:nvPr/>
        </p:nvSpPr>
        <p:spPr>
          <a:xfrm>
            <a:off x="373224" y="3694922"/>
            <a:ext cx="113366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Determine the </a:t>
            </a:r>
            <a:r>
              <a:rPr lang="en-GB" b="1" dirty="0"/>
              <a:t>closest</a:t>
            </a:r>
            <a:r>
              <a:rPr lang="en-GB" dirty="0"/>
              <a:t> centroid!</a:t>
            </a:r>
          </a:p>
          <a:p>
            <a:r>
              <a:rPr lang="en-GB" sz="2800" b="1" dirty="0"/>
              <a:t>A</a:t>
            </a:r>
            <a:r>
              <a:rPr lang="en-GB" sz="2800" dirty="0"/>
              <a:t> belongs to the 1</a:t>
            </a:r>
            <a:r>
              <a:rPr lang="en-GB" sz="2800" baseline="30000" dirty="0"/>
              <a:t>st</a:t>
            </a:r>
            <a:r>
              <a:rPr lang="en-GB" sz="2800" dirty="0"/>
              <a:t> cluster </a:t>
            </a:r>
            <a:r>
              <a:rPr lang="en-GB" sz="2800" b="1" dirty="0"/>
              <a:t>C1</a:t>
            </a:r>
            <a:r>
              <a:rPr lang="en-GB" sz="2800" dirty="0"/>
              <a:t> </a:t>
            </a:r>
            <a:r>
              <a:rPr lang="en-GB" sz="2800" dirty="0">
                <a:sym typeface="Wingdings" panose="05000000000000000000" pitchFamily="2" charset="2"/>
              </a:rPr>
              <a:t> point </a:t>
            </a:r>
            <a:r>
              <a:rPr lang="en-GB" sz="2800" b="1" dirty="0">
                <a:sym typeface="Wingdings" panose="05000000000000000000" pitchFamily="2" charset="2"/>
              </a:rPr>
              <a:t>A</a:t>
            </a:r>
            <a:r>
              <a:rPr lang="en-GB" sz="2800" dirty="0">
                <a:sym typeface="Wingdings" panose="05000000000000000000" pitchFamily="2" charset="2"/>
              </a:rPr>
              <a:t> is closer to the centroid of the first cluster than the centroid of the second cluster (0 vs. 1.41).</a:t>
            </a:r>
            <a:endParaRPr lang="en-GB" sz="2800" dirty="0"/>
          </a:p>
          <a:p>
            <a:r>
              <a:rPr lang="en-GB" sz="2800" b="1" dirty="0"/>
              <a:t>B</a:t>
            </a:r>
            <a:r>
              <a:rPr lang="en-GB" sz="2800" dirty="0"/>
              <a:t> belongs to the 1</a:t>
            </a:r>
            <a:r>
              <a:rPr lang="en-GB" sz="2800" baseline="30000" dirty="0"/>
              <a:t>st</a:t>
            </a:r>
            <a:r>
              <a:rPr lang="en-GB" sz="2800" dirty="0"/>
              <a:t> cluster </a:t>
            </a:r>
            <a:r>
              <a:rPr lang="en-GB" sz="2800" b="1" dirty="0"/>
              <a:t>C1</a:t>
            </a:r>
          </a:p>
          <a:p>
            <a:r>
              <a:rPr lang="en-GB" sz="2800" b="1" dirty="0"/>
              <a:t>C</a:t>
            </a:r>
            <a:r>
              <a:rPr lang="en-GB" sz="2800" dirty="0"/>
              <a:t> belongs to the 2</a:t>
            </a:r>
            <a:r>
              <a:rPr lang="en-GB" sz="2800" baseline="30000" dirty="0"/>
              <a:t>nd</a:t>
            </a:r>
            <a:r>
              <a:rPr lang="en-GB" sz="2800" dirty="0"/>
              <a:t> cluster </a:t>
            </a:r>
            <a:r>
              <a:rPr lang="en-GB" sz="2800" b="1" dirty="0">
                <a:solidFill>
                  <a:srgbClr val="FF0000"/>
                </a:solidFill>
              </a:rPr>
              <a:t>C2</a:t>
            </a:r>
          </a:p>
          <a:p>
            <a:r>
              <a:rPr lang="en-GB" sz="2800" b="1" dirty="0"/>
              <a:t>D</a:t>
            </a:r>
            <a:r>
              <a:rPr lang="en-GB" sz="2800" dirty="0"/>
              <a:t> belongs to the 1</a:t>
            </a:r>
            <a:r>
              <a:rPr lang="en-GB" sz="2800" baseline="30000" dirty="0"/>
              <a:t>st</a:t>
            </a:r>
            <a:r>
              <a:rPr lang="en-GB" sz="2800" dirty="0"/>
              <a:t> cluster </a:t>
            </a:r>
            <a:r>
              <a:rPr lang="en-GB" sz="2800" b="1" dirty="0"/>
              <a:t>C1</a:t>
            </a:r>
          </a:p>
          <a:p>
            <a:r>
              <a:rPr lang="en-GB" sz="2800" b="1" dirty="0"/>
              <a:t>E</a:t>
            </a:r>
            <a:r>
              <a:rPr lang="en-GB" sz="2800" dirty="0"/>
              <a:t> belongs to the 2</a:t>
            </a:r>
            <a:r>
              <a:rPr lang="en-GB" sz="2800" baseline="30000" dirty="0"/>
              <a:t>nd</a:t>
            </a:r>
            <a:r>
              <a:rPr lang="en-GB" sz="2800" dirty="0"/>
              <a:t> cluster </a:t>
            </a:r>
            <a:r>
              <a:rPr lang="en-GB" sz="2800" b="1" dirty="0">
                <a:solidFill>
                  <a:srgbClr val="FF0000"/>
                </a:solidFill>
              </a:rPr>
              <a:t>C2</a:t>
            </a:r>
          </a:p>
          <a:p>
            <a:endParaRPr lang="en-GB" dirty="0"/>
          </a:p>
          <a:p>
            <a:endParaRPr lang="en-GB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87226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A492DFF-5657-A7B8-F09B-0BAB6300986D}"/>
              </a:ext>
            </a:extLst>
          </p:cNvPr>
          <p:cNvSpPr/>
          <p:nvPr/>
        </p:nvSpPr>
        <p:spPr>
          <a:xfrm>
            <a:off x="6587412" y="1436914"/>
            <a:ext cx="4534678" cy="27991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05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6CABC-28CB-6DD5-559F-D362707F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After first iteration</a:t>
            </a:r>
          </a:p>
        </p:txBody>
      </p:sp>
      <p:pic>
        <p:nvPicPr>
          <p:cNvPr id="4" name="Content Placeholder 3" descr="Chart, scatter chart">
            <a:extLst>
              <a:ext uri="{FF2B5EF4-FFF2-40B4-BE49-F238E27FC236}">
                <a16:creationId xmlns:a16="http://schemas.microsoft.com/office/drawing/2014/main" id="{ABD529F9-26DF-7AB3-4CA6-CC02133F9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965347"/>
            <a:ext cx="7188199" cy="492391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DC89CCB-D1AB-43DE-7DA8-26388B22ABE6}"/>
                  </a:ext>
                </a:extLst>
              </p14:cNvPr>
              <p14:cNvContentPartPr/>
              <p14:nvPr/>
            </p14:nvContentPartPr>
            <p14:xfrm>
              <a:off x="6695368" y="1072550"/>
              <a:ext cx="4165920" cy="3538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DC89CCB-D1AB-43DE-7DA8-26388B22AB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86728" y="1063910"/>
                <a:ext cx="4183560" cy="355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1C957FD-7DA1-55A6-BF53-B6869548FDC7}"/>
                  </a:ext>
                </a:extLst>
              </p14:cNvPr>
              <p14:cNvContentPartPr/>
              <p14:nvPr/>
            </p14:nvContentPartPr>
            <p14:xfrm>
              <a:off x="5455528" y="2788310"/>
              <a:ext cx="3098160" cy="2196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1C957FD-7DA1-55A6-BF53-B6869548FD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46888" y="2779310"/>
                <a:ext cx="3115800" cy="22136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E505352-1628-946C-034C-30C31277D9BB}"/>
              </a:ext>
            </a:extLst>
          </p:cNvPr>
          <p:cNvSpPr txBox="1"/>
          <p:nvPr/>
        </p:nvSpPr>
        <p:spPr>
          <a:xfrm>
            <a:off x="7710716" y="1329711"/>
            <a:ext cx="259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CLUSTER 1 C1</a:t>
            </a:r>
            <a:endParaRPr lang="tr-T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C21D37-4163-24E7-144A-25A8CF2A794B}"/>
              </a:ext>
            </a:extLst>
          </p:cNvPr>
          <p:cNvSpPr txBox="1"/>
          <p:nvPr/>
        </p:nvSpPr>
        <p:spPr>
          <a:xfrm>
            <a:off x="5622211" y="3820081"/>
            <a:ext cx="259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CLUSTER 2 C2</a:t>
            </a:r>
            <a:endParaRPr lang="tr-T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274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1902-C83E-FB94-D558-132C9E5C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224" y="18256"/>
            <a:ext cx="10515600" cy="765516"/>
          </a:xfrm>
        </p:spPr>
        <p:txBody>
          <a:bodyPr/>
          <a:lstStyle/>
          <a:p>
            <a:r>
              <a:rPr lang="en-US" sz="4400" kern="1200" dirty="0">
                <a:latin typeface="+mj-lt"/>
                <a:ea typeface="+mj-ea"/>
                <a:cs typeface="+mj-cs"/>
              </a:rPr>
              <a:t>K-MEANS CLUSTERING - EXAMPLE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4FA5E-B530-A5AD-1524-7A3710865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65" y="643812"/>
            <a:ext cx="11849878" cy="6195932"/>
          </a:xfrm>
        </p:spPr>
        <p:txBody>
          <a:bodyPr>
            <a:normAutofit/>
          </a:bodyPr>
          <a:lstStyle/>
          <a:p>
            <a:r>
              <a:rPr lang="en-GB" sz="3600" dirty="0"/>
              <a:t>Calculate the new centroids of each cluster!</a:t>
            </a:r>
          </a:p>
          <a:p>
            <a:r>
              <a:rPr lang="en-GB" sz="3600" dirty="0"/>
              <a:t>c(C1)=? and c(C2)=?</a:t>
            </a:r>
          </a:p>
          <a:p>
            <a:r>
              <a:rPr lang="en-GB" sz="3600" dirty="0"/>
              <a:t>How?</a:t>
            </a:r>
          </a:p>
          <a:p>
            <a:pPr lvl="1"/>
            <a:r>
              <a:rPr lang="en-GB" sz="3200" b="0" i="0" dirty="0">
                <a:solidFill>
                  <a:srgbClr val="303030"/>
                </a:solidFill>
                <a:effectLst/>
                <a:latin typeface="Arimo"/>
              </a:rPr>
              <a:t>By </a:t>
            </a:r>
            <a:r>
              <a:rPr lang="en-GB" sz="3200" b="1" i="0" dirty="0">
                <a:solidFill>
                  <a:srgbClr val="303030"/>
                </a:solidFill>
                <a:effectLst/>
                <a:latin typeface="Arimo"/>
              </a:rPr>
              <a:t>taking mean</a:t>
            </a:r>
            <a:r>
              <a:rPr lang="en-GB" sz="3200" b="0" i="0" dirty="0">
                <a:solidFill>
                  <a:srgbClr val="303030"/>
                </a:solidFill>
                <a:effectLst/>
                <a:latin typeface="Arimo"/>
              </a:rPr>
              <a:t> (</a:t>
            </a:r>
            <a:r>
              <a:rPr lang="en-GB" sz="3200" b="1" i="0" dirty="0">
                <a:solidFill>
                  <a:srgbClr val="303030"/>
                </a:solidFill>
                <a:effectLst/>
                <a:latin typeface="Arimo"/>
              </a:rPr>
              <a:t>averaging</a:t>
            </a:r>
            <a:r>
              <a:rPr lang="en-GB" sz="3200" b="0" i="0" dirty="0">
                <a:solidFill>
                  <a:srgbClr val="303030"/>
                </a:solidFill>
                <a:effectLst/>
                <a:latin typeface="Arimo"/>
              </a:rPr>
              <a:t>) of all the points contained in that cluster.</a:t>
            </a:r>
          </a:p>
          <a:p>
            <a:r>
              <a:rPr lang="en-GB" sz="3600" dirty="0">
                <a:solidFill>
                  <a:srgbClr val="303030"/>
                </a:solidFill>
                <a:latin typeface="Arimo"/>
              </a:rPr>
              <a:t>New centroids (centers of each cluster):</a:t>
            </a:r>
          </a:p>
          <a:p>
            <a:pPr lvl="1"/>
            <a:r>
              <a:rPr lang="en-GB" sz="3200" dirty="0">
                <a:solidFill>
                  <a:srgbClr val="303030"/>
                </a:solidFill>
                <a:latin typeface="Arimo"/>
              </a:rPr>
              <a:t>For C1: Points A, B, D </a:t>
            </a:r>
            <a:r>
              <a:rPr lang="en-GB" sz="3200" dirty="0">
                <a:solidFill>
                  <a:srgbClr val="303030"/>
                </a:solidFill>
                <a:latin typeface="Arimo"/>
                <a:sym typeface="Wingdings" panose="05000000000000000000" pitchFamily="2" charset="2"/>
              </a:rPr>
              <a:t> ((2+3+3)/3, (2+2+1)/3)=</a:t>
            </a:r>
            <a:r>
              <a:rPr lang="en-GB" sz="3600" b="1" dirty="0">
                <a:solidFill>
                  <a:srgbClr val="303030"/>
                </a:solidFill>
                <a:latin typeface="Arimo"/>
                <a:sym typeface="Wingdings" panose="05000000000000000000" pitchFamily="2" charset="2"/>
              </a:rPr>
              <a:t>(2.67, 1.67)</a:t>
            </a:r>
          </a:p>
          <a:p>
            <a:pPr lvl="1"/>
            <a:r>
              <a:rPr lang="en-GB" sz="3200" dirty="0">
                <a:solidFill>
                  <a:srgbClr val="303030"/>
                </a:solidFill>
                <a:latin typeface="Arimo"/>
                <a:sym typeface="Wingdings" panose="05000000000000000000" pitchFamily="2" charset="2"/>
              </a:rPr>
              <a:t>For C2: Points C, E ((1+1.5)/2, (1+0.5)/2)=</a:t>
            </a:r>
            <a:r>
              <a:rPr lang="en-GB" sz="3600" b="1" dirty="0">
                <a:solidFill>
                  <a:srgbClr val="303030"/>
                </a:solidFill>
                <a:latin typeface="Arimo"/>
                <a:sym typeface="Wingdings" panose="05000000000000000000" pitchFamily="2" charset="2"/>
              </a:rPr>
              <a:t>(1.25, 0.75)</a:t>
            </a:r>
            <a:endParaRPr lang="tr-TR" sz="3200" b="1" dirty="0">
              <a:solidFill>
                <a:srgbClr val="303030"/>
              </a:solidFill>
              <a:latin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670329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A492DFF-5657-A7B8-F09B-0BAB6300986D}"/>
              </a:ext>
            </a:extLst>
          </p:cNvPr>
          <p:cNvSpPr/>
          <p:nvPr/>
        </p:nvSpPr>
        <p:spPr>
          <a:xfrm>
            <a:off x="6587412" y="1436914"/>
            <a:ext cx="4534678" cy="27991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05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6CABC-28CB-6DD5-559F-D362707F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After first iteration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New CENTROIDS</a:t>
            </a:r>
          </a:p>
        </p:txBody>
      </p:sp>
      <p:pic>
        <p:nvPicPr>
          <p:cNvPr id="4" name="Content Placeholder 3" descr="Chart, scatter chart">
            <a:extLst>
              <a:ext uri="{FF2B5EF4-FFF2-40B4-BE49-F238E27FC236}">
                <a16:creationId xmlns:a16="http://schemas.microsoft.com/office/drawing/2014/main" id="{ABD529F9-26DF-7AB3-4CA6-CC02133F9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965347"/>
            <a:ext cx="7188199" cy="492391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DC89CCB-D1AB-43DE-7DA8-26388B22ABE6}"/>
                  </a:ext>
                </a:extLst>
              </p14:cNvPr>
              <p14:cNvContentPartPr/>
              <p14:nvPr/>
            </p14:nvContentPartPr>
            <p14:xfrm>
              <a:off x="6695368" y="1072550"/>
              <a:ext cx="4165920" cy="3538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DC89CCB-D1AB-43DE-7DA8-26388B22AB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86368" y="1063550"/>
                <a:ext cx="4183560" cy="355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1C957FD-7DA1-55A6-BF53-B6869548FDC7}"/>
                  </a:ext>
                </a:extLst>
              </p14:cNvPr>
              <p14:cNvContentPartPr/>
              <p14:nvPr/>
            </p14:nvContentPartPr>
            <p14:xfrm>
              <a:off x="5455528" y="2788310"/>
              <a:ext cx="3098160" cy="2196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1C957FD-7DA1-55A6-BF53-B6869548FD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46527" y="2779310"/>
                <a:ext cx="3115802" cy="22136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E505352-1628-946C-034C-30C31277D9BB}"/>
              </a:ext>
            </a:extLst>
          </p:cNvPr>
          <p:cNvSpPr txBox="1"/>
          <p:nvPr/>
        </p:nvSpPr>
        <p:spPr>
          <a:xfrm>
            <a:off x="7710716" y="1329711"/>
            <a:ext cx="259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CLUSTER 1 C1</a:t>
            </a:r>
            <a:endParaRPr lang="tr-T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C21D37-4163-24E7-144A-25A8CF2A794B}"/>
              </a:ext>
            </a:extLst>
          </p:cNvPr>
          <p:cNvSpPr txBox="1"/>
          <p:nvPr/>
        </p:nvSpPr>
        <p:spPr>
          <a:xfrm>
            <a:off x="3730627" y="2574896"/>
            <a:ext cx="259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CLUSTER 2 C2</a:t>
            </a:r>
            <a:endParaRPr lang="tr-TR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7EF1EE0-1917-205B-44ED-87C3752FB41E}"/>
                  </a:ext>
                </a:extLst>
              </p14:cNvPr>
              <p14:cNvContentPartPr/>
              <p14:nvPr/>
            </p14:nvContentPartPr>
            <p14:xfrm>
              <a:off x="8294848" y="292979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7EF1EE0-1917-205B-44ED-87C3752FB41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85848" y="292079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80696A9A-18A2-9196-71EB-41DBA83DE65E}"/>
              </a:ext>
            </a:extLst>
          </p:cNvPr>
          <p:cNvGrpSpPr/>
          <p:nvPr/>
        </p:nvGrpSpPr>
        <p:grpSpPr>
          <a:xfrm>
            <a:off x="8152288" y="2799110"/>
            <a:ext cx="236160" cy="276840"/>
            <a:chOff x="8152288" y="2799110"/>
            <a:chExt cx="236160" cy="27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1AD74F0-E9AA-49C3-4091-5469D0B664E1}"/>
                    </a:ext>
                  </a:extLst>
                </p14:cNvPr>
                <p14:cNvContentPartPr/>
                <p14:nvPr/>
              </p14:nvContentPartPr>
              <p14:xfrm>
                <a:off x="8238688" y="2864270"/>
                <a:ext cx="90000" cy="162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1AD74F0-E9AA-49C3-4091-5469D0B664E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30048" y="2855630"/>
                  <a:ext cx="107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61A5956-5218-4EB4-F295-DEB4EC22CA51}"/>
                    </a:ext>
                  </a:extLst>
                </p14:cNvPr>
                <p14:cNvContentPartPr/>
                <p14:nvPr/>
              </p14:nvContentPartPr>
              <p14:xfrm>
                <a:off x="8152288" y="2799110"/>
                <a:ext cx="236160" cy="276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61A5956-5218-4EB4-F295-DEB4EC22CA5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43648" y="2790470"/>
                  <a:ext cx="253800" cy="294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107E4CF-10C2-AEE4-DB68-A04585538BE0}"/>
              </a:ext>
            </a:extLst>
          </p:cNvPr>
          <p:cNvSpPr txBox="1"/>
          <p:nvPr/>
        </p:nvSpPr>
        <p:spPr>
          <a:xfrm>
            <a:off x="8481527" y="2799110"/>
            <a:ext cx="1872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New centroid</a:t>
            </a:r>
          </a:p>
          <a:p>
            <a:r>
              <a:rPr lang="en-GB" sz="2000" b="1" dirty="0"/>
              <a:t>(2.67,1.67)</a:t>
            </a:r>
            <a:endParaRPr lang="tr-TR" sz="20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602F353-7D71-4236-B380-23528EC75A15}"/>
                  </a:ext>
                </a:extLst>
              </p14:cNvPr>
              <p14:cNvContentPartPr/>
              <p14:nvPr/>
            </p14:nvContentPartPr>
            <p14:xfrm>
              <a:off x="6503128" y="5084750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602F353-7D71-4236-B380-23528EC75A1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94488" y="50761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36795E5-6F97-353C-48B2-337E2C94B747}"/>
                  </a:ext>
                </a:extLst>
              </p14:cNvPr>
              <p14:cNvContentPartPr/>
              <p14:nvPr/>
            </p14:nvContentPartPr>
            <p14:xfrm>
              <a:off x="6512488" y="5038670"/>
              <a:ext cx="360" cy="129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36795E5-6F97-353C-48B2-337E2C94B74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03848" y="5029670"/>
                <a:ext cx="180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3FA5AB8-5DD3-1E6C-25AB-6886AD8F590D}"/>
                  </a:ext>
                </a:extLst>
              </p14:cNvPr>
              <p14:cNvContentPartPr/>
              <p14:nvPr/>
            </p14:nvContentPartPr>
            <p14:xfrm>
              <a:off x="4786288" y="4030310"/>
              <a:ext cx="176760" cy="19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3FA5AB8-5DD3-1E6C-25AB-6886AD8F590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77288" y="4021670"/>
                <a:ext cx="19440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5ACC77C8-642D-1549-BF84-487F8A33FA5C}"/>
              </a:ext>
            </a:extLst>
          </p:cNvPr>
          <p:cNvGrpSpPr/>
          <p:nvPr/>
        </p:nvGrpSpPr>
        <p:grpSpPr>
          <a:xfrm>
            <a:off x="6293248" y="3937070"/>
            <a:ext cx="415800" cy="280800"/>
            <a:chOff x="6293248" y="3937070"/>
            <a:chExt cx="415800" cy="28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F1D0A10-A3AB-809C-CABB-654533A64D5F}"/>
                    </a:ext>
                  </a:extLst>
                </p14:cNvPr>
                <p14:cNvContentPartPr/>
                <p14:nvPr/>
              </p14:nvContentPartPr>
              <p14:xfrm>
                <a:off x="6400528" y="3946430"/>
                <a:ext cx="195120" cy="225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F1D0A10-A3AB-809C-CABB-654533A64D5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382888" y="3928790"/>
                  <a:ext cx="2307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96E2064-8237-E89B-7E2A-E7D741B38D25}"/>
                    </a:ext>
                  </a:extLst>
                </p14:cNvPr>
                <p14:cNvContentPartPr/>
                <p14:nvPr/>
              </p14:nvContentPartPr>
              <p14:xfrm>
                <a:off x="6708688" y="3937430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96E2064-8237-E89B-7E2A-E7D741B38D2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690688" y="391943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18B7D9E-05CC-8BD0-FC98-B167DE45B8AC}"/>
                    </a:ext>
                  </a:extLst>
                </p14:cNvPr>
                <p14:cNvContentPartPr/>
                <p14:nvPr/>
              </p14:nvContentPartPr>
              <p14:xfrm>
                <a:off x="6293248" y="3937070"/>
                <a:ext cx="415800" cy="280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18B7D9E-05CC-8BD0-FC98-B167DE45B8A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275248" y="3919070"/>
                  <a:ext cx="451440" cy="316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87741DE-3A01-4D65-86F7-9324908BEFD5}"/>
              </a:ext>
            </a:extLst>
          </p:cNvPr>
          <p:cNvSpPr txBox="1"/>
          <p:nvPr/>
        </p:nvSpPr>
        <p:spPr>
          <a:xfrm>
            <a:off x="5005144" y="4247493"/>
            <a:ext cx="1872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New centroid</a:t>
            </a:r>
          </a:p>
          <a:p>
            <a:r>
              <a:rPr lang="en-GB" sz="2000" b="1" dirty="0">
                <a:solidFill>
                  <a:srgbClr val="FF0000"/>
                </a:solidFill>
              </a:rPr>
              <a:t>(1.25,0.75)</a:t>
            </a:r>
            <a:endParaRPr lang="tr-TR" sz="2000" b="1" dirty="0">
              <a:solidFill>
                <a:srgbClr val="FF0000"/>
              </a:solidFill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DC06B0F6-09FC-E833-3816-B1381DB265FF}"/>
              </a:ext>
            </a:extLst>
          </p:cNvPr>
          <p:cNvSpPr/>
          <p:nvPr/>
        </p:nvSpPr>
        <p:spPr>
          <a:xfrm rot="3057422">
            <a:off x="7696026" y="2652462"/>
            <a:ext cx="541515" cy="231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37ED8C43-7BA1-44D3-B967-98FCB805FE18}"/>
              </a:ext>
            </a:extLst>
          </p:cNvPr>
          <p:cNvSpPr/>
          <p:nvPr/>
        </p:nvSpPr>
        <p:spPr>
          <a:xfrm rot="3057422">
            <a:off x="5976906" y="3846847"/>
            <a:ext cx="405459" cy="2399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8238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7FDA-F98C-A554-B278-80307434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latin typeface="+mj-lt"/>
                <a:ea typeface="+mj-ea"/>
                <a:cs typeface="+mj-cs"/>
              </a:rPr>
              <a:t>K-MEANS CLUSTERING - EXAMPLE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D99C5-F9FE-F56B-E6E3-0442C0CFF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TO </a:t>
            </a:r>
            <a:r>
              <a:rPr lang="en-GB" b="1" dirty="0"/>
              <a:t>FINISH</a:t>
            </a:r>
            <a:r>
              <a:rPr lang="en-GB" dirty="0"/>
              <a:t>?</a:t>
            </a:r>
          </a:p>
          <a:p>
            <a:pPr lvl="1"/>
            <a:r>
              <a:rPr lang="en-GB" sz="4000" b="1" i="0" dirty="0">
                <a:solidFill>
                  <a:srgbClr val="FF0000"/>
                </a:solidFill>
                <a:effectLst/>
                <a:latin typeface="Arimo"/>
              </a:rPr>
              <a:t>until the centers do not change anymore!</a:t>
            </a:r>
            <a:endParaRPr lang="tr-T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15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1E83-C6D9-FEAB-267A-D4C7D369C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977"/>
            <a:ext cx="10515600" cy="1606712"/>
          </a:xfrm>
        </p:spPr>
        <p:txBody>
          <a:bodyPr>
            <a:normAutofit fontScale="90000"/>
          </a:bodyPr>
          <a:lstStyle/>
          <a:p>
            <a:pPr algn="ctr"/>
            <a:b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between Supervised and Unsupervised Learning</a:t>
            </a: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EA6A2-B560-E140-8933-34961F3A1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Supervised and Unsupervised learning are the two techniques of machine learning. 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However both techniques are used in different scenarios and with different datasets. 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8534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B7329-3A42-3BDB-6359-1D131793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between Supervised and Unsupervised Learning</a:t>
            </a: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F1039-8CF7-7741-4B5C-EB8599729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Supervised Learning</a:t>
            </a:r>
          </a:p>
          <a:p>
            <a:pPr lvl="1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a machine learning method in which models are trained using </a:t>
            </a:r>
            <a:r>
              <a:rPr lang="en-GB" b="1" i="0" dirty="0">
                <a:solidFill>
                  <a:srgbClr val="333333"/>
                </a:solidFill>
                <a:effectLst/>
                <a:latin typeface="inter-regular"/>
              </a:rPr>
              <a:t>labelled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 data</a:t>
            </a:r>
          </a:p>
          <a:p>
            <a:pPr lvl="1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models need to find the mapping function to map the input variable (X) with the output variable (Y) 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  <a:sym typeface="Wingdings" panose="05000000000000000000" pitchFamily="2" charset="2"/>
              </a:rPr>
              <a:t> </a:t>
            </a:r>
            <a:r>
              <a:rPr lang="en-GB" b="1" i="0" dirty="0">
                <a:solidFill>
                  <a:srgbClr val="333333"/>
                </a:solidFill>
                <a:effectLst/>
                <a:latin typeface="inter-regular"/>
                <a:sym typeface="Wingdings" panose="05000000000000000000" pitchFamily="2" charset="2"/>
              </a:rPr>
              <a:t>Y=f(X)</a:t>
            </a:r>
            <a:endParaRPr lang="en-GB" b="1" dirty="0">
              <a:solidFill>
                <a:srgbClr val="333333"/>
              </a:solidFill>
              <a:latin typeface="inter-regular"/>
            </a:endParaRPr>
          </a:p>
          <a:p>
            <a:pPr lvl="1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needs supervision to train the model, which is similar to as a student learns things in the presence of a teacher</a:t>
            </a:r>
          </a:p>
          <a:p>
            <a:pPr lvl="1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can be used for two types of problems: </a:t>
            </a: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Classification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 and </a:t>
            </a: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Regression</a:t>
            </a:r>
            <a:endParaRPr lang="en-GB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7617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B7329-3A42-3BDB-6359-1D131793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between Supervised and Unsupervised Learning</a:t>
            </a: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F1039-8CF7-7741-4B5C-EB8599729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Unsupervised Learning</a:t>
            </a:r>
          </a:p>
          <a:p>
            <a:pPr lvl="1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another machine learning method in which patterns inferred from the </a:t>
            </a:r>
            <a:r>
              <a:rPr lang="en-GB" b="1" i="0" dirty="0">
                <a:solidFill>
                  <a:srgbClr val="333333"/>
                </a:solidFill>
                <a:effectLst/>
                <a:latin typeface="inter-regular"/>
              </a:rPr>
              <a:t>unlabelled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 input data</a:t>
            </a:r>
          </a:p>
          <a:p>
            <a:pPr lvl="1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The goal of unsupervised learning is to find the structure and patterns from the input data</a:t>
            </a:r>
          </a:p>
          <a:p>
            <a:pPr lvl="1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Unsupervised learning does not need any supervision. Instead, it finds patterns from the data by its own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9510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35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244B3-036F-51C0-D662-6CFA16B4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The Difference between Supervised and Unsupervised Learning</a:t>
            </a:r>
            <a:br>
              <a:rPr lang="en-US" sz="22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Supervised Machine learning">
            <a:extLst>
              <a:ext uri="{FF2B5EF4-FFF2-40B4-BE49-F238E27FC236}">
                <a16:creationId xmlns:a16="http://schemas.microsoft.com/office/drawing/2014/main" id="{79E3B1DB-40D0-1BC7-511C-3F1BC84D86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9521" y="961812"/>
            <a:ext cx="7146357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15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0EF2-C449-8551-7161-28F0AF19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between Supervised and Unsupervised Learning</a:t>
            </a: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tr-T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B7ADFF-9B49-1F81-F807-E2F60F30C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858841"/>
              </p:ext>
            </p:extLst>
          </p:nvPr>
        </p:nvGraphicFramePr>
        <p:xfrm>
          <a:off x="838200" y="1427584"/>
          <a:ext cx="10515600" cy="49146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877801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23425691"/>
                    </a:ext>
                  </a:extLst>
                </a:gridCol>
              </a:tblGrid>
              <a:tr h="400858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Supervised Learning</a:t>
                      </a:r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Unsupervised Learning</a:t>
                      </a:r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2825667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r>
                        <a:rPr lang="en-GB" dirty="0"/>
                        <a:t>Supervised learning algorithms are trained using labelled data.</a:t>
                      </a:r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Unsupervised learning algorithms are trained using unlabelled data.</a:t>
                      </a:r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613858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Supervised learning model takes direct feedback to check if it is predicting correct output or not.</a:t>
                      </a:r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Unsupervised learning model does not take any feedback.</a:t>
                      </a:r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4685072"/>
                  </a:ext>
                </a:extLst>
              </a:tr>
              <a:tr h="724838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Supervised learning model predicts the output.</a:t>
                      </a:r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Unsupervised learning model finds the hidden patterns in data.</a:t>
                      </a:r>
                    </a:p>
                  </a:txBody>
                  <a:tcPr marL="60960" marR="6096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9192373"/>
                  </a:ext>
                </a:extLst>
              </a:tr>
              <a:tr h="724838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supervised learning, input data is provided to the model along with the output.</a:t>
                      </a:r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 unsupervised learning, only input data is provided to the model.</a:t>
                      </a:r>
                    </a:p>
                  </a:txBody>
                  <a:tcPr marL="60960" marR="6096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7912482"/>
                  </a:ext>
                </a:extLst>
              </a:tr>
              <a:tr h="988416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goal of supervised learning is to train the model so that it can predict the output when it is given new data.</a:t>
                      </a:r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goal of unsupervised learning is to find the hidden patterns and useful insights from the unknown dataset.</a:t>
                      </a:r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2697703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Supervised learning needs supervision to train the model.</a:t>
                      </a:r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Unsupervised learning does not need any supervision to train the model.</a:t>
                      </a:r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5117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739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0EF2-C449-8551-7161-28F0AF19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between Supervised and Unsupervised Learning</a:t>
            </a: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tr-T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B7ADFF-9B49-1F81-F807-E2F60F30C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394557"/>
              </p:ext>
            </p:extLst>
          </p:nvPr>
        </p:nvGraphicFramePr>
        <p:xfrm>
          <a:off x="838200" y="1427584"/>
          <a:ext cx="10515600" cy="46455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877801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23425691"/>
                    </a:ext>
                  </a:extLst>
                </a:gridCol>
              </a:tblGrid>
              <a:tr h="400858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Supervised Learning</a:t>
                      </a:r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Unsupervised Learning</a:t>
                      </a:r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2825667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Supervised learning can be categorized in </a:t>
                      </a: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Classification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Regression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problems.</a:t>
                      </a:r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Unsupervised Learning can be classified in </a:t>
                      </a: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Clustering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Associations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problems.</a:t>
                      </a:r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613858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Supervised learning can be used for those cases where we know the input as well as corresponding outputs.</a:t>
                      </a:r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Unsupervised learning can be used for those cases where we have only input data and no corresponding output data.</a:t>
                      </a:r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4685072"/>
                  </a:ext>
                </a:extLst>
              </a:tr>
              <a:tr h="724838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Supervised learning model produces an accurate result.</a:t>
                      </a:r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Unsupervised learning model may give less accurate result as compared to supervised learning.</a:t>
                      </a:r>
                      <a:endParaRPr lang="en-GB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9192373"/>
                  </a:ext>
                </a:extLst>
              </a:tr>
              <a:tr h="724838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first train the model for each data, and then only it can predict the correct output.</a:t>
                      </a:r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learns similarly as a child learns daily routine things by his/her experiences.</a:t>
                      </a:r>
                      <a:endParaRPr lang="en-GB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7912482"/>
                  </a:ext>
                </a:extLst>
              </a:tr>
              <a:tr h="988416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includes various algorithms such as Linear Regression, Logistic Regression, Support Vector Machine, Neural Networks, Decision tree, Naïve Bayes, KNN, etc.</a:t>
                      </a:r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 includes various algorithms such as K-Means, C-Means, etc. </a:t>
                      </a:r>
                      <a:r>
                        <a:rPr lang="en-GB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b="1" dirty="0">
                          <a:sym typeface="Wingdings" panose="05000000000000000000" pitchFamily="2" charset="2"/>
                        </a:rPr>
                        <a:t>CLUSTERING ALGORITHMS</a:t>
                      </a:r>
                      <a:endParaRPr lang="tr-T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2697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60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E4CDD-80DE-0A1E-256B-79D6386D1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K-MEANS CLUSTERING</a:t>
            </a:r>
          </a:p>
        </p:txBody>
      </p:sp>
      <p:pic>
        <p:nvPicPr>
          <p:cNvPr id="3074" name="Picture 2" descr="K-Means Clustering Algorithm">
            <a:extLst>
              <a:ext uri="{FF2B5EF4-FFF2-40B4-BE49-F238E27FC236}">
                <a16:creationId xmlns:a16="http://schemas.microsoft.com/office/drawing/2014/main" id="{4EFAFD35-863B-2E5E-34ED-C4E2795F51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0619" y="1675227"/>
            <a:ext cx="8710761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674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3ACA-92CD-AAA3-2A9F-8D8B3A514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83"/>
            <a:ext cx="10515600" cy="1513406"/>
          </a:xfrm>
        </p:spPr>
        <p:txBody>
          <a:bodyPr>
            <a:normAutofit fontScale="90000"/>
          </a:bodyPr>
          <a:lstStyle/>
          <a:p>
            <a:r>
              <a:rPr lang="en-US" sz="4400" kern="1200" dirty="0">
                <a:latin typeface="+mj-lt"/>
                <a:ea typeface="+mj-ea"/>
                <a:cs typeface="+mj-cs"/>
              </a:rPr>
              <a:t>K-MEANS CLUSTERING</a:t>
            </a:r>
            <a:br>
              <a:rPr lang="en-US" sz="4400" kern="1200" dirty="0">
                <a:latin typeface="+mj-lt"/>
                <a:ea typeface="+mj-ea"/>
                <a:cs typeface="+mj-cs"/>
              </a:rPr>
            </a:br>
            <a:r>
              <a:rPr lang="en-GB" b="0" i="0" dirty="0">
                <a:effectLst/>
                <a:latin typeface="erdana"/>
              </a:rPr>
              <a:t>How does the K-Means Algorithm Work?</a:t>
            </a:r>
            <a:br>
              <a:rPr lang="en-GB" b="0" i="0" dirty="0">
                <a:effectLst/>
                <a:latin typeface="erdana"/>
              </a:rPr>
            </a:b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C99C3-4D45-330D-7E67-A76928460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1) Select the number K to decide the number of clusters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2) Select random K points or centroids. (It can be other samples/points from the input dataset)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3) Assign each data point to their closest centroid, which will form the predefined K clusters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4) Calculate a </a:t>
            </a:r>
            <a:r>
              <a:rPr lang="en-GB" b="1" i="0" dirty="0">
                <a:solidFill>
                  <a:srgbClr val="333333"/>
                </a:solidFill>
                <a:effectLst/>
                <a:latin typeface="inter-regular"/>
              </a:rPr>
              <a:t>new centroid 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of </a:t>
            </a:r>
            <a:r>
              <a:rPr lang="en-GB" b="1" i="0" dirty="0">
                <a:solidFill>
                  <a:srgbClr val="333333"/>
                </a:solidFill>
                <a:effectLst/>
                <a:latin typeface="inter-regular"/>
              </a:rPr>
              <a:t>each cluster</a:t>
            </a:r>
            <a:endParaRPr lang="en-GB" b="1" dirty="0">
              <a:solidFill>
                <a:srgbClr val="333333"/>
              </a:solidFill>
              <a:latin typeface="inter-regular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5) Repeat the third steps, which means </a:t>
            </a:r>
            <a:r>
              <a:rPr lang="en-GB" b="1" i="0" dirty="0">
                <a:solidFill>
                  <a:srgbClr val="333333"/>
                </a:solidFill>
                <a:effectLst/>
                <a:latin typeface="inter-regular"/>
              </a:rPr>
              <a:t>reassign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GB" b="1" i="0" dirty="0">
                <a:solidFill>
                  <a:srgbClr val="333333"/>
                </a:solidFill>
                <a:effectLst/>
                <a:latin typeface="inter-regular"/>
              </a:rPr>
              <a:t>each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GB" b="1" i="0" dirty="0">
                <a:solidFill>
                  <a:srgbClr val="333333"/>
                </a:solidFill>
                <a:effectLst/>
                <a:latin typeface="inter-regular"/>
              </a:rPr>
              <a:t>datapoint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 to the new </a:t>
            </a:r>
            <a:r>
              <a:rPr lang="en-GB" b="1" i="0" dirty="0">
                <a:solidFill>
                  <a:srgbClr val="333333"/>
                </a:solidFill>
                <a:effectLst/>
                <a:latin typeface="inter-regular"/>
              </a:rPr>
              <a:t>closest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GB" b="1" i="0" dirty="0">
                <a:solidFill>
                  <a:srgbClr val="333333"/>
                </a:solidFill>
                <a:effectLst/>
                <a:latin typeface="inter-regular"/>
              </a:rPr>
              <a:t>centroid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 of </a:t>
            </a:r>
            <a:r>
              <a:rPr lang="en-GB" b="1" i="0" dirty="0">
                <a:solidFill>
                  <a:srgbClr val="333333"/>
                </a:solidFill>
                <a:effectLst/>
                <a:latin typeface="inter-regular"/>
              </a:rPr>
              <a:t>each cluster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6) If any </a:t>
            </a:r>
            <a:r>
              <a:rPr lang="en-GB" b="1" i="0" dirty="0">
                <a:solidFill>
                  <a:srgbClr val="333333"/>
                </a:solidFill>
                <a:effectLst/>
                <a:latin typeface="inter-regular"/>
              </a:rPr>
              <a:t>reassignment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 occurs, then go to </a:t>
            </a:r>
            <a:r>
              <a:rPr lang="en-GB" b="1" i="0" dirty="0">
                <a:solidFill>
                  <a:srgbClr val="333333"/>
                </a:solidFill>
                <a:effectLst/>
                <a:latin typeface="inter-regular"/>
              </a:rPr>
              <a:t>step-4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 else </a:t>
            </a:r>
            <a:r>
              <a:rPr lang="en-GB" b="1" i="0" dirty="0">
                <a:solidFill>
                  <a:srgbClr val="333333"/>
                </a:solidFill>
                <a:effectLst/>
                <a:latin typeface="inter-regular"/>
              </a:rPr>
              <a:t>FINISH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945154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1016</Words>
  <Application>Microsoft Office PowerPoint</Application>
  <PresentationFormat>Widescreen</PresentationFormat>
  <Paragraphs>119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Arimo</vt:lpstr>
      <vt:lpstr>Calibri</vt:lpstr>
      <vt:lpstr>Calibri Light</vt:lpstr>
      <vt:lpstr>Cambria Math</vt:lpstr>
      <vt:lpstr>erdana</vt:lpstr>
      <vt:lpstr>inter-bold</vt:lpstr>
      <vt:lpstr>inter-regular</vt:lpstr>
      <vt:lpstr>Times New Roman</vt:lpstr>
      <vt:lpstr>Wingdings</vt:lpstr>
      <vt:lpstr>Office Theme</vt:lpstr>
      <vt:lpstr>UNSUPERVISED LEARNING</vt:lpstr>
      <vt:lpstr> The Difference between Supervised and Unsupervised Learning </vt:lpstr>
      <vt:lpstr>The Difference between Supervised and Unsupervised Learning </vt:lpstr>
      <vt:lpstr>The Difference between Supervised and Unsupervised Learning </vt:lpstr>
      <vt:lpstr>The Difference between Supervised and Unsupervised Learning </vt:lpstr>
      <vt:lpstr>The Difference between Supervised and Unsupervised Learning </vt:lpstr>
      <vt:lpstr>The Difference between Supervised and Unsupervised Learning </vt:lpstr>
      <vt:lpstr>K-MEANS CLUSTERING</vt:lpstr>
      <vt:lpstr>K-MEANS CLUSTERING How does the K-Means Algorithm Work? </vt:lpstr>
      <vt:lpstr>K-MEANS CLUSTERING - EXAMPLE</vt:lpstr>
      <vt:lpstr>K-MEANS CLUSTERING - EXAMPLE</vt:lpstr>
      <vt:lpstr>K-MEANS CLUSTERING - EXAMPLE</vt:lpstr>
      <vt:lpstr>K-MEANS CLUSTERING - EXAMPLE</vt:lpstr>
      <vt:lpstr>K-MEANS CLUSTERING - EXAMPLE</vt:lpstr>
      <vt:lpstr>After first iteration</vt:lpstr>
      <vt:lpstr>K-MEANS CLUSTERING - EXAMPLE</vt:lpstr>
      <vt:lpstr>After first iteration New CENTROIDS</vt:lpstr>
      <vt:lpstr>K-MEANS CLUSTERING -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Koray Açıcı</dc:creator>
  <cp:lastModifiedBy>Koray Açıcı</cp:lastModifiedBy>
  <cp:revision>58</cp:revision>
  <dcterms:created xsi:type="dcterms:W3CDTF">2023-05-01T17:27:26Z</dcterms:created>
  <dcterms:modified xsi:type="dcterms:W3CDTF">2023-05-02T06:36:43Z</dcterms:modified>
</cp:coreProperties>
</file>