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" Target="../slides/slide7.xml"/><Relationship Id="rId3" Type="http://schemas.openxmlformats.org/officeDocument/2006/relationships/slide" Target="../slides/slide2.xml"/><Relationship Id="rId7" Type="http://schemas.openxmlformats.org/officeDocument/2006/relationships/slide" Target="../slides/slide6.xml"/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5.xml"/><Relationship Id="rId5" Type="http://schemas.openxmlformats.org/officeDocument/2006/relationships/slide" Target="../slides/slide4.xml"/><Relationship Id="rId4" Type="http://schemas.openxmlformats.org/officeDocument/2006/relationships/slide" Target="../slides/slide3.xml"/><Relationship Id="rId9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20.9.2015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graphicFrame>
        <p:nvGraphicFramePr>
          <p:cNvPr id="8" name="Tablo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885899682"/>
              </p:ext>
            </p:extLst>
          </p:nvPr>
        </p:nvGraphicFramePr>
        <p:xfrm>
          <a:off x="35496" y="2060848"/>
          <a:ext cx="9108505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767"/>
                <a:gridCol w="1548698"/>
                <a:gridCol w="1179961"/>
                <a:gridCol w="1332434"/>
                <a:gridCol w="1301215"/>
                <a:gridCol w="1301215"/>
                <a:gridCol w="1301215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err="1" smtClean="0">
                          <a:solidFill>
                            <a:schemeClr val="tx1"/>
                          </a:solidFill>
                          <a:hlinkClick r:id="rId2" action="ppaction://hlinksldjump"/>
                        </a:rPr>
                        <a:t>Anasayfa</a:t>
                      </a:r>
                      <a:endParaRPr lang="tr-T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>
                          <a:solidFill>
                            <a:schemeClr val="tx1"/>
                          </a:solidFill>
                          <a:hlinkClick r:id="rId3" action="ppaction://hlinksldjump"/>
                        </a:rPr>
                        <a:t>Cumhuriyetçilik     </a:t>
                      </a:r>
                      <a:endParaRPr lang="tr-T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>
                          <a:solidFill>
                            <a:schemeClr val="tx1"/>
                          </a:solidFill>
                          <a:hlinkClick r:id="rId4" action="ppaction://hlinksldjump"/>
                        </a:rPr>
                        <a:t>Milliyetçilik </a:t>
                      </a:r>
                      <a:endParaRPr lang="tr-T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>
                          <a:solidFill>
                            <a:schemeClr val="tx1"/>
                          </a:solidFill>
                          <a:hlinkClick r:id="rId5" action="ppaction://hlinksldjump"/>
                        </a:rPr>
                        <a:t>Halkçılık </a:t>
                      </a:r>
                      <a:endParaRPr lang="tr-T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>
                          <a:solidFill>
                            <a:schemeClr val="tx1"/>
                          </a:solidFill>
                          <a:hlinkClick r:id="rId6" action="ppaction://hlinksldjump"/>
                        </a:rPr>
                        <a:t>Devletçilik </a:t>
                      </a:r>
                      <a:endParaRPr lang="tr-T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>
                          <a:solidFill>
                            <a:schemeClr val="tx1"/>
                          </a:solidFill>
                          <a:hlinkClick r:id="rId7" action="ppaction://hlinksldjump"/>
                        </a:rPr>
                        <a:t>Laiklik </a:t>
                      </a:r>
                      <a:endParaRPr lang="tr-T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>
                          <a:solidFill>
                            <a:schemeClr val="tx1"/>
                          </a:solidFill>
                          <a:hlinkClick r:id="rId8" action="ppaction://hlinksldjump"/>
                        </a:rPr>
                        <a:t> İnkılapçılık           </a:t>
                      </a:r>
                      <a:endParaRPr lang="tr-T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9" name="Resim 3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0469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20.9.2015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20.9.2015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20.9.2015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20.9.2015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20.9.2015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20.9.2015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20.9.2015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20.9.2015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20.9.2015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20.9.2015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20.9.2015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etin kutusu"/>
          <p:cNvSpPr txBox="1"/>
          <p:nvPr/>
        </p:nvSpPr>
        <p:spPr>
          <a:xfrm>
            <a:off x="428596" y="3214686"/>
            <a:ext cx="57995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Atatürk, kurduğu devletin bağımsız</a:t>
            </a:r>
            <a:r>
              <a:rPr lang="tr-TR" dirty="0" smtClean="0"/>
              <a:t>, demokratik </a:t>
            </a:r>
            <a:r>
              <a:rPr lang="tr-TR" dirty="0"/>
              <a:t>ve çağdaş </a:t>
            </a:r>
            <a:r>
              <a:rPr lang="tr-TR" dirty="0" smtClean="0"/>
              <a:t>olabilmesi için </a:t>
            </a:r>
            <a:r>
              <a:rPr lang="tr-TR" dirty="0"/>
              <a:t>birtakım ilkeler ortaya koymuştur</a:t>
            </a:r>
            <a:r>
              <a:rPr lang="tr-TR" dirty="0" smtClean="0"/>
              <a:t>.</a:t>
            </a:r>
          </a:p>
          <a:p>
            <a:endParaRPr lang="tr-TR" dirty="0" smtClean="0"/>
          </a:p>
          <a:p>
            <a:r>
              <a:rPr lang="tr-TR" dirty="0" smtClean="0"/>
              <a:t>Bu İlkeler;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tr-TR" dirty="0" smtClean="0"/>
              <a:t>Cumhuriyetçilik  </a:t>
            </a:r>
            <a:endParaRPr lang="tr-T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tr-TR" dirty="0" smtClean="0"/>
              <a:t>Milliyetçilik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tr-TR" dirty="0"/>
              <a:t>Halkçılık </a:t>
            </a:r>
            <a:endParaRPr lang="tr-T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tr-TR" dirty="0"/>
              <a:t>Devletçilik </a:t>
            </a:r>
            <a:endParaRPr lang="tr-T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tr-TR" dirty="0"/>
              <a:t>Laiklik </a:t>
            </a:r>
            <a:endParaRPr lang="tr-T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tr-TR" dirty="0" smtClean="0"/>
              <a:t>İnkılapçılık           </a:t>
            </a:r>
            <a:endParaRPr lang="tr-TR" dirty="0"/>
          </a:p>
        </p:txBody>
      </p:sp>
      <p:sp>
        <p:nvSpPr>
          <p:cNvPr id="8" name="7 Metin kutusu"/>
          <p:cNvSpPr txBox="1"/>
          <p:nvPr/>
        </p:nvSpPr>
        <p:spPr>
          <a:xfrm>
            <a:off x="142844" y="2845354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Anasayfa</a:t>
            </a:r>
            <a:endParaRPr lang="tr-T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D:\DERSLER\BİLGİSAYAR ÖĞRETMENLİĞİ\Tayyar Mehmet Paşa\Müfredat ve Dersler\7. Sınıf Ders\1.Dönem\Atatürk\resim_albumu\ataturk-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425360"/>
            <a:ext cx="1881584" cy="2440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etin kutusu"/>
          <p:cNvSpPr txBox="1"/>
          <p:nvPr/>
        </p:nvSpPr>
        <p:spPr>
          <a:xfrm>
            <a:off x="2786050" y="3502749"/>
            <a:ext cx="5929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 Cumhuriyetçilik ilkesi, halkın yönetime katılmasını ve devletin       </a:t>
            </a:r>
          </a:p>
          <a:p>
            <a:r>
              <a:rPr lang="tr-TR" dirty="0"/>
              <a:t> cumhuriyet ile yönetilmesini öngörür.</a:t>
            </a:r>
          </a:p>
        </p:txBody>
      </p:sp>
      <p:sp>
        <p:nvSpPr>
          <p:cNvPr id="8" name="7 Metin kutusu"/>
          <p:cNvSpPr txBox="1"/>
          <p:nvPr/>
        </p:nvSpPr>
        <p:spPr>
          <a:xfrm>
            <a:off x="142844" y="2845355"/>
            <a:ext cx="392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Cumhuriyetçilik</a:t>
            </a:r>
            <a:endParaRPr lang="tr-TR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 descr="D:\DERSLER\BİLGİSAYAR ÖĞRETMENLİĞİ\Tayyar Mehmet Paşa\Müfredat ve Dersler\7. Sınıf Ders\1.Dönem\Atatürk\resim_albumu\ataturk-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45" y="3440630"/>
            <a:ext cx="2608105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etin kutusu"/>
          <p:cNvSpPr txBox="1"/>
          <p:nvPr/>
        </p:nvSpPr>
        <p:spPr>
          <a:xfrm>
            <a:off x="428596" y="3571876"/>
            <a:ext cx="38576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 Ülkemiz sınırları içinde yaşayan topluluğa </a:t>
            </a:r>
            <a:r>
              <a:rPr lang="tr-TR" b="1" dirty="0"/>
              <a:t>millet</a:t>
            </a:r>
            <a:r>
              <a:rPr lang="tr-TR" dirty="0"/>
              <a:t> denir. Milliyetçilik;</a:t>
            </a:r>
          </a:p>
          <a:p>
            <a:endParaRPr lang="tr-TR" sz="700" dirty="0"/>
          </a:p>
          <a:p>
            <a:r>
              <a:rPr lang="tr-TR" dirty="0"/>
              <a:t>kendini aynı milletin üyeleri sayan kişilerin o milleti yüceltme istekleridir.</a:t>
            </a:r>
          </a:p>
        </p:txBody>
      </p:sp>
      <p:sp>
        <p:nvSpPr>
          <p:cNvPr id="8" name="7 Metin kutusu"/>
          <p:cNvSpPr txBox="1"/>
          <p:nvPr/>
        </p:nvSpPr>
        <p:spPr>
          <a:xfrm>
            <a:off x="142844" y="2845354"/>
            <a:ext cx="5929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Milliyetçilik</a:t>
            </a:r>
            <a:endParaRPr lang="tr-TR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7" name="Picture 3" descr="C:\Users\Caner SEVERCAN\Desktop\imagesCA3PG7F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7686" y="3357562"/>
            <a:ext cx="4445031" cy="28575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etin kutusu"/>
          <p:cNvSpPr txBox="1"/>
          <p:nvPr/>
        </p:nvSpPr>
        <p:spPr>
          <a:xfrm>
            <a:off x="142844" y="2845354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Halkçılık</a:t>
            </a:r>
            <a:endParaRPr lang="tr-T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Metin kutusu 1"/>
          <p:cNvSpPr txBox="1"/>
          <p:nvPr/>
        </p:nvSpPr>
        <p:spPr>
          <a:xfrm>
            <a:off x="611560" y="3584448"/>
            <a:ext cx="45783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 Bir ülkede oturan ve o ülkeyi yurt bilen insanlara </a:t>
            </a:r>
            <a:r>
              <a:rPr lang="tr-TR" b="1" dirty="0"/>
              <a:t>halk</a:t>
            </a:r>
            <a:r>
              <a:rPr lang="tr-TR" dirty="0"/>
              <a:t> denir. </a:t>
            </a:r>
            <a:r>
              <a:rPr lang="tr-TR" dirty="0" smtClean="0"/>
              <a:t> Halkçılık </a:t>
            </a:r>
            <a:r>
              <a:rPr lang="tr-TR" dirty="0"/>
              <a:t> </a:t>
            </a:r>
            <a:r>
              <a:rPr lang="tr-TR" dirty="0" smtClean="0"/>
              <a:t>halkımızın </a:t>
            </a:r>
            <a:r>
              <a:rPr lang="tr-TR" dirty="0"/>
              <a:t>devlet yönetimine katılmasıdır.    </a:t>
            </a:r>
            <a:r>
              <a:rPr lang="tr-TR" dirty="0" smtClean="0"/>
              <a:t>    </a:t>
            </a:r>
            <a:endParaRPr lang="tr-TR" dirty="0"/>
          </a:p>
        </p:txBody>
      </p:sp>
      <p:pic>
        <p:nvPicPr>
          <p:cNvPr id="3074" name="Picture 2" descr="D:\DERSLER\BİLGİSAYAR ÖĞRETMENLİĞİ\Tayyar Mehmet Paşa\Müfredat ve Dersler\7. Sınıf Ders\1.Dönem\Atatürk\resim_albumu\haklıcılı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501008"/>
            <a:ext cx="2677806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etin kutusu"/>
          <p:cNvSpPr txBox="1"/>
          <p:nvPr/>
        </p:nvSpPr>
        <p:spPr>
          <a:xfrm>
            <a:off x="142844" y="2845354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Devletçilik</a:t>
            </a:r>
            <a:endParaRPr lang="tr-T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Metin kutusu 1"/>
          <p:cNvSpPr txBox="1"/>
          <p:nvPr/>
        </p:nvSpPr>
        <p:spPr>
          <a:xfrm>
            <a:off x="3491880" y="3501008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 Devletin ekonomik </a:t>
            </a:r>
            <a:r>
              <a:rPr lang="tr-TR" dirty="0" smtClean="0"/>
              <a:t>hayatımızı yönlendirmesi, planlamasıdır</a:t>
            </a:r>
            <a:r>
              <a:rPr lang="tr-TR" dirty="0"/>
              <a:t>.     </a:t>
            </a:r>
          </a:p>
        </p:txBody>
      </p:sp>
      <p:pic>
        <p:nvPicPr>
          <p:cNvPr id="4098" name="Picture 2" descr="D:\DERSLER\BİLGİSAYAR ÖĞRETMENLİĞİ\Tayyar Mehmet Paşa\Müfredat ve Dersler\7. Sınıf Ders\1.Dönem\Atatürk\resim_albumu\devletcili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501008"/>
            <a:ext cx="2705110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etin kutusu"/>
          <p:cNvSpPr txBox="1"/>
          <p:nvPr/>
        </p:nvSpPr>
        <p:spPr>
          <a:xfrm>
            <a:off x="142844" y="2845354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Laiklik</a:t>
            </a:r>
            <a:endParaRPr lang="tr-T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434" name="Picture 2" descr="D:\DERSLER\BİLGİSAYAR ÖĞRETMENLİĞİ\Gelişim Akademi\Bilişim Garaj Akademisi\Bilişim Garaj Dersler\Atatürk\Resim Albümü\ataturk-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62033" y="3501008"/>
            <a:ext cx="2560227" cy="1871068"/>
          </a:xfrm>
          <a:prstGeom prst="rect">
            <a:avLst/>
          </a:prstGeom>
          <a:noFill/>
        </p:spPr>
      </p:pic>
      <p:sp>
        <p:nvSpPr>
          <p:cNvPr id="2" name="Metin kutusu 1"/>
          <p:cNvSpPr txBox="1"/>
          <p:nvPr/>
        </p:nvSpPr>
        <p:spPr>
          <a:xfrm>
            <a:off x="539552" y="3501008"/>
            <a:ext cx="5422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 Din ve devlet işlerinin birbirinden ayrılmasıdır.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etin kutusu"/>
          <p:cNvSpPr txBox="1"/>
          <p:nvPr/>
        </p:nvSpPr>
        <p:spPr>
          <a:xfrm>
            <a:off x="142844" y="2845354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İnkilapçılık</a:t>
            </a:r>
            <a:endParaRPr lang="tr-TR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9458" name="Picture 2" descr="D:\DERSLER\BİLGİSAYAR ÖĞRETMENLİĞİ\Gelişim Akademi\Bilişim Garaj Akademisi\Bilişim Garaj Dersler\Atatürk\Resim Albümü\ataturk-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25707" y="3062677"/>
            <a:ext cx="2734725" cy="3310730"/>
          </a:xfrm>
          <a:prstGeom prst="rect">
            <a:avLst/>
          </a:prstGeom>
          <a:noFill/>
        </p:spPr>
      </p:pic>
      <p:sp>
        <p:nvSpPr>
          <p:cNvPr id="2" name="Metin kutusu 1"/>
          <p:cNvSpPr txBox="1"/>
          <p:nvPr/>
        </p:nvSpPr>
        <p:spPr>
          <a:xfrm>
            <a:off x="395536" y="3657798"/>
            <a:ext cx="4824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 Yenilenmeye açık </a:t>
            </a:r>
            <a:r>
              <a:rPr lang="tr-TR" dirty="0" smtClean="0"/>
              <a:t>olmak, </a:t>
            </a:r>
            <a:r>
              <a:rPr lang="tr-TR" dirty="0"/>
              <a:t>Sürekli olarak çağdaşlaşmak, Uygar düşünmek ve uygar yaşamak</a:t>
            </a:r>
            <a:r>
              <a:rPr lang="tr-TR" dirty="0" smtClean="0"/>
              <a:t>, devletçilik ilkelerindendir.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122</Words>
  <Application>Microsoft Office PowerPoint</Application>
  <PresentationFormat>Ekran Gösterisi (4:3)</PresentationFormat>
  <Paragraphs>25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8" baseType="lpstr">
      <vt:lpstr>Ofis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Caner SEVERCAN</dc:creator>
  <cp:lastModifiedBy>Caner Severcan</cp:lastModifiedBy>
  <cp:revision>9</cp:revision>
  <dcterms:created xsi:type="dcterms:W3CDTF">2014-02-21T20:31:50Z</dcterms:created>
  <dcterms:modified xsi:type="dcterms:W3CDTF">2015-09-20T15:47:24Z</dcterms:modified>
</cp:coreProperties>
</file>